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4"/>
  </p:sldMasterIdLst>
  <p:notesMasterIdLst>
    <p:notesMasterId r:id="rId20"/>
  </p:notesMasterIdLst>
  <p:sldIdLst>
    <p:sldId id="2147482353" r:id="rId5"/>
    <p:sldId id="2147482355" r:id="rId6"/>
    <p:sldId id="2147482356" r:id="rId7"/>
    <p:sldId id="2147482357" r:id="rId8"/>
    <p:sldId id="2147482358" r:id="rId9"/>
    <p:sldId id="2147482359" r:id="rId10"/>
    <p:sldId id="2147482360" r:id="rId11"/>
    <p:sldId id="2147482361" r:id="rId12"/>
    <p:sldId id="2147482362" r:id="rId13"/>
    <p:sldId id="2147482364" r:id="rId14"/>
    <p:sldId id="2147482352" r:id="rId15"/>
    <p:sldId id="2147482341" r:id="rId16"/>
    <p:sldId id="2147482338" r:id="rId17"/>
    <p:sldId id="2147482342" r:id="rId18"/>
    <p:sldId id="2147482343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067" userDrawn="1">
          <p15:clr>
            <a:srgbClr val="A4A3A4"/>
          </p15:clr>
        </p15:guide>
        <p15:guide id="3" orient="horz" pos="3430" userDrawn="1">
          <p15:clr>
            <a:srgbClr val="A4A3A4"/>
          </p15:clr>
        </p15:guide>
        <p15:guide id="4" pos="3840">
          <p15:clr>
            <a:srgbClr val="A4A3A4"/>
          </p15:clr>
        </p15:guide>
        <p15:guide id="5" orient="horz" pos="159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9C44910-0804-3F23-1547-AB6C470E9249}" name="Josie Scott" initials="JS" userId="Josie Scott" providerId="None"/>
  <p188:author id="{AFC96044-A434-516D-F979-69BEFB919CAC}" name="Helios Med Comms" initials="SC" userId="Helios Med Comms" providerId="None"/>
  <p188:author id="{3320FF55-1FFD-7229-6D8F-E0E1D4D71A55}" name="Darel Macdonald" initials="DM" userId="Darel Macdonald" providerId="None"/>
  <p188:author id="{5442CC59-A491-D938-6226-B0A4240D0987}" name="Joe Lipworth" initials="JL" userId="Z9aGx7C6M1khfKfq9Ts1YzZi0TTblr/Qql7NcYnF1pk=" providerId="None"/>
  <p188:author id="{66FD2D75-A7BD-AE71-6368-7C4969AF9DE5}" name="Jake Carus" initials="JC" userId="S::jake.carus@heliosmedcomms.com::eadba49d-72ad-4398-8ad8-909c4c09090e" providerId="AD"/>
  <p188:author id="{5130567C-BF4A-6418-1E67-3CEBF09EA0EB}" name="Beth Evans" initials="BE" userId="S::beth.evans@heliosglobalgroup.com::9360068d-3687-4d79-a6c8-b4bee4496f27" providerId="AD"/>
  <p188:author id="{0AE956B1-6047-F997-0C9D-BCD29E03B71B}" name="Jamie Young" initials="" userId="S::Jamie.Young@primeglobalpeople.com::efe76ccc-9287-4bf1-97b4-ea54be2ad06d" providerId="AD"/>
  <p188:author id="{B3F472B4-2A88-10EF-3F3B-6532E09A6ECA}" name="Helios Medical Communications" initials="HM" userId="Helios Medical Communications" providerId="None"/>
  <p188:author id="{5C6422E9-3901-F121-E940-18222ED5E4CA}" name="Sam Clark" initials="SC" userId="S::Sam.Clark@heliosmedcomms.com::a192b0f1-c447-4dab-9cde-37b584984118" providerId="AD"/>
  <p188:author id="{96C15AF4-0F79-C1A9-1780-C4D134C7C1BF}" name="Lipworth, Joe" initials="JL" userId="S::khkj205@astrazeneca.net::08ffd50e-e907-4b5e-9dcf-321d052b86e7" providerId="AD"/>
  <p188:author id="{B9ED02F8-3894-EA34-0DD4-FB87642D5671}" name="Helios" initials="H" userId="Helios" providerId="None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DEFD"/>
    <a:srgbClr val="E0E0E0"/>
    <a:srgbClr val="A338F3"/>
    <a:srgbClr val="590995"/>
    <a:srgbClr val="FFFFFF"/>
    <a:srgbClr val="AC84C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–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–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2DE63D5-997A-4646-A377-4702673A728D}" styleName="Light Style 2 –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1FECB4D8-DB02-4DC6-A0A2-4F2EBAE1DC90}" styleName="Medium Style 1 –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0A1B5D5-9B99-4C35-A422-299274C87663}" styleName="Medium Style 1 –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93296810-A885-4BE3-A3E7-6D5BEEA58F35}" styleName="Medium Style 2 –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E171933-4619-4E11-9A3F-F7608DF75F80}" styleName="Medium Style 1 –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8B1032C-EA38-4F05-BA0D-38AFFFC7BED3}" styleName="Light Style 3 –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82" autoAdjust="0"/>
    <p:restoredTop sz="96283" autoAdjust="0"/>
  </p:normalViewPr>
  <p:slideViewPr>
    <p:cSldViewPr snapToGrid="0">
      <p:cViewPr varScale="1">
        <p:scale>
          <a:sx n="91" d="100"/>
          <a:sy n="91" d="100"/>
        </p:scale>
        <p:origin x="56" y="216"/>
      </p:cViewPr>
      <p:guideLst>
        <p:guide orient="horz" pos="3067"/>
        <p:guide orient="horz" pos="3430"/>
        <p:guide pos="3840"/>
        <p:guide orient="horz" pos="159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822"/>
    </p:cViewPr>
  </p:sorterViewPr>
  <p:notesViewPr>
    <p:cSldViewPr snapToGrid="0">
      <p:cViewPr>
        <p:scale>
          <a:sx n="1" d="2"/>
          <a:sy n="1" d="2"/>
        </p:scale>
        <p:origin x="4548" y="97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microsoft.com/office/2018/10/relationships/authors" Target="authors.xml"/><Relationship Id="rId3" Type="http://schemas.openxmlformats.org/officeDocument/2006/relationships/customXml" Target="../customXml/item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im Tidmuss-Grisley" userId="997b4d35-077c-4e22-8603-3a517bec95a9" providerId="ADAL" clId="{C874BD6B-651D-466C-AD40-930F4791984B}"/>
    <pc:docChg chg="custSel modSld">
      <pc:chgData name="Kim Tidmuss-Grisley" userId="997b4d35-077c-4e22-8603-3a517bec95a9" providerId="ADAL" clId="{C874BD6B-651D-466C-AD40-930F4791984B}" dt="2026-03-10T12:11:22.727" v="51" actId="1036"/>
      <pc:docMkLst>
        <pc:docMk/>
      </pc:docMkLst>
      <pc:sldChg chg="delSp modSp mod">
        <pc:chgData name="Kim Tidmuss-Grisley" userId="997b4d35-077c-4e22-8603-3a517bec95a9" providerId="ADAL" clId="{C874BD6B-651D-466C-AD40-930F4791984B}" dt="2026-03-10T12:11:22.727" v="51" actId="1036"/>
        <pc:sldMkLst>
          <pc:docMk/>
          <pc:sldMk cId="1962141060" sldId="2147482338"/>
        </pc:sldMkLst>
        <pc:spChg chg="del">
          <ac:chgData name="Kim Tidmuss-Grisley" userId="997b4d35-077c-4e22-8603-3a517bec95a9" providerId="ADAL" clId="{C874BD6B-651D-466C-AD40-930F4791984B}" dt="2026-03-10T12:10:26.663" v="0" actId="478"/>
          <ac:spMkLst>
            <pc:docMk/>
            <pc:sldMk cId="1962141060" sldId="2147482338"/>
            <ac:spMk id="12" creationId="{D75A09D9-3EAE-1289-B0AB-D88AB350F4ED}"/>
          </ac:spMkLst>
        </pc:spChg>
        <pc:graphicFrameChg chg="mod">
          <ac:chgData name="Kim Tidmuss-Grisley" userId="997b4d35-077c-4e22-8603-3a517bec95a9" providerId="ADAL" clId="{C874BD6B-651D-466C-AD40-930F4791984B}" dt="2026-03-10T12:11:22.727" v="51" actId="1036"/>
          <ac:graphicFrameMkLst>
            <pc:docMk/>
            <pc:sldMk cId="1962141060" sldId="2147482338"/>
            <ac:graphicFrameMk id="8" creationId="{E44EAC61-AD2F-6FA2-AA36-B81FECD38D6A}"/>
          </ac:graphicFrameMkLst>
        </pc:graphicFrameChg>
      </pc:sldChg>
      <pc:sldChg chg="delSp modSp mod">
        <pc:chgData name="Kim Tidmuss-Grisley" userId="997b4d35-077c-4e22-8603-3a517bec95a9" providerId="ADAL" clId="{C874BD6B-651D-466C-AD40-930F4791984B}" dt="2026-03-10T12:11:13.880" v="29" actId="1035"/>
        <pc:sldMkLst>
          <pc:docMk/>
          <pc:sldMk cId="1365834450" sldId="2147482343"/>
        </pc:sldMkLst>
        <pc:spChg chg="del">
          <ac:chgData name="Kim Tidmuss-Grisley" userId="997b4d35-077c-4e22-8603-3a517bec95a9" providerId="ADAL" clId="{C874BD6B-651D-466C-AD40-930F4791984B}" dt="2026-03-10T12:10:31.740" v="1" actId="478"/>
          <ac:spMkLst>
            <pc:docMk/>
            <pc:sldMk cId="1365834450" sldId="2147482343"/>
            <ac:spMk id="13" creationId="{39CCAD26-5A3B-E90F-3AD9-5D84758D40A8}"/>
          </ac:spMkLst>
        </pc:spChg>
        <pc:graphicFrameChg chg="mod">
          <ac:chgData name="Kim Tidmuss-Grisley" userId="997b4d35-077c-4e22-8603-3a517bec95a9" providerId="ADAL" clId="{C874BD6B-651D-466C-AD40-930F4791984B}" dt="2026-03-10T12:11:13.880" v="29" actId="1035"/>
          <ac:graphicFrameMkLst>
            <pc:docMk/>
            <pc:sldMk cId="1365834450" sldId="2147482343"/>
            <ac:graphicFrameMk id="12" creationId="{B3E66C9C-4DDF-FFC2-35C1-E43E8519E3E6}"/>
          </ac:graphicFrameMkLst>
        </pc:graphicFrame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240ACB-1FCE-4392-871C-7EBC1A9A23F6}" type="datetimeFigureOut">
              <a:rPr lang="en-GB" smtClean="0"/>
              <a:t>10/03/2026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18157C-4957-4CE6-B274-CA08125F3FB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10182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85830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207921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41920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49C9C-3D89-B49C-8504-57586775F1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173FF4D-FEBE-71F4-6478-E539F81B30E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191FE06-F5AB-E2F2-A7E5-09C0C8F61A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EED4555-4FCF-7F16-C0F0-090B125DDE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18157C-4957-4CE6-B274-CA08125F3FB5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86645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CB528A-4A36-7E7C-68BF-8FF812F925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BFFF57D-F11E-0788-B712-1156F6213E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3F40D3D-264B-BFD4-93D0-888E9C76CD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24AE5C-3FAD-B820-AC4C-98252D7E09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18157C-4957-4CE6-B274-CA08125F3FB5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104535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754B7-C643-5C47-FAE7-FC04581A5B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80413DA-2E2C-B64A-F013-56BBD7D0BD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E136D08-9C84-DEE1-F92D-7C4E8544038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94412A-CDC0-4A75-D172-0BABAE4824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18157C-4957-4CE6-B274-CA08125F3FB5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16473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49589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0225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473907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17518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z="1800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endParaRPr lang="en-GB" sz="1800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18157C-4957-4CE6-B274-CA08125F3FB5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27167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8073F1-5433-474D-BD4E-8021BD840EB4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46516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8073F1-5433-474D-BD4E-8021BD840EB4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59453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18157C-4957-4CE6-B274-CA08125F3FB5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865666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 rtl="0" fontAlgn="base">
              <a:lnSpc>
                <a:spcPts val="1350"/>
              </a:lnSpc>
              <a:spcBef>
                <a:spcPts val="300"/>
              </a:spcBef>
            </a:pPr>
            <a:endParaRPr lang="en-GB" sz="1800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algn="l" rtl="0" fontAlgn="base">
              <a:lnSpc>
                <a:spcPts val="1350"/>
              </a:lnSpc>
              <a:spcBef>
                <a:spcPts val="300"/>
              </a:spcBef>
            </a:pPr>
            <a:endParaRPr lang="en-GB" sz="2800" b="0" i="0">
              <a:solidFill>
                <a:srgbClr val="000000"/>
              </a:solidFill>
              <a:effectLst/>
              <a:latin typeface="Segoe UI" panose="020B05020402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800" b="0" i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b="1"/>
          </a:p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46E58A1-3A20-470F-B631-65BA33EF3E7B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31736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GB"/>
            </a:br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06531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3872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277861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presentation title</a:t>
            </a:r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4BFA36-1E42-0A90-26F5-0D2E99EB24C6}"/>
              </a:ext>
            </a:extLst>
          </p:cNvPr>
          <p:cNvSpPr txBox="1"/>
          <p:nvPr userDrawn="1"/>
        </p:nvSpPr>
        <p:spPr>
          <a:xfrm>
            <a:off x="466725" y="6490610"/>
            <a:ext cx="814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GB" sz="900" dirty="0">
                <a:solidFill>
                  <a:schemeClr val="tx1"/>
                </a:solidFill>
              </a:rPr>
              <a:t>Z4-72701 | Date of preparation: June 2025. This non-promotional symposium is organised and funded by AstraZeneca. The information displayed during the meeting is exclusively for healthcare professionals. © 2025 AstraZeneca. All Rights Reserved. EpiCentral is sponsored by AstraZeneca.</a:t>
            </a:r>
          </a:p>
        </p:txBody>
      </p:sp>
    </p:spTree>
    <p:extLst>
      <p:ext uri="{BB962C8B-B14F-4D97-AF65-F5344CB8AC3E}">
        <p14:creationId xmlns:p14="http://schemas.microsoft.com/office/powerpoint/2010/main" val="32471860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0E216F69-25B0-F5F5-B07A-6317CF5CD3CF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schemeClr val="bg2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236EFF2-BE29-AAA1-DDD7-C31E91AAC8BD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B903FF5B-1045-A00E-9F81-8EDC1ECA5E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884081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GB"/>
              <a:t>Click to edit</a:t>
            </a:r>
            <a:br>
              <a:rPr lang="en-GB"/>
            </a:br>
            <a:r>
              <a:rPr lang="en-GB"/>
              <a:t>section title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SUBTITLE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88FE10D-D96F-5E9E-6BB4-482513538286}"/>
              </a:ext>
            </a:extLst>
          </p:cNvPr>
          <p:cNvSpPr/>
          <p:nvPr userDrawn="1"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E943779-9560-82C0-7446-410EE42FA857}"/>
              </a:ext>
            </a:extLst>
          </p:cNvPr>
          <p:cNvSpPr/>
          <p:nvPr userDrawn="1"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C08B071F-817E-E875-890A-99F93DF395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1998"/>
            <a:ext cx="432000" cy="222086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9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38BAEAC-A895-4A01-AB9B-F6141799970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956959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305134"/>
            <a:ext cx="10336335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79067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A3E7CD-F305-43E9-86B0-12355525B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C148EA7-F68C-47EF-BEC4-187C77088E8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59AFFAC-B44A-4106-AB5E-D7FEA683682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34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CAC87096-F260-406A-9CB5-46FC0F806F7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065436"/>
            <a:ext cx="10648950" cy="443887"/>
          </a:xfrm>
        </p:spPr>
        <p:txBody>
          <a:bodyPr vert="horz" lIns="0" tIns="0" rIns="0" bIns="0" rtlCol="0" anchor="b">
            <a:noAutofit/>
          </a:bodyPr>
          <a:lstStyle>
            <a:lvl1pPr>
              <a:defRPr lang="en-US" sz="1100" dirty="0"/>
            </a:lvl1pPr>
          </a:lstStyle>
          <a:p>
            <a:pPr marL="0" lvl="0" indent="0">
              <a:spcBef>
                <a:spcPts val="0"/>
              </a:spcBef>
              <a:buNone/>
            </a:pPr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94304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106F4-133B-44D2-AA79-8FBAC23B12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B07320A4-EB7E-45EC-95A1-3FF279231A2A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314010"/>
            <a:ext cx="10380724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21496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6F5475F3-7DBF-484D-A716-C31CE98B4A8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065436"/>
            <a:ext cx="10648950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110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66396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816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9635B2-3D27-4FA3-B863-05E4C9624A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lnSpc>
                <a:spcPct val="100000"/>
              </a:lnSpc>
              <a:defRPr/>
            </a:lvl1pPr>
          </a:lstStyle>
          <a:p>
            <a:r>
              <a:rPr lang="en-GB"/>
              <a:t>Click to enter title here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91E4B5EC-9E53-45C3-B765-C1C483A070D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407988" y="1567815"/>
            <a:ext cx="11376024" cy="4608000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defRPr/>
            </a:lvl1pPr>
            <a:lvl2pPr marL="460800" indent="-228600">
              <a:lnSpc>
                <a:spcPct val="100000"/>
              </a:lnSpc>
              <a:defRPr/>
            </a:lvl2pPr>
            <a:lvl3pPr>
              <a:lnSpc>
                <a:spcPct val="100000"/>
              </a:lnSpc>
              <a:defRPr/>
            </a:lvl3pPr>
            <a:lvl4pPr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GB"/>
              <a:t>Click to add text here. </a:t>
            </a:r>
            <a:br>
              <a:rPr lang="en-GB"/>
            </a:br>
            <a:r>
              <a:rPr lang="en-GB"/>
              <a:t>When pasting copy from other slides, be sure to right-click and choose ‘Keep text only’.</a:t>
            </a:r>
            <a:br>
              <a:rPr lang="en-GB"/>
            </a:br>
            <a:r>
              <a:rPr lang="en-GB"/>
              <a:t>To increase bullet level, select your text and press Tab.</a:t>
            </a:r>
            <a:br>
              <a:rPr lang="en-GB"/>
            </a:br>
            <a:r>
              <a:rPr lang="en-GB"/>
              <a:t>To decrease bullet level, select your bullet text and press Shift + Tab.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96">
            <a:extLst>
              <a:ext uri="{FF2B5EF4-FFF2-40B4-BE49-F238E27FC236}">
                <a16:creationId xmlns:a16="http://schemas.microsoft.com/office/drawing/2014/main" id="{C949FF72-87ED-4607-89DB-176C532FA3A0}"/>
              </a:ext>
            </a:extLst>
          </p:cNvPr>
          <p:cNvSpPr>
            <a:spLocks noGrp="1"/>
          </p:cNvSpPr>
          <p:nvPr>
            <p:ph type="body" sz="quarter" idx="111" hasCustomPrompt="1"/>
          </p:nvPr>
        </p:nvSpPr>
        <p:spPr>
          <a:xfrm>
            <a:off x="407988" y="6200774"/>
            <a:ext cx="9729787" cy="657225"/>
          </a:xfrm>
        </p:spPr>
        <p:txBody>
          <a:bodyPr anchor="b" anchorCtr="0">
            <a:noAutofit/>
          </a:bodyPr>
          <a:lstStyle>
            <a:lvl1pPr>
              <a:lnSpc>
                <a:spcPct val="100000"/>
              </a:lnSpc>
              <a:spcAft>
                <a:spcPts val="300"/>
              </a:spcAft>
              <a:buNone/>
              <a:defRPr sz="800"/>
            </a:lvl1pPr>
          </a:lstStyle>
          <a:p>
            <a:pPr lvl="0"/>
            <a:r>
              <a:rPr lang="en-GB"/>
              <a:t>Footnotes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2831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1463">
          <p15:clr>
            <a:srgbClr val="A4A3A4"/>
          </p15:clr>
        </p15:guide>
        <p15:guide id="3" pos="2598">
          <p15:clr>
            <a:srgbClr val="A4A3A4"/>
          </p15:clr>
        </p15:guide>
        <p15:guide id="4" pos="2669">
          <p15:clr>
            <a:srgbClr val="A4A3A4"/>
          </p15:clr>
        </p15:guide>
        <p15:guide id="5" pos="3804">
          <p15:clr>
            <a:srgbClr val="A4A3A4"/>
          </p15:clr>
        </p15:guide>
        <p15:guide id="6" pos="3876">
          <p15:clr>
            <a:srgbClr val="A4A3A4"/>
          </p15:clr>
        </p15:guide>
        <p15:guide id="7" pos="5009">
          <p15:clr>
            <a:srgbClr val="A4A3A4"/>
          </p15:clr>
        </p15:guide>
        <p15:guide id="8" pos="5082">
          <p15:clr>
            <a:srgbClr val="A4A3A4"/>
          </p15:clr>
        </p15:guide>
        <p15:guide id="9" pos="6215">
          <p15:clr>
            <a:srgbClr val="A4A3A4"/>
          </p15:clr>
        </p15:guide>
        <p15:guide id="11" orient="horz" pos="890">
          <p15:clr>
            <a:srgbClr val="C35EA4"/>
          </p15:clr>
        </p15:guide>
        <p15:guide id="12" orient="horz" pos="981">
          <p15:clr>
            <a:srgbClr val="C35EA4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18" Type="http://schemas.openxmlformats.org/officeDocument/2006/relationships/image" Target="../media/image7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17" Type="http://schemas.openxmlformats.org/officeDocument/2006/relationships/image" Target="../media/image6.sv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8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3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6">
                  <a:extLst>
                    <a:ext uri="{96DAC541-7B7A-43D3-8B79-37D633B846F1}">
                      <asvg:svgBlip xmlns:asvg="http://schemas.microsoft.com/office/drawing/2016/SVG/main" r:embed="rId17"/>
                    </a:ext>
                  </a:extLst>
                </a:blip>
              </a:buBlip>
            </a:pPr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38447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/>
              <a:t>Click to edit Master title style</a:t>
            </a:r>
          </a:p>
        </p:txBody>
      </p:sp>
      <p:pic>
        <p:nvPicPr>
          <p:cNvPr id="10" name="Picture 9" descr="Logo&#10;&#10;Description automatically generated with medium confidence">
            <a:extLst>
              <a:ext uri="{FF2B5EF4-FFF2-40B4-BE49-F238E27FC236}">
                <a16:creationId xmlns:a16="http://schemas.microsoft.com/office/drawing/2014/main" id="{7A2B70C7-A444-47D4-8047-4D84917F8E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07"/>
          <a:stretch/>
        </p:blipFill>
        <p:spPr>
          <a:xfrm>
            <a:off x="10889673" y="6278208"/>
            <a:ext cx="1302326" cy="478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2496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6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9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347" userDrawn="1">
          <p15:clr>
            <a:srgbClr val="F26B43"/>
          </p15:clr>
        </p15:guide>
        <p15:guide id="4" pos="7333" userDrawn="1">
          <p15:clr>
            <a:srgbClr val="F26B43"/>
          </p15:clr>
        </p15:guide>
        <p15:guide id="5" orient="horz" pos="890" userDrawn="1">
          <p15:clr>
            <a:srgbClr val="F26B43"/>
          </p15:clr>
        </p15:guide>
        <p15:guide id="6" orient="horz" pos="3793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07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1.svg"/><Relationship Id="rId3" Type="http://schemas.openxmlformats.org/officeDocument/2006/relationships/image" Target="../media/image8.png"/><Relationship Id="rId7" Type="http://schemas.openxmlformats.org/officeDocument/2006/relationships/image" Target="../media/image31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9.svg"/><Relationship Id="rId5" Type="http://schemas.openxmlformats.org/officeDocument/2006/relationships/image" Target="../media/image308.png"/><Relationship Id="rId4" Type="http://schemas.openxmlformats.org/officeDocument/2006/relationships/image" Target="../media/image306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7.jpeg"/><Relationship Id="rId3" Type="http://schemas.openxmlformats.org/officeDocument/2006/relationships/image" Target="../media/image8.png"/><Relationship Id="rId7" Type="http://schemas.openxmlformats.org/officeDocument/2006/relationships/image" Target="../media/image311.sv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0.png"/><Relationship Id="rId5" Type="http://schemas.openxmlformats.org/officeDocument/2006/relationships/image" Target="../media/image309.svg"/><Relationship Id="rId4" Type="http://schemas.openxmlformats.org/officeDocument/2006/relationships/image" Target="../media/image30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16.sv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5.png"/><Relationship Id="rId21" Type="http://schemas.openxmlformats.org/officeDocument/2006/relationships/image" Target="../media/image39.png"/><Relationship Id="rId42" Type="http://schemas.openxmlformats.org/officeDocument/2006/relationships/image" Target="../media/image60.png"/><Relationship Id="rId63" Type="http://schemas.openxmlformats.org/officeDocument/2006/relationships/image" Target="../media/image81.png"/><Relationship Id="rId84" Type="http://schemas.openxmlformats.org/officeDocument/2006/relationships/image" Target="../media/image102.png"/><Relationship Id="rId138" Type="http://schemas.openxmlformats.org/officeDocument/2006/relationships/image" Target="../media/image156.png"/><Relationship Id="rId159" Type="http://schemas.openxmlformats.org/officeDocument/2006/relationships/image" Target="../media/image177.png"/><Relationship Id="rId170" Type="http://schemas.openxmlformats.org/officeDocument/2006/relationships/image" Target="../media/image188.png"/><Relationship Id="rId191" Type="http://schemas.openxmlformats.org/officeDocument/2006/relationships/image" Target="../media/image209.png"/><Relationship Id="rId205" Type="http://schemas.openxmlformats.org/officeDocument/2006/relationships/image" Target="../media/image223.png"/><Relationship Id="rId226" Type="http://schemas.openxmlformats.org/officeDocument/2006/relationships/image" Target="../media/image244.png"/><Relationship Id="rId247" Type="http://schemas.openxmlformats.org/officeDocument/2006/relationships/image" Target="../media/image265.png"/><Relationship Id="rId107" Type="http://schemas.openxmlformats.org/officeDocument/2006/relationships/image" Target="../media/image125.png"/><Relationship Id="rId11" Type="http://schemas.openxmlformats.org/officeDocument/2006/relationships/image" Target="../media/image29.png"/><Relationship Id="rId32" Type="http://schemas.openxmlformats.org/officeDocument/2006/relationships/image" Target="../media/image50.png"/><Relationship Id="rId53" Type="http://schemas.openxmlformats.org/officeDocument/2006/relationships/image" Target="../media/image71.png"/><Relationship Id="rId74" Type="http://schemas.openxmlformats.org/officeDocument/2006/relationships/image" Target="../media/image92.png"/><Relationship Id="rId128" Type="http://schemas.openxmlformats.org/officeDocument/2006/relationships/image" Target="../media/image146.png"/><Relationship Id="rId149" Type="http://schemas.openxmlformats.org/officeDocument/2006/relationships/image" Target="../media/image167.png"/><Relationship Id="rId5" Type="http://schemas.openxmlformats.org/officeDocument/2006/relationships/image" Target="../media/image23.png"/><Relationship Id="rId95" Type="http://schemas.openxmlformats.org/officeDocument/2006/relationships/image" Target="../media/image113.png"/><Relationship Id="rId160" Type="http://schemas.openxmlformats.org/officeDocument/2006/relationships/image" Target="../media/image178.png"/><Relationship Id="rId181" Type="http://schemas.openxmlformats.org/officeDocument/2006/relationships/image" Target="../media/image199.png"/><Relationship Id="rId216" Type="http://schemas.openxmlformats.org/officeDocument/2006/relationships/image" Target="../media/image234.png"/><Relationship Id="rId237" Type="http://schemas.openxmlformats.org/officeDocument/2006/relationships/image" Target="../media/image255.png"/><Relationship Id="rId258" Type="http://schemas.openxmlformats.org/officeDocument/2006/relationships/image" Target="../media/image276.png"/><Relationship Id="rId22" Type="http://schemas.openxmlformats.org/officeDocument/2006/relationships/image" Target="../media/image40.png"/><Relationship Id="rId43" Type="http://schemas.openxmlformats.org/officeDocument/2006/relationships/image" Target="../media/image61.png"/><Relationship Id="rId64" Type="http://schemas.openxmlformats.org/officeDocument/2006/relationships/image" Target="../media/image82.png"/><Relationship Id="rId118" Type="http://schemas.openxmlformats.org/officeDocument/2006/relationships/image" Target="../media/image136.png"/><Relationship Id="rId139" Type="http://schemas.openxmlformats.org/officeDocument/2006/relationships/image" Target="../media/image157.png"/><Relationship Id="rId85" Type="http://schemas.openxmlformats.org/officeDocument/2006/relationships/image" Target="../media/image103.png"/><Relationship Id="rId150" Type="http://schemas.openxmlformats.org/officeDocument/2006/relationships/image" Target="../media/image168.png"/><Relationship Id="rId171" Type="http://schemas.openxmlformats.org/officeDocument/2006/relationships/image" Target="../media/image189.png"/><Relationship Id="rId192" Type="http://schemas.openxmlformats.org/officeDocument/2006/relationships/image" Target="../media/image210.png"/><Relationship Id="rId206" Type="http://schemas.openxmlformats.org/officeDocument/2006/relationships/image" Target="../media/image224.png"/><Relationship Id="rId227" Type="http://schemas.openxmlformats.org/officeDocument/2006/relationships/image" Target="../media/image245.png"/><Relationship Id="rId248" Type="http://schemas.openxmlformats.org/officeDocument/2006/relationships/image" Target="../media/image266.png"/><Relationship Id="rId12" Type="http://schemas.openxmlformats.org/officeDocument/2006/relationships/image" Target="../media/image30.png"/><Relationship Id="rId33" Type="http://schemas.openxmlformats.org/officeDocument/2006/relationships/image" Target="../media/image51.png"/><Relationship Id="rId108" Type="http://schemas.openxmlformats.org/officeDocument/2006/relationships/image" Target="../media/image126.png"/><Relationship Id="rId129" Type="http://schemas.openxmlformats.org/officeDocument/2006/relationships/image" Target="../media/image147.png"/><Relationship Id="rId54" Type="http://schemas.openxmlformats.org/officeDocument/2006/relationships/image" Target="../media/image72.png"/><Relationship Id="rId75" Type="http://schemas.openxmlformats.org/officeDocument/2006/relationships/image" Target="../media/image93.png"/><Relationship Id="rId96" Type="http://schemas.openxmlformats.org/officeDocument/2006/relationships/image" Target="../media/image114.png"/><Relationship Id="rId140" Type="http://schemas.openxmlformats.org/officeDocument/2006/relationships/image" Target="../media/image158.png"/><Relationship Id="rId161" Type="http://schemas.openxmlformats.org/officeDocument/2006/relationships/image" Target="../media/image179.png"/><Relationship Id="rId182" Type="http://schemas.openxmlformats.org/officeDocument/2006/relationships/image" Target="../media/image200.png"/><Relationship Id="rId217" Type="http://schemas.openxmlformats.org/officeDocument/2006/relationships/image" Target="../media/image235.png"/><Relationship Id="rId6" Type="http://schemas.openxmlformats.org/officeDocument/2006/relationships/image" Target="../media/image24.png"/><Relationship Id="rId238" Type="http://schemas.openxmlformats.org/officeDocument/2006/relationships/image" Target="../media/image256.png"/><Relationship Id="rId259" Type="http://schemas.openxmlformats.org/officeDocument/2006/relationships/image" Target="../media/image277.png"/><Relationship Id="rId23" Type="http://schemas.openxmlformats.org/officeDocument/2006/relationships/image" Target="../media/image41.png"/><Relationship Id="rId119" Type="http://schemas.openxmlformats.org/officeDocument/2006/relationships/image" Target="../media/image137.png"/><Relationship Id="rId44" Type="http://schemas.openxmlformats.org/officeDocument/2006/relationships/image" Target="../media/image62.png"/><Relationship Id="rId65" Type="http://schemas.openxmlformats.org/officeDocument/2006/relationships/image" Target="../media/image83.png"/><Relationship Id="rId86" Type="http://schemas.openxmlformats.org/officeDocument/2006/relationships/image" Target="../media/image104.png"/><Relationship Id="rId130" Type="http://schemas.openxmlformats.org/officeDocument/2006/relationships/image" Target="../media/image148.png"/><Relationship Id="rId151" Type="http://schemas.openxmlformats.org/officeDocument/2006/relationships/image" Target="../media/image169.png"/><Relationship Id="rId172" Type="http://schemas.openxmlformats.org/officeDocument/2006/relationships/image" Target="../media/image190.png"/><Relationship Id="rId193" Type="http://schemas.openxmlformats.org/officeDocument/2006/relationships/image" Target="../media/image211.png"/><Relationship Id="rId207" Type="http://schemas.openxmlformats.org/officeDocument/2006/relationships/image" Target="../media/image225.png"/><Relationship Id="rId228" Type="http://schemas.openxmlformats.org/officeDocument/2006/relationships/image" Target="../media/image246.png"/><Relationship Id="rId249" Type="http://schemas.openxmlformats.org/officeDocument/2006/relationships/image" Target="../media/image267.png"/><Relationship Id="rId13" Type="http://schemas.openxmlformats.org/officeDocument/2006/relationships/image" Target="../media/image31.png"/><Relationship Id="rId109" Type="http://schemas.openxmlformats.org/officeDocument/2006/relationships/image" Target="../media/image127.png"/><Relationship Id="rId260" Type="http://schemas.openxmlformats.org/officeDocument/2006/relationships/image" Target="../media/image278.png"/><Relationship Id="rId34" Type="http://schemas.openxmlformats.org/officeDocument/2006/relationships/image" Target="../media/image52.png"/><Relationship Id="rId55" Type="http://schemas.openxmlformats.org/officeDocument/2006/relationships/image" Target="../media/image73.png"/><Relationship Id="rId76" Type="http://schemas.openxmlformats.org/officeDocument/2006/relationships/image" Target="../media/image94.png"/><Relationship Id="rId97" Type="http://schemas.openxmlformats.org/officeDocument/2006/relationships/image" Target="../media/image115.png"/><Relationship Id="rId120" Type="http://schemas.openxmlformats.org/officeDocument/2006/relationships/image" Target="../media/image138.png"/><Relationship Id="rId141" Type="http://schemas.openxmlformats.org/officeDocument/2006/relationships/image" Target="../media/image159.png"/><Relationship Id="rId7" Type="http://schemas.openxmlformats.org/officeDocument/2006/relationships/image" Target="../media/image25.png"/><Relationship Id="rId162" Type="http://schemas.openxmlformats.org/officeDocument/2006/relationships/image" Target="../media/image180.png"/><Relationship Id="rId183" Type="http://schemas.openxmlformats.org/officeDocument/2006/relationships/image" Target="../media/image201.png"/><Relationship Id="rId218" Type="http://schemas.openxmlformats.org/officeDocument/2006/relationships/image" Target="../media/image236.png"/><Relationship Id="rId239" Type="http://schemas.openxmlformats.org/officeDocument/2006/relationships/image" Target="../media/image257.png"/><Relationship Id="rId250" Type="http://schemas.openxmlformats.org/officeDocument/2006/relationships/image" Target="../media/image268.png"/><Relationship Id="rId24" Type="http://schemas.openxmlformats.org/officeDocument/2006/relationships/image" Target="../media/image42.png"/><Relationship Id="rId45" Type="http://schemas.openxmlformats.org/officeDocument/2006/relationships/image" Target="../media/image63.png"/><Relationship Id="rId66" Type="http://schemas.openxmlformats.org/officeDocument/2006/relationships/image" Target="../media/image84.png"/><Relationship Id="rId87" Type="http://schemas.openxmlformats.org/officeDocument/2006/relationships/image" Target="../media/image105.png"/><Relationship Id="rId110" Type="http://schemas.openxmlformats.org/officeDocument/2006/relationships/image" Target="../media/image128.png"/><Relationship Id="rId131" Type="http://schemas.openxmlformats.org/officeDocument/2006/relationships/image" Target="../media/image149.png"/><Relationship Id="rId152" Type="http://schemas.openxmlformats.org/officeDocument/2006/relationships/image" Target="../media/image170.png"/><Relationship Id="rId173" Type="http://schemas.openxmlformats.org/officeDocument/2006/relationships/image" Target="../media/image191.png"/><Relationship Id="rId194" Type="http://schemas.openxmlformats.org/officeDocument/2006/relationships/image" Target="../media/image212.png"/><Relationship Id="rId208" Type="http://schemas.openxmlformats.org/officeDocument/2006/relationships/image" Target="../media/image226.png"/><Relationship Id="rId229" Type="http://schemas.openxmlformats.org/officeDocument/2006/relationships/image" Target="../media/image247.png"/><Relationship Id="rId240" Type="http://schemas.openxmlformats.org/officeDocument/2006/relationships/image" Target="../media/image258.png"/><Relationship Id="rId14" Type="http://schemas.openxmlformats.org/officeDocument/2006/relationships/image" Target="../media/image32.png"/><Relationship Id="rId35" Type="http://schemas.openxmlformats.org/officeDocument/2006/relationships/image" Target="../media/image53.png"/><Relationship Id="rId56" Type="http://schemas.openxmlformats.org/officeDocument/2006/relationships/image" Target="../media/image74.png"/><Relationship Id="rId77" Type="http://schemas.openxmlformats.org/officeDocument/2006/relationships/image" Target="../media/image95.png"/><Relationship Id="rId100" Type="http://schemas.openxmlformats.org/officeDocument/2006/relationships/image" Target="../media/image118.png"/><Relationship Id="rId8" Type="http://schemas.openxmlformats.org/officeDocument/2006/relationships/image" Target="../media/image26.png"/><Relationship Id="rId98" Type="http://schemas.openxmlformats.org/officeDocument/2006/relationships/image" Target="../media/image116.png"/><Relationship Id="rId121" Type="http://schemas.openxmlformats.org/officeDocument/2006/relationships/image" Target="../media/image139.png"/><Relationship Id="rId142" Type="http://schemas.openxmlformats.org/officeDocument/2006/relationships/image" Target="../media/image160.png"/><Relationship Id="rId163" Type="http://schemas.openxmlformats.org/officeDocument/2006/relationships/image" Target="../media/image181.png"/><Relationship Id="rId184" Type="http://schemas.openxmlformats.org/officeDocument/2006/relationships/image" Target="../media/image202.png"/><Relationship Id="rId219" Type="http://schemas.openxmlformats.org/officeDocument/2006/relationships/image" Target="../media/image237.png"/><Relationship Id="rId230" Type="http://schemas.openxmlformats.org/officeDocument/2006/relationships/image" Target="../media/image248.png"/><Relationship Id="rId251" Type="http://schemas.openxmlformats.org/officeDocument/2006/relationships/image" Target="../media/image269.png"/><Relationship Id="rId25" Type="http://schemas.openxmlformats.org/officeDocument/2006/relationships/image" Target="../media/image43.png"/><Relationship Id="rId46" Type="http://schemas.openxmlformats.org/officeDocument/2006/relationships/image" Target="../media/image64.png"/><Relationship Id="rId67" Type="http://schemas.openxmlformats.org/officeDocument/2006/relationships/image" Target="../media/image85.png"/><Relationship Id="rId88" Type="http://schemas.openxmlformats.org/officeDocument/2006/relationships/image" Target="../media/image106.png"/><Relationship Id="rId111" Type="http://schemas.openxmlformats.org/officeDocument/2006/relationships/image" Target="../media/image129.png"/><Relationship Id="rId132" Type="http://schemas.openxmlformats.org/officeDocument/2006/relationships/image" Target="../media/image150.png"/><Relationship Id="rId153" Type="http://schemas.openxmlformats.org/officeDocument/2006/relationships/image" Target="../media/image171.png"/><Relationship Id="rId174" Type="http://schemas.openxmlformats.org/officeDocument/2006/relationships/image" Target="../media/image192.png"/><Relationship Id="rId195" Type="http://schemas.openxmlformats.org/officeDocument/2006/relationships/image" Target="../media/image213.png"/><Relationship Id="rId209" Type="http://schemas.openxmlformats.org/officeDocument/2006/relationships/image" Target="../media/image227.png"/><Relationship Id="rId220" Type="http://schemas.openxmlformats.org/officeDocument/2006/relationships/image" Target="../media/image238.png"/><Relationship Id="rId241" Type="http://schemas.openxmlformats.org/officeDocument/2006/relationships/image" Target="../media/image259.png"/><Relationship Id="rId15" Type="http://schemas.openxmlformats.org/officeDocument/2006/relationships/image" Target="../media/image33.png"/><Relationship Id="rId36" Type="http://schemas.openxmlformats.org/officeDocument/2006/relationships/image" Target="../media/image54.png"/><Relationship Id="rId57" Type="http://schemas.openxmlformats.org/officeDocument/2006/relationships/image" Target="../media/image75.png"/><Relationship Id="rId78" Type="http://schemas.openxmlformats.org/officeDocument/2006/relationships/image" Target="../media/image96.png"/><Relationship Id="rId99" Type="http://schemas.openxmlformats.org/officeDocument/2006/relationships/image" Target="../media/image117.png"/><Relationship Id="rId101" Type="http://schemas.openxmlformats.org/officeDocument/2006/relationships/image" Target="../media/image119.png"/><Relationship Id="rId122" Type="http://schemas.openxmlformats.org/officeDocument/2006/relationships/image" Target="../media/image140.png"/><Relationship Id="rId143" Type="http://schemas.openxmlformats.org/officeDocument/2006/relationships/image" Target="../media/image161.png"/><Relationship Id="rId164" Type="http://schemas.openxmlformats.org/officeDocument/2006/relationships/image" Target="../media/image182.png"/><Relationship Id="rId185" Type="http://schemas.openxmlformats.org/officeDocument/2006/relationships/image" Target="../media/image203.png"/><Relationship Id="rId9" Type="http://schemas.openxmlformats.org/officeDocument/2006/relationships/image" Target="../media/image27.png"/><Relationship Id="rId210" Type="http://schemas.openxmlformats.org/officeDocument/2006/relationships/image" Target="../media/image228.png"/><Relationship Id="rId26" Type="http://schemas.openxmlformats.org/officeDocument/2006/relationships/image" Target="../media/image44.png"/><Relationship Id="rId231" Type="http://schemas.openxmlformats.org/officeDocument/2006/relationships/image" Target="../media/image249.png"/><Relationship Id="rId252" Type="http://schemas.openxmlformats.org/officeDocument/2006/relationships/image" Target="../media/image270.png"/><Relationship Id="rId47" Type="http://schemas.openxmlformats.org/officeDocument/2006/relationships/image" Target="../media/image65.png"/><Relationship Id="rId68" Type="http://schemas.openxmlformats.org/officeDocument/2006/relationships/image" Target="../media/image86.png"/><Relationship Id="rId89" Type="http://schemas.openxmlformats.org/officeDocument/2006/relationships/image" Target="../media/image107.png"/><Relationship Id="rId112" Type="http://schemas.openxmlformats.org/officeDocument/2006/relationships/image" Target="../media/image130.png"/><Relationship Id="rId133" Type="http://schemas.openxmlformats.org/officeDocument/2006/relationships/image" Target="../media/image151.png"/><Relationship Id="rId154" Type="http://schemas.openxmlformats.org/officeDocument/2006/relationships/image" Target="../media/image172.png"/><Relationship Id="rId175" Type="http://schemas.openxmlformats.org/officeDocument/2006/relationships/image" Target="../media/image193.png"/><Relationship Id="rId196" Type="http://schemas.openxmlformats.org/officeDocument/2006/relationships/image" Target="../media/image214.png"/><Relationship Id="rId200" Type="http://schemas.openxmlformats.org/officeDocument/2006/relationships/image" Target="../media/image218.png"/><Relationship Id="rId16" Type="http://schemas.openxmlformats.org/officeDocument/2006/relationships/image" Target="../media/image34.png"/><Relationship Id="rId221" Type="http://schemas.openxmlformats.org/officeDocument/2006/relationships/image" Target="../media/image239.png"/><Relationship Id="rId242" Type="http://schemas.openxmlformats.org/officeDocument/2006/relationships/image" Target="../media/image260.png"/><Relationship Id="rId37" Type="http://schemas.openxmlformats.org/officeDocument/2006/relationships/image" Target="../media/image55.png"/><Relationship Id="rId58" Type="http://schemas.openxmlformats.org/officeDocument/2006/relationships/image" Target="../media/image76.png"/><Relationship Id="rId79" Type="http://schemas.openxmlformats.org/officeDocument/2006/relationships/image" Target="../media/image97.png"/><Relationship Id="rId102" Type="http://schemas.openxmlformats.org/officeDocument/2006/relationships/image" Target="../media/image120.png"/><Relationship Id="rId123" Type="http://schemas.openxmlformats.org/officeDocument/2006/relationships/image" Target="../media/image141.png"/><Relationship Id="rId144" Type="http://schemas.openxmlformats.org/officeDocument/2006/relationships/image" Target="../media/image162.png"/><Relationship Id="rId90" Type="http://schemas.openxmlformats.org/officeDocument/2006/relationships/image" Target="../media/image108.png"/><Relationship Id="rId165" Type="http://schemas.openxmlformats.org/officeDocument/2006/relationships/image" Target="../media/image183.png"/><Relationship Id="rId186" Type="http://schemas.openxmlformats.org/officeDocument/2006/relationships/image" Target="../media/image204.png"/><Relationship Id="rId211" Type="http://schemas.openxmlformats.org/officeDocument/2006/relationships/image" Target="../media/image229.png"/><Relationship Id="rId232" Type="http://schemas.openxmlformats.org/officeDocument/2006/relationships/image" Target="../media/image250.png"/><Relationship Id="rId253" Type="http://schemas.openxmlformats.org/officeDocument/2006/relationships/image" Target="../media/image271.png"/><Relationship Id="rId27" Type="http://schemas.openxmlformats.org/officeDocument/2006/relationships/image" Target="../media/image45.png"/><Relationship Id="rId48" Type="http://schemas.openxmlformats.org/officeDocument/2006/relationships/image" Target="../media/image66.png"/><Relationship Id="rId69" Type="http://schemas.openxmlformats.org/officeDocument/2006/relationships/image" Target="../media/image87.png"/><Relationship Id="rId113" Type="http://schemas.openxmlformats.org/officeDocument/2006/relationships/image" Target="../media/image131.png"/><Relationship Id="rId134" Type="http://schemas.openxmlformats.org/officeDocument/2006/relationships/image" Target="../media/image152.png"/><Relationship Id="rId80" Type="http://schemas.openxmlformats.org/officeDocument/2006/relationships/image" Target="../media/image98.png"/><Relationship Id="rId155" Type="http://schemas.openxmlformats.org/officeDocument/2006/relationships/image" Target="../media/image173.png"/><Relationship Id="rId176" Type="http://schemas.openxmlformats.org/officeDocument/2006/relationships/image" Target="../media/image194.png"/><Relationship Id="rId197" Type="http://schemas.openxmlformats.org/officeDocument/2006/relationships/image" Target="../media/image215.png"/><Relationship Id="rId201" Type="http://schemas.openxmlformats.org/officeDocument/2006/relationships/image" Target="../media/image219.png"/><Relationship Id="rId222" Type="http://schemas.openxmlformats.org/officeDocument/2006/relationships/image" Target="../media/image240.png"/><Relationship Id="rId243" Type="http://schemas.openxmlformats.org/officeDocument/2006/relationships/image" Target="../media/image261.png"/><Relationship Id="rId17" Type="http://schemas.openxmlformats.org/officeDocument/2006/relationships/image" Target="../media/image35.png"/><Relationship Id="rId38" Type="http://schemas.openxmlformats.org/officeDocument/2006/relationships/image" Target="../media/image56.png"/><Relationship Id="rId59" Type="http://schemas.openxmlformats.org/officeDocument/2006/relationships/image" Target="../media/image77.png"/><Relationship Id="rId103" Type="http://schemas.openxmlformats.org/officeDocument/2006/relationships/image" Target="../media/image121.png"/><Relationship Id="rId124" Type="http://schemas.openxmlformats.org/officeDocument/2006/relationships/image" Target="../media/image142.png"/><Relationship Id="rId70" Type="http://schemas.openxmlformats.org/officeDocument/2006/relationships/image" Target="../media/image88.png"/><Relationship Id="rId91" Type="http://schemas.openxmlformats.org/officeDocument/2006/relationships/image" Target="../media/image109.png"/><Relationship Id="rId145" Type="http://schemas.openxmlformats.org/officeDocument/2006/relationships/image" Target="../media/image163.png"/><Relationship Id="rId166" Type="http://schemas.openxmlformats.org/officeDocument/2006/relationships/image" Target="../media/image184.png"/><Relationship Id="rId187" Type="http://schemas.openxmlformats.org/officeDocument/2006/relationships/image" Target="../media/image205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230.png"/><Relationship Id="rId233" Type="http://schemas.openxmlformats.org/officeDocument/2006/relationships/image" Target="../media/image251.png"/><Relationship Id="rId254" Type="http://schemas.openxmlformats.org/officeDocument/2006/relationships/image" Target="../media/image272.png"/><Relationship Id="rId28" Type="http://schemas.openxmlformats.org/officeDocument/2006/relationships/image" Target="../media/image46.png"/><Relationship Id="rId49" Type="http://schemas.openxmlformats.org/officeDocument/2006/relationships/image" Target="../media/image67.png"/><Relationship Id="rId114" Type="http://schemas.openxmlformats.org/officeDocument/2006/relationships/image" Target="../media/image132.png"/><Relationship Id="rId60" Type="http://schemas.openxmlformats.org/officeDocument/2006/relationships/image" Target="../media/image78.png"/><Relationship Id="rId81" Type="http://schemas.openxmlformats.org/officeDocument/2006/relationships/image" Target="../media/image99.png"/><Relationship Id="rId135" Type="http://schemas.openxmlformats.org/officeDocument/2006/relationships/image" Target="../media/image153.png"/><Relationship Id="rId156" Type="http://schemas.openxmlformats.org/officeDocument/2006/relationships/image" Target="../media/image174.png"/><Relationship Id="rId177" Type="http://schemas.openxmlformats.org/officeDocument/2006/relationships/image" Target="../media/image195.png"/><Relationship Id="rId198" Type="http://schemas.openxmlformats.org/officeDocument/2006/relationships/image" Target="../media/image216.png"/><Relationship Id="rId202" Type="http://schemas.openxmlformats.org/officeDocument/2006/relationships/image" Target="../media/image220.png"/><Relationship Id="rId223" Type="http://schemas.openxmlformats.org/officeDocument/2006/relationships/image" Target="../media/image241.png"/><Relationship Id="rId244" Type="http://schemas.openxmlformats.org/officeDocument/2006/relationships/image" Target="../media/image262.png"/><Relationship Id="rId18" Type="http://schemas.openxmlformats.org/officeDocument/2006/relationships/image" Target="../media/image36.png"/><Relationship Id="rId39" Type="http://schemas.openxmlformats.org/officeDocument/2006/relationships/image" Target="../media/image57.png"/><Relationship Id="rId50" Type="http://schemas.openxmlformats.org/officeDocument/2006/relationships/image" Target="../media/image68.png"/><Relationship Id="rId104" Type="http://schemas.openxmlformats.org/officeDocument/2006/relationships/image" Target="../media/image122.png"/><Relationship Id="rId125" Type="http://schemas.openxmlformats.org/officeDocument/2006/relationships/image" Target="../media/image143.png"/><Relationship Id="rId146" Type="http://schemas.openxmlformats.org/officeDocument/2006/relationships/image" Target="../media/image164.png"/><Relationship Id="rId167" Type="http://schemas.openxmlformats.org/officeDocument/2006/relationships/image" Target="../media/image185.png"/><Relationship Id="rId188" Type="http://schemas.openxmlformats.org/officeDocument/2006/relationships/image" Target="../media/image206.png"/><Relationship Id="rId71" Type="http://schemas.openxmlformats.org/officeDocument/2006/relationships/image" Target="../media/image89.png"/><Relationship Id="rId92" Type="http://schemas.openxmlformats.org/officeDocument/2006/relationships/image" Target="../media/image110.png"/><Relationship Id="rId213" Type="http://schemas.openxmlformats.org/officeDocument/2006/relationships/image" Target="../media/image231.png"/><Relationship Id="rId234" Type="http://schemas.openxmlformats.org/officeDocument/2006/relationships/image" Target="../media/image252.png"/><Relationship Id="rId2" Type="http://schemas.openxmlformats.org/officeDocument/2006/relationships/notesSlide" Target="../notesSlides/notesSlide3.xml"/><Relationship Id="rId29" Type="http://schemas.openxmlformats.org/officeDocument/2006/relationships/image" Target="../media/image47.png"/><Relationship Id="rId255" Type="http://schemas.openxmlformats.org/officeDocument/2006/relationships/image" Target="../media/image273.png"/><Relationship Id="rId40" Type="http://schemas.openxmlformats.org/officeDocument/2006/relationships/image" Target="../media/image58.png"/><Relationship Id="rId115" Type="http://schemas.openxmlformats.org/officeDocument/2006/relationships/image" Target="../media/image133.png"/><Relationship Id="rId136" Type="http://schemas.openxmlformats.org/officeDocument/2006/relationships/image" Target="../media/image154.png"/><Relationship Id="rId157" Type="http://schemas.openxmlformats.org/officeDocument/2006/relationships/image" Target="../media/image175.png"/><Relationship Id="rId178" Type="http://schemas.openxmlformats.org/officeDocument/2006/relationships/image" Target="../media/image196.png"/><Relationship Id="rId61" Type="http://schemas.openxmlformats.org/officeDocument/2006/relationships/image" Target="../media/image79.png"/><Relationship Id="rId82" Type="http://schemas.openxmlformats.org/officeDocument/2006/relationships/image" Target="../media/image100.png"/><Relationship Id="rId199" Type="http://schemas.openxmlformats.org/officeDocument/2006/relationships/image" Target="../media/image217.png"/><Relationship Id="rId203" Type="http://schemas.openxmlformats.org/officeDocument/2006/relationships/image" Target="../media/image221.png"/><Relationship Id="rId19" Type="http://schemas.openxmlformats.org/officeDocument/2006/relationships/image" Target="../media/image37.png"/><Relationship Id="rId224" Type="http://schemas.openxmlformats.org/officeDocument/2006/relationships/image" Target="../media/image242.png"/><Relationship Id="rId245" Type="http://schemas.openxmlformats.org/officeDocument/2006/relationships/image" Target="../media/image263.png"/><Relationship Id="rId30" Type="http://schemas.openxmlformats.org/officeDocument/2006/relationships/image" Target="../media/image48.png"/><Relationship Id="rId105" Type="http://schemas.openxmlformats.org/officeDocument/2006/relationships/image" Target="../media/image123.png"/><Relationship Id="rId126" Type="http://schemas.openxmlformats.org/officeDocument/2006/relationships/image" Target="../media/image144.png"/><Relationship Id="rId147" Type="http://schemas.openxmlformats.org/officeDocument/2006/relationships/image" Target="../media/image165.png"/><Relationship Id="rId168" Type="http://schemas.openxmlformats.org/officeDocument/2006/relationships/image" Target="../media/image186.png"/><Relationship Id="rId51" Type="http://schemas.openxmlformats.org/officeDocument/2006/relationships/image" Target="../media/image69.png"/><Relationship Id="rId72" Type="http://schemas.openxmlformats.org/officeDocument/2006/relationships/image" Target="../media/image90.png"/><Relationship Id="rId93" Type="http://schemas.openxmlformats.org/officeDocument/2006/relationships/image" Target="../media/image111.png"/><Relationship Id="rId189" Type="http://schemas.openxmlformats.org/officeDocument/2006/relationships/image" Target="../media/image207.png"/><Relationship Id="rId3" Type="http://schemas.openxmlformats.org/officeDocument/2006/relationships/image" Target="../media/image21.png"/><Relationship Id="rId214" Type="http://schemas.openxmlformats.org/officeDocument/2006/relationships/image" Target="../media/image232.png"/><Relationship Id="rId235" Type="http://schemas.openxmlformats.org/officeDocument/2006/relationships/image" Target="../media/image253.png"/><Relationship Id="rId256" Type="http://schemas.openxmlformats.org/officeDocument/2006/relationships/image" Target="../media/image274.png"/><Relationship Id="rId116" Type="http://schemas.openxmlformats.org/officeDocument/2006/relationships/image" Target="../media/image134.png"/><Relationship Id="rId137" Type="http://schemas.openxmlformats.org/officeDocument/2006/relationships/image" Target="../media/image155.png"/><Relationship Id="rId158" Type="http://schemas.openxmlformats.org/officeDocument/2006/relationships/image" Target="../media/image176.png"/><Relationship Id="rId20" Type="http://schemas.openxmlformats.org/officeDocument/2006/relationships/image" Target="../media/image38.png"/><Relationship Id="rId41" Type="http://schemas.openxmlformats.org/officeDocument/2006/relationships/image" Target="../media/image59.png"/><Relationship Id="rId62" Type="http://schemas.openxmlformats.org/officeDocument/2006/relationships/image" Target="../media/image80.png"/><Relationship Id="rId83" Type="http://schemas.openxmlformats.org/officeDocument/2006/relationships/image" Target="../media/image101.png"/><Relationship Id="rId179" Type="http://schemas.openxmlformats.org/officeDocument/2006/relationships/image" Target="../media/image197.png"/><Relationship Id="rId190" Type="http://schemas.openxmlformats.org/officeDocument/2006/relationships/image" Target="../media/image208.png"/><Relationship Id="rId204" Type="http://schemas.openxmlformats.org/officeDocument/2006/relationships/image" Target="../media/image222.png"/><Relationship Id="rId225" Type="http://schemas.openxmlformats.org/officeDocument/2006/relationships/image" Target="../media/image243.png"/><Relationship Id="rId246" Type="http://schemas.openxmlformats.org/officeDocument/2006/relationships/image" Target="../media/image264.png"/><Relationship Id="rId106" Type="http://schemas.openxmlformats.org/officeDocument/2006/relationships/image" Target="../media/image124.png"/><Relationship Id="rId127" Type="http://schemas.openxmlformats.org/officeDocument/2006/relationships/image" Target="../media/image145.png"/><Relationship Id="rId10" Type="http://schemas.openxmlformats.org/officeDocument/2006/relationships/image" Target="../media/image28.png"/><Relationship Id="rId31" Type="http://schemas.openxmlformats.org/officeDocument/2006/relationships/image" Target="../media/image49.png"/><Relationship Id="rId52" Type="http://schemas.openxmlformats.org/officeDocument/2006/relationships/image" Target="../media/image70.png"/><Relationship Id="rId73" Type="http://schemas.openxmlformats.org/officeDocument/2006/relationships/image" Target="../media/image91.png"/><Relationship Id="rId94" Type="http://schemas.openxmlformats.org/officeDocument/2006/relationships/image" Target="../media/image112.png"/><Relationship Id="rId148" Type="http://schemas.openxmlformats.org/officeDocument/2006/relationships/image" Target="../media/image166.png"/><Relationship Id="rId169" Type="http://schemas.openxmlformats.org/officeDocument/2006/relationships/image" Target="../media/image187.png"/><Relationship Id="rId4" Type="http://schemas.openxmlformats.org/officeDocument/2006/relationships/image" Target="../media/image22.png"/><Relationship Id="rId180" Type="http://schemas.openxmlformats.org/officeDocument/2006/relationships/image" Target="../media/image198.png"/><Relationship Id="rId215" Type="http://schemas.openxmlformats.org/officeDocument/2006/relationships/image" Target="../media/image233.png"/><Relationship Id="rId236" Type="http://schemas.openxmlformats.org/officeDocument/2006/relationships/image" Target="../media/image254.png"/><Relationship Id="rId257" Type="http://schemas.openxmlformats.org/officeDocument/2006/relationships/image" Target="../media/image27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4.svg"/><Relationship Id="rId3" Type="http://schemas.openxmlformats.org/officeDocument/2006/relationships/image" Target="../media/image279.png"/><Relationship Id="rId7" Type="http://schemas.openxmlformats.org/officeDocument/2006/relationships/image" Target="../media/image28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2.svg"/><Relationship Id="rId5" Type="http://schemas.openxmlformats.org/officeDocument/2006/relationships/image" Target="../media/image281.png"/><Relationship Id="rId4" Type="http://schemas.openxmlformats.org/officeDocument/2006/relationships/image" Target="../media/image280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emf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285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8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90.jpeg"/><Relationship Id="rId4" Type="http://schemas.openxmlformats.org/officeDocument/2006/relationships/image" Target="../media/image28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6.png"/><Relationship Id="rId13" Type="http://schemas.openxmlformats.org/officeDocument/2006/relationships/image" Target="../media/image301.png"/><Relationship Id="rId3" Type="http://schemas.openxmlformats.org/officeDocument/2006/relationships/image" Target="../media/image291.png"/><Relationship Id="rId7" Type="http://schemas.openxmlformats.org/officeDocument/2006/relationships/image" Target="../media/image295.png"/><Relationship Id="rId12" Type="http://schemas.openxmlformats.org/officeDocument/2006/relationships/image" Target="../media/image300.sv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04.sv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4.svg"/><Relationship Id="rId11" Type="http://schemas.openxmlformats.org/officeDocument/2006/relationships/image" Target="../media/image299.png"/><Relationship Id="rId5" Type="http://schemas.openxmlformats.org/officeDocument/2006/relationships/image" Target="../media/image293.png"/><Relationship Id="rId15" Type="http://schemas.openxmlformats.org/officeDocument/2006/relationships/image" Target="../media/image303.png"/><Relationship Id="rId10" Type="http://schemas.openxmlformats.org/officeDocument/2006/relationships/image" Target="../media/image298.png"/><Relationship Id="rId4" Type="http://schemas.openxmlformats.org/officeDocument/2006/relationships/image" Target="../media/image292.png"/><Relationship Id="rId9" Type="http://schemas.openxmlformats.org/officeDocument/2006/relationships/image" Target="../media/image297.png"/><Relationship Id="rId14" Type="http://schemas.openxmlformats.org/officeDocument/2006/relationships/image" Target="../media/image302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A4888358-9F0C-4460-4C61-C4B964543A7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50863" y="4021200"/>
            <a:ext cx="7081971" cy="1198800"/>
          </a:xfrm>
        </p:spPr>
        <p:txBody>
          <a:bodyPr/>
          <a:lstStyle/>
          <a:p>
            <a:r>
              <a:rPr lang="en-GB" dirty="0"/>
              <a:t>Restoring epithelial health:</a:t>
            </a:r>
            <a:br>
              <a:rPr lang="en-GB" dirty="0"/>
            </a:br>
            <a:r>
              <a:rPr lang="en-GB" dirty="0"/>
              <a:t>a step towards clinical remission</a:t>
            </a:r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69C180DC-4D84-475A-7E14-44F0EE86F89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0863" y="5349600"/>
            <a:ext cx="6577137" cy="612000"/>
          </a:xfrm>
        </p:spPr>
        <p:txBody>
          <a:bodyPr/>
          <a:lstStyle/>
          <a:p>
            <a:r>
              <a:rPr lang="en-GB" dirty="0">
                <a:latin typeface="+mn-lt"/>
              </a:rPr>
              <a:t>Professor Celeste Porsbjerg</a:t>
            </a:r>
          </a:p>
          <a:p>
            <a:r>
              <a:rPr lang="en-GB" b="0" dirty="0">
                <a:latin typeface="+mn-lt"/>
              </a:rPr>
              <a:t>Bispebjerg Hospital, Copenhagen, Denmark</a:t>
            </a:r>
          </a:p>
          <a:p>
            <a:r>
              <a:rPr lang="en-GB" b="0" dirty="0">
                <a:solidFill>
                  <a:srgbClr val="28ABE1"/>
                </a:solidFill>
                <a:latin typeface="+mn-lt"/>
                <a:ea typeface="Cambria" panose="02040503050406030204" pitchFamily="18" charset="0"/>
              </a:rPr>
              <a:t>EAACI Congress 2025</a:t>
            </a:r>
            <a:endParaRPr lang="en-GB" b="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1CAE47-70B4-8546-7534-63E2DAA85607}"/>
              </a:ext>
            </a:extLst>
          </p:cNvPr>
          <p:cNvSpPr txBox="1"/>
          <p:nvPr/>
        </p:nvSpPr>
        <p:spPr>
          <a:xfrm>
            <a:off x="466725" y="6490610"/>
            <a:ext cx="8144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00" dirty="0">
                <a:solidFill>
                  <a:schemeClr val="tx1"/>
                </a:solidFill>
              </a:rPr>
              <a:t>Veeva ID: GB-73339; date of preparation: March 2026. </a:t>
            </a:r>
            <a:br>
              <a:rPr lang="en-GB" sz="900" dirty="0">
                <a:solidFill>
                  <a:schemeClr val="tx1"/>
                </a:solidFill>
              </a:rPr>
            </a:br>
            <a:r>
              <a:rPr lang="en-GB" sz="900" dirty="0">
                <a:solidFill>
                  <a:schemeClr val="tx1"/>
                </a:solidFill>
              </a:rPr>
              <a:t>© 2026 AstraZeneca. All Rights Reserved. This information is intended for healthcare professionals only. </a:t>
            </a:r>
            <a:r>
              <a:rPr lang="en-GB" sz="900" dirty="0" err="1">
                <a:solidFill>
                  <a:schemeClr val="tx1"/>
                </a:solidFill>
              </a:rPr>
              <a:t>EpiCentral</a:t>
            </a:r>
            <a:r>
              <a:rPr lang="en-GB" sz="900" dirty="0">
                <a:solidFill>
                  <a:schemeClr val="tx1"/>
                </a:solidFill>
              </a:rPr>
              <a:t> is sponsored and developed by AstraZeneca.</a:t>
            </a:r>
            <a:endParaRPr lang="en-GB" sz="900" dirty="0"/>
          </a:p>
        </p:txBody>
      </p:sp>
    </p:spTree>
    <p:extLst>
      <p:ext uri="{BB962C8B-B14F-4D97-AF65-F5344CB8AC3E}">
        <p14:creationId xmlns:p14="http://schemas.microsoft.com/office/powerpoint/2010/main" val="19255486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954D31-8D12-65F2-D6A0-BDF1D33938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85C147-C9B4-43B6-19AF-1973DF2821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/>
              <a:t>Summary: why is restoring and maintaining </a:t>
            </a:r>
            <a:br>
              <a:rPr lang="en-GB"/>
            </a:br>
            <a:r>
              <a:rPr lang="en-GB"/>
              <a:t>epithelial health important?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E24CC9A-3CE7-CDE0-B15D-9C05F89631C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T2, type 2</a:t>
            </a:r>
          </a:p>
          <a:p>
            <a:r>
              <a:rPr lang="en-GB" sz="900"/>
              <a:t>1. Russell RJ, et al. Eur Respir J 2024;63:2301397; 2. Brightling CE, et al. Eur Respir Rev 2024;33:240221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EE327DB-5A7D-2CE7-1137-00C13A10F422}"/>
              </a:ext>
            </a:extLst>
          </p:cNvPr>
          <p:cNvSpPr/>
          <p:nvPr/>
        </p:nvSpPr>
        <p:spPr>
          <a:xfrm>
            <a:off x="4498909" y="2625153"/>
            <a:ext cx="2774298" cy="2774298"/>
          </a:xfrm>
          <a:prstGeom prst="ellipse">
            <a:avLst/>
          </a:prstGeom>
          <a:solidFill>
            <a:schemeClr val="tx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252000" r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Restoring epithelial health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 means the immune response to environmental exposures and insults is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proportional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and sufficient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64E6BE0-CF19-48F3-F8CB-D736A9902431}"/>
              </a:ext>
            </a:extLst>
          </p:cNvPr>
          <p:cNvSpPr/>
          <p:nvPr/>
        </p:nvSpPr>
        <p:spPr>
          <a:xfrm>
            <a:off x="7400015" y="1553933"/>
            <a:ext cx="3646228" cy="3646228"/>
          </a:xfrm>
          <a:prstGeom prst="ellipse">
            <a:avLst/>
          </a:prstGeom>
          <a:solidFill>
            <a:schemeClr val="accent6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0" r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A clearer understanding of epithelial dysfunction and epithelial health will support the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goal of achieving clinical remission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 for patients with epithelial-driven disease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75E095E-BE0A-B4A7-D8DD-61E358135B43}"/>
              </a:ext>
            </a:extLst>
          </p:cNvPr>
          <p:cNvSpPr/>
          <p:nvPr/>
        </p:nvSpPr>
        <p:spPr>
          <a:xfrm>
            <a:off x="1144570" y="1890518"/>
            <a:ext cx="3156858" cy="3156858"/>
          </a:xfrm>
          <a:prstGeom prst="ellipse">
            <a:avLst/>
          </a:prstGeom>
          <a:solidFill>
            <a:schemeClr val="bg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36000" tIns="0" rIns="3600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In epithelial-driven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disease,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epithelial health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is diminished</a:t>
            </a:r>
            <a:r>
              <a:rPr kumimoji="0" lang="en-GB" sz="16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,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leading to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impaired innate defence,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persistent T2</a:t>
            </a:r>
            <a:r>
              <a:rPr lang="en-GB" sz="1600">
                <a:solidFill>
                  <a:srgbClr val="656665"/>
                </a:solidFill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inflammation,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barrier disruption and tissue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remodelling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0" name="Arc 9">
            <a:extLst>
              <a:ext uri="{FF2B5EF4-FFF2-40B4-BE49-F238E27FC236}">
                <a16:creationId xmlns:a16="http://schemas.microsoft.com/office/drawing/2014/main" id="{D132105E-B646-D89B-A5A8-0B5C2D78C331}"/>
              </a:ext>
            </a:extLst>
          </p:cNvPr>
          <p:cNvSpPr/>
          <p:nvPr/>
        </p:nvSpPr>
        <p:spPr>
          <a:xfrm>
            <a:off x="1020147" y="1766095"/>
            <a:ext cx="3405704" cy="3405704"/>
          </a:xfrm>
          <a:prstGeom prst="arc">
            <a:avLst>
              <a:gd name="adj1" fmla="val 1089974"/>
              <a:gd name="adj2" fmla="val 14730375"/>
            </a:avLst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B1FBEF16-0F0C-243D-98BC-88D7BA1C78E4}"/>
              </a:ext>
            </a:extLst>
          </p:cNvPr>
          <p:cNvSpPr/>
          <p:nvPr/>
        </p:nvSpPr>
        <p:spPr>
          <a:xfrm>
            <a:off x="4393191" y="2519435"/>
            <a:ext cx="2985734" cy="2985734"/>
          </a:xfrm>
          <a:prstGeom prst="arc">
            <a:avLst>
              <a:gd name="adj1" fmla="val 11384601"/>
              <a:gd name="adj2" fmla="val 21077023"/>
            </a:avLst>
          </a:prstGeom>
          <a:ln w="19050">
            <a:solidFill>
              <a:schemeClr val="tx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A2FFD02E-EEBA-16F4-7ABD-A57222EE4B74}"/>
              </a:ext>
            </a:extLst>
          </p:cNvPr>
          <p:cNvSpPr/>
          <p:nvPr/>
        </p:nvSpPr>
        <p:spPr>
          <a:xfrm>
            <a:off x="4684319" y="2931737"/>
            <a:ext cx="2403478" cy="2282584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>
              <a:ln>
                <a:noFill/>
              </a:ln>
              <a:solidFill>
                <a:srgbClr val="E8EAEC">
                  <a:lumMod val="25000"/>
                </a:srgbClr>
              </a:solidFill>
              <a:effectLst/>
              <a:uLnTx/>
              <a:uFillTx/>
              <a:latin typeface="Calibri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A9A411E1-E8D0-CA23-D8FA-4395F8602A6B}"/>
              </a:ext>
            </a:extLst>
          </p:cNvPr>
          <p:cNvSpPr/>
          <p:nvPr/>
        </p:nvSpPr>
        <p:spPr>
          <a:xfrm>
            <a:off x="7440404" y="2297480"/>
            <a:ext cx="3565451" cy="2273435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830051"/>
              </a:buClr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30000" noProof="0">
              <a:ln>
                <a:noFill/>
              </a:ln>
              <a:solidFill>
                <a:srgbClr val="E8EAEC">
                  <a:lumMod val="25000"/>
                </a:srgbClr>
              </a:solidFill>
              <a:effectLst/>
              <a:uLnTx/>
              <a:uFillTx/>
              <a:latin typeface="Calibri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67F6FA3-EF54-B0A3-8951-5A01D9A2E90D}"/>
              </a:ext>
            </a:extLst>
          </p:cNvPr>
          <p:cNvSpPr/>
          <p:nvPr/>
        </p:nvSpPr>
        <p:spPr>
          <a:xfrm>
            <a:off x="2181727" y="4666284"/>
            <a:ext cx="1082545" cy="1081354"/>
          </a:xfrm>
          <a:custGeom>
            <a:avLst/>
            <a:gdLst>
              <a:gd name="connsiteX0" fmla="*/ 4883944 w 4886325"/>
              <a:gd name="connsiteY0" fmla="*/ 2445544 h 4886325"/>
              <a:gd name="connsiteX1" fmla="*/ 2445544 w 4886325"/>
              <a:gd name="connsiteY1" fmla="*/ 4883944 h 4886325"/>
              <a:gd name="connsiteX2" fmla="*/ 7144 w 4886325"/>
              <a:gd name="connsiteY2" fmla="*/ 2445544 h 4886325"/>
              <a:gd name="connsiteX3" fmla="*/ 2445544 w 4886325"/>
              <a:gd name="connsiteY3" fmla="*/ 7144 h 4886325"/>
              <a:gd name="connsiteX4" fmla="*/ 4883944 w 4886325"/>
              <a:gd name="connsiteY4" fmla="*/ 2445544 h 488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6325" h="4886325">
                <a:moveTo>
                  <a:pt x="4883944" y="2445544"/>
                </a:moveTo>
                <a:cubicBezTo>
                  <a:pt x="4883944" y="3792235"/>
                  <a:pt x="3792235" y="4883944"/>
                  <a:pt x="2445544" y="4883944"/>
                </a:cubicBezTo>
                <a:cubicBezTo>
                  <a:pt x="1098853" y="4883944"/>
                  <a:pt x="7144" y="3792235"/>
                  <a:pt x="7144" y="2445544"/>
                </a:cubicBezTo>
                <a:cubicBezTo>
                  <a:pt x="7144" y="1098853"/>
                  <a:pt x="1098853" y="7144"/>
                  <a:pt x="2445544" y="7144"/>
                </a:cubicBezTo>
                <a:cubicBezTo>
                  <a:pt x="3792235" y="7144"/>
                  <a:pt x="4883944" y="1098853"/>
                  <a:pt x="4883944" y="2445544"/>
                </a:cubicBezTo>
                <a:close/>
              </a:path>
            </a:pathLst>
          </a:custGeom>
          <a:solidFill>
            <a:schemeClr val="bg2"/>
          </a:solidFill>
          <a:ln w="7620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Problem</a:t>
            </a:r>
          </a:p>
        </p:txBody>
      </p:sp>
      <p:sp>
        <p:nvSpPr>
          <p:cNvPr id="20" name="Arc 19">
            <a:extLst>
              <a:ext uri="{FF2B5EF4-FFF2-40B4-BE49-F238E27FC236}">
                <a16:creationId xmlns:a16="http://schemas.microsoft.com/office/drawing/2014/main" id="{3FFEC358-6D1C-C2BC-D5FB-E18A7A519048}"/>
              </a:ext>
            </a:extLst>
          </p:cNvPr>
          <p:cNvSpPr/>
          <p:nvPr/>
        </p:nvSpPr>
        <p:spPr>
          <a:xfrm flipH="1">
            <a:off x="7274406" y="1428324"/>
            <a:ext cx="3897446" cy="3897446"/>
          </a:xfrm>
          <a:prstGeom prst="arc">
            <a:avLst>
              <a:gd name="adj1" fmla="val 1118941"/>
              <a:gd name="adj2" fmla="val 14831189"/>
            </a:avLst>
          </a:prstGeom>
          <a:ln w="19050">
            <a:solidFill>
              <a:schemeClr val="accent6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3F4444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54806B36-5217-99EA-CE4C-AF6EF2614AB8}"/>
              </a:ext>
            </a:extLst>
          </p:cNvPr>
          <p:cNvSpPr/>
          <p:nvPr/>
        </p:nvSpPr>
        <p:spPr>
          <a:xfrm>
            <a:off x="8681857" y="4666284"/>
            <a:ext cx="1082545" cy="1081354"/>
          </a:xfrm>
          <a:custGeom>
            <a:avLst/>
            <a:gdLst>
              <a:gd name="connsiteX0" fmla="*/ 4883944 w 4886325"/>
              <a:gd name="connsiteY0" fmla="*/ 2445544 h 4886325"/>
              <a:gd name="connsiteX1" fmla="*/ 2445544 w 4886325"/>
              <a:gd name="connsiteY1" fmla="*/ 4883944 h 4886325"/>
              <a:gd name="connsiteX2" fmla="*/ 7144 w 4886325"/>
              <a:gd name="connsiteY2" fmla="*/ 2445544 h 4886325"/>
              <a:gd name="connsiteX3" fmla="*/ 2445544 w 4886325"/>
              <a:gd name="connsiteY3" fmla="*/ 7144 h 4886325"/>
              <a:gd name="connsiteX4" fmla="*/ 4883944 w 4886325"/>
              <a:gd name="connsiteY4" fmla="*/ 2445544 h 488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6325" h="4886325">
                <a:moveTo>
                  <a:pt x="4883944" y="2445544"/>
                </a:moveTo>
                <a:cubicBezTo>
                  <a:pt x="4883944" y="3792235"/>
                  <a:pt x="3792235" y="4883944"/>
                  <a:pt x="2445544" y="4883944"/>
                </a:cubicBezTo>
                <a:cubicBezTo>
                  <a:pt x="1098853" y="4883944"/>
                  <a:pt x="7144" y="3792235"/>
                  <a:pt x="7144" y="2445544"/>
                </a:cubicBezTo>
                <a:cubicBezTo>
                  <a:pt x="7144" y="1098853"/>
                  <a:pt x="1098853" y="7144"/>
                  <a:pt x="2445544" y="7144"/>
                </a:cubicBezTo>
                <a:cubicBezTo>
                  <a:pt x="3792235" y="7144"/>
                  <a:pt x="4883944" y="1098853"/>
                  <a:pt x="4883944" y="2445544"/>
                </a:cubicBezTo>
                <a:close/>
              </a:path>
            </a:pathLst>
          </a:custGeom>
          <a:solidFill>
            <a:schemeClr val="accent6"/>
          </a:solidFill>
          <a:ln w="7620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Result</a:t>
            </a: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5B62941-E46C-193F-0E17-2E8531076797}"/>
              </a:ext>
            </a:extLst>
          </p:cNvPr>
          <p:cNvSpPr/>
          <p:nvPr/>
        </p:nvSpPr>
        <p:spPr>
          <a:xfrm>
            <a:off x="5344786" y="1978757"/>
            <a:ext cx="1082545" cy="1081354"/>
          </a:xfrm>
          <a:custGeom>
            <a:avLst/>
            <a:gdLst>
              <a:gd name="connsiteX0" fmla="*/ 4883944 w 4886325"/>
              <a:gd name="connsiteY0" fmla="*/ 2445544 h 4886325"/>
              <a:gd name="connsiteX1" fmla="*/ 2445544 w 4886325"/>
              <a:gd name="connsiteY1" fmla="*/ 4883944 h 4886325"/>
              <a:gd name="connsiteX2" fmla="*/ 7144 w 4886325"/>
              <a:gd name="connsiteY2" fmla="*/ 2445544 h 4886325"/>
              <a:gd name="connsiteX3" fmla="*/ 2445544 w 4886325"/>
              <a:gd name="connsiteY3" fmla="*/ 7144 h 4886325"/>
              <a:gd name="connsiteX4" fmla="*/ 4883944 w 4886325"/>
              <a:gd name="connsiteY4" fmla="*/ 2445544 h 488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6325" h="4886325">
                <a:moveTo>
                  <a:pt x="4883944" y="2445544"/>
                </a:moveTo>
                <a:cubicBezTo>
                  <a:pt x="4883944" y="3792235"/>
                  <a:pt x="3792235" y="4883944"/>
                  <a:pt x="2445544" y="4883944"/>
                </a:cubicBezTo>
                <a:cubicBezTo>
                  <a:pt x="1098853" y="4883944"/>
                  <a:pt x="7144" y="3792235"/>
                  <a:pt x="7144" y="2445544"/>
                </a:cubicBezTo>
                <a:cubicBezTo>
                  <a:pt x="7144" y="1098853"/>
                  <a:pt x="1098853" y="7144"/>
                  <a:pt x="2445544" y="7144"/>
                </a:cubicBezTo>
                <a:cubicBezTo>
                  <a:pt x="3792235" y="7144"/>
                  <a:pt x="4883944" y="1098853"/>
                  <a:pt x="4883944" y="2445544"/>
                </a:cubicBezTo>
                <a:close/>
              </a:path>
            </a:pathLst>
          </a:custGeom>
          <a:solidFill>
            <a:schemeClr val="tx2"/>
          </a:solidFill>
          <a:ln w="7620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Solution</a:t>
            </a:r>
          </a:p>
        </p:txBody>
      </p:sp>
    </p:spTree>
    <p:extLst>
      <p:ext uri="{BB962C8B-B14F-4D97-AF65-F5344CB8AC3E}">
        <p14:creationId xmlns:p14="http://schemas.microsoft.com/office/powerpoint/2010/main" val="26934351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B42962-17E6-F4EF-4412-2BA509CC4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4700ED-1337-D0FB-6B97-8167972820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How does impaired epithelial health impact patients?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ADE9E5-2927-C5F6-2EA7-A1C451A8539A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b="1"/>
              <a:t>For illustrative purposes only. Images are stock photos and are not taken from an actual patient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9F26890-99D4-02A3-060B-1947A7018E13}"/>
              </a:ext>
            </a:extLst>
          </p:cNvPr>
          <p:cNvSpPr txBox="1"/>
          <p:nvPr/>
        </p:nvSpPr>
        <p:spPr>
          <a:xfrm>
            <a:off x="550862" y="1425087"/>
            <a:ext cx="11094355" cy="60917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lIns="72000" tIns="96000" rIns="72000" bIns="97200" rtlCol="0" anchor="ctr"/>
          <a:lstStyle>
            <a:defPPr>
              <a:defRPr lang="en-US"/>
            </a:defPPr>
            <a:lvl1pPr algn="ctr">
              <a:spcAft>
                <a:spcPts val="500"/>
              </a:spcAft>
              <a:defRPr kumimoji="0" sz="1200" i="0" u="none" strike="noStrike" cap="none" spc="0" normalizeH="0" baseline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GB" sz="1800" b="1">
                <a:solidFill>
                  <a:schemeClr val="tx1"/>
                </a:solidFill>
                <a:latin typeface="+mn-lt"/>
                <a:sym typeface="Wingdings" panose="05000000000000000000" pitchFamily="2" charset="2"/>
              </a:rPr>
              <a:t>Introduction to our patient cases</a:t>
            </a:r>
            <a:endParaRPr lang="en-GB" sz="1800" b="1">
              <a:solidFill>
                <a:schemeClr val="tx1"/>
              </a:solidFill>
              <a:latin typeface="+mn-lt"/>
            </a:endParaRPr>
          </a:p>
        </p:txBody>
      </p:sp>
      <p:sp>
        <p:nvSpPr>
          <p:cNvPr id="18" name="Rectangle: Rounded Corners 5">
            <a:extLst>
              <a:ext uri="{FF2B5EF4-FFF2-40B4-BE49-F238E27FC236}">
                <a16:creationId xmlns:a16="http://schemas.microsoft.com/office/drawing/2014/main" id="{D1E9C73A-81C2-B4C3-E900-50939F29730B}"/>
              </a:ext>
            </a:extLst>
          </p:cNvPr>
          <p:cNvSpPr/>
          <p:nvPr/>
        </p:nvSpPr>
        <p:spPr>
          <a:xfrm>
            <a:off x="544049" y="2721429"/>
            <a:ext cx="5287963" cy="2544299"/>
          </a:xfrm>
          <a:prstGeom prst="roundRect">
            <a:avLst>
              <a:gd name="adj" fmla="val 2025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Rectangle: Rounded Corners 7">
            <a:extLst>
              <a:ext uri="{FF2B5EF4-FFF2-40B4-BE49-F238E27FC236}">
                <a16:creationId xmlns:a16="http://schemas.microsoft.com/office/drawing/2014/main" id="{D52BE622-96CF-0F08-3630-505CD8F11BD9}"/>
              </a:ext>
            </a:extLst>
          </p:cNvPr>
          <p:cNvSpPr/>
          <p:nvPr/>
        </p:nvSpPr>
        <p:spPr>
          <a:xfrm>
            <a:off x="544048" y="2559352"/>
            <a:ext cx="5287963" cy="536666"/>
          </a:xfrm>
          <a:prstGeom prst="roundRect">
            <a:avLst>
              <a:gd name="adj" fmla="val 10563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44000" rIns="72000" rtlCol="0" anchor="ctr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32-year-old male patient, with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lower and upper airway diseases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3CDD710-AD50-57FD-4D7C-003209B77DCD}"/>
              </a:ext>
            </a:extLst>
          </p:cNvPr>
          <p:cNvSpPr/>
          <p:nvPr/>
        </p:nvSpPr>
        <p:spPr>
          <a:xfrm>
            <a:off x="646615" y="3237693"/>
            <a:ext cx="5082830" cy="1869313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000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Main complaint: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Shortness of breath and periods of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wheezing during physical activity,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constant sinus pressure and rhinorrhoea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‘‘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 cannot keep up with my young children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 even walk the dog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28ABE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’’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28ABE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70BF9ECC-E147-4495-0125-A7FFB5C079E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26" t="14635" r="27374" b="55900"/>
          <a:stretch/>
        </p:blipFill>
        <p:spPr>
          <a:xfrm>
            <a:off x="4033254" y="2255690"/>
            <a:ext cx="1798757" cy="1798757"/>
          </a:xfrm>
          <a:prstGeom prst="ellipse">
            <a:avLst/>
          </a:prstGeom>
          <a:ln w="19050">
            <a:solidFill>
              <a:schemeClr val="bg2"/>
            </a:solidFill>
          </a:ln>
        </p:spPr>
      </p:pic>
      <p:sp>
        <p:nvSpPr>
          <p:cNvPr id="22" name="Rectangle: Rounded Corners 2">
            <a:extLst>
              <a:ext uri="{FF2B5EF4-FFF2-40B4-BE49-F238E27FC236}">
                <a16:creationId xmlns:a16="http://schemas.microsoft.com/office/drawing/2014/main" id="{9DFB2B2D-E8DF-5AE5-2AF0-0B94DA1ACDB2}"/>
              </a:ext>
            </a:extLst>
          </p:cNvPr>
          <p:cNvSpPr/>
          <p:nvPr/>
        </p:nvSpPr>
        <p:spPr>
          <a:xfrm>
            <a:off x="6359991" y="2559352"/>
            <a:ext cx="5288400" cy="2706376"/>
          </a:xfrm>
          <a:prstGeom prst="roundRect">
            <a:avLst>
              <a:gd name="adj" fmla="val 2025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: Rounded Corners 4">
            <a:extLst>
              <a:ext uri="{FF2B5EF4-FFF2-40B4-BE49-F238E27FC236}">
                <a16:creationId xmlns:a16="http://schemas.microsoft.com/office/drawing/2014/main" id="{916311A5-53DC-53B0-BE87-EF3B69833B36}"/>
              </a:ext>
            </a:extLst>
          </p:cNvPr>
          <p:cNvSpPr/>
          <p:nvPr/>
        </p:nvSpPr>
        <p:spPr>
          <a:xfrm>
            <a:off x="6356817" y="2559352"/>
            <a:ext cx="5288400" cy="536666"/>
          </a:xfrm>
          <a:prstGeom prst="roundRect">
            <a:avLst>
              <a:gd name="adj" fmla="val 10563"/>
            </a:avLst>
          </a:prstGeom>
          <a:solidFill>
            <a:schemeClr val="accent2"/>
          </a:solidFill>
          <a:ln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44000" rIns="72000" rtlCol="0" anchor="ctr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42-year-old female patient,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with lower airway disease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424B6E8-5068-B0D8-30AA-ABCE996FFAF3}"/>
              </a:ext>
            </a:extLst>
          </p:cNvPr>
          <p:cNvSpPr/>
          <p:nvPr/>
        </p:nvSpPr>
        <p:spPr>
          <a:xfrm>
            <a:off x="6462776" y="3237694"/>
            <a:ext cx="5082830" cy="1869312"/>
          </a:xfrm>
          <a:prstGeom prst="rect">
            <a:avLst/>
          </a:prstGeom>
          <a:solidFill>
            <a:schemeClr val="bg1"/>
          </a:solidFill>
          <a:ln w="12700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90000" rtlCol="0" anchor="t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Main complaint: </a:t>
            </a:r>
            <a:b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Shortness of breath, sleep disturbances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mucus production in the mornings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‘‘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In the spring, I noticed that my breathing is even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more laboured than usual</a:t>
            </a: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’’</a:t>
            </a:r>
            <a:endParaRPr kumimoji="0" lang="en-GB" sz="1600" b="1" i="0" u="none" strike="noStrike" kern="1200" cap="none" spc="0" normalizeH="0" baseline="0" noProof="0">
              <a:ln>
                <a:noFill/>
              </a:ln>
              <a:solidFill>
                <a:srgbClr val="F35FAC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3" name="Picture 2" descr="A person with her arms crossed&#10;&#10;AI-generated content may be incorrect.">
            <a:extLst>
              <a:ext uri="{FF2B5EF4-FFF2-40B4-BE49-F238E27FC236}">
                <a16:creationId xmlns:a16="http://schemas.microsoft.com/office/drawing/2014/main" id="{EE4E6004-3D25-A0B3-AECD-488A1BAFD19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66" t="7129" r="28625" b="-396"/>
          <a:stretch/>
        </p:blipFill>
        <p:spPr>
          <a:xfrm>
            <a:off x="9845217" y="2255690"/>
            <a:ext cx="1800000" cy="1800000"/>
          </a:xfrm>
          <a:prstGeom prst="ellipse">
            <a:avLst/>
          </a:prstGeom>
          <a:ln w="19050"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3310613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C13C13-F3DD-421B-084A-BBBEEF69CB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: Rounded Corners 4">
            <a:extLst>
              <a:ext uri="{FF2B5EF4-FFF2-40B4-BE49-F238E27FC236}">
                <a16:creationId xmlns:a16="http://schemas.microsoft.com/office/drawing/2014/main" id="{55F8BEF7-2640-17AF-4014-CF4A6594DC1E}"/>
              </a:ext>
            </a:extLst>
          </p:cNvPr>
          <p:cNvSpPr/>
          <p:nvPr/>
        </p:nvSpPr>
        <p:spPr>
          <a:xfrm>
            <a:off x="550388" y="1412875"/>
            <a:ext cx="4466111" cy="536666"/>
          </a:xfrm>
          <a:prstGeom prst="roundRect">
            <a:avLst>
              <a:gd name="adj" fmla="val 10563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0000" rtlCol="0" anchor="t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>
                <a:solidFill>
                  <a:srgbClr val="FFFFFF"/>
                </a:solidFill>
                <a:latin typeface="Calibri"/>
              </a:rPr>
              <a:t>32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-year-old male patient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B4B781-7FEC-C8D6-D471-0FBC810EC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400" dirty="0"/>
              <a:t>Patient with asthma and comorbid upper airways disease (1/2)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5B7DA51-FED4-B4F6-763D-78D9A436A4AD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b="1"/>
              <a:t>Not an actual patient. For illustrative purposes only. Image is a stock photo and is not taken from an actual patient</a:t>
            </a:r>
          </a:p>
          <a:p>
            <a:r>
              <a:rPr lang="en-GB" sz="900"/>
              <a:t>ICS, inhaled corticosteroid(s); LABA, long-acting β</a:t>
            </a:r>
            <a:r>
              <a:rPr lang="en-GB" sz="900" baseline="-25000"/>
              <a:t>2</a:t>
            </a:r>
            <a:r>
              <a:rPr lang="en-GB" sz="900"/>
              <a:t>-agonist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8E78D7C-61F7-ED32-9CDF-EADEA3C8D3C8}"/>
              </a:ext>
            </a:extLst>
          </p:cNvPr>
          <p:cNvSpPr/>
          <p:nvPr/>
        </p:nvSpPr>
        <p:spPr>
          <a:xfrm>
            <a:off x="550390" y="1844911"/>
            <a:ext cx="11091222" cy="4176477"/>
          </a:xfrm>
          <a:prstGeom prst="roundRect">
            <a:avLst>
              <a:gd name="adj" fmla="val 2025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EB090FA9-0272-2D68-02C4-6237E3DFA0DD}"/>
              </a:ext>
            </a:extLst>
          </p:cNvPr>
          <p:cNvSpPr/>
          <p:nvPr/>
        </p:nvSpPr>
        <p:spPr>
          <a:xfrm>
            <a:off x="6916747" y="3648941"/>
            <a:ext cx="4509210" cy="2103941"/>
          </a:xfrm>
          <a:prstGeom prst="roundRect">
            <a:avLst>
              <a:gd name="adj" fmla="val 3605"/>
            </a:avLst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ICS/LABA insufficient at reducing shortness of breath and wheezing during high levels of physical exercise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Nasal corticosteroid prescription reported to improve sinus pressure and rhinorrhoea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Sense of smell is still impacted despite treatment </a:t>
            </a: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 panose="020F0502020204030204" pitchFamily="34" charset="0"/>
              <a:ea typeface="Roboto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42C875EE-3EFB-B2B3-36A9-CD95F1011376}"/>
              </a:ext>
            </a:extLst>
          </p:cNvPr>
          <p:cNvCxnSpPr>
            <a:cxnSpLocks/>
          </p:cNvCxnSpPr>
          <p:nvPr/>
        </p:nvCxnSpPr>
        <p:spPr>
          <a:xfrm rot="16200000" flipH="1">
            <a:off x="6161158" y="4006454"/>
            <a:ext cx="1352406" cy="142983"/>
          </a:xfrm>
          <a:prstGeom prst="bentConnector2">
            <a:avLst/>
          </a:prstGeom>
          <a:ln>
            <a:solidFill>
              <a:schemeClr val="tx2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0FE6420-B189-E968-972E-0E5A0F88B421}"/>
              </a:ext>
            </a:extLst>
          </p:cNvPr>
          <p:cNvSpPr/>
          <p:nvPr/>
        </p:nvSpPr>
        <p:spPr>
          <a:xfrm>
            <a:off x="708370" y="2241439"/>
            <a:ext cx="3943380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5334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Main complaint: 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55F30F3-41F6-E35A-BA68-1515C5A19C6E}"/>
              </a:ext>
            </a:extLst>
          </p:cNvPr>
          <p:cNvSpPr/>
          <p:nvPr/>
        </p:nvSpPr>
        <p:spPr>
          <a:xfrm>
            <a:off x="3133033" y="2164928"/>
            <a:ext cx="6566545" cy="669434"/>
          </a:xfrm>
          <a:prstGeom prst="roundRect">
            <a:avLst>
              <a:gd name="adj" fmla="val 11954"/>
            </a:avLst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228600" indent="-228600">
              <a:spcBef>
                <a:spcPts val="300"/>
              </a:spcBef>
              <a:spcAft>
                <a:spcPts val="300"/>
              </a:spcAft>
              <a:buBlip>
                <a:blip r:embed="rId3"/>
              </a:buBlip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Shortness of breath and periods of wheezing during physical activity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(complains that he ‘</a:t>
            </a:r>
            <a:r>
              <a:rPr lang="en-GB" sz="1400">
                <a:solidFill>
                  <a:schemeClr val="tx1"/>
                </a:solidFill>
              </a:rPr>
              <a:t>cannot keep up with his young children or even walk the dog’</a:t>
            </a:r>
            <a:r>
              <a:rPr lang="en-GB" sz="140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)</a:t>
            </a:r>
            <a:endParaRPr lang="en-GB" sz="1400">
              <a:solidFill>
                <a:schemeClr val="tx1"/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7CF7536-531C-8FB4-2736-2E730F17553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26" t="14635" r="27374" b="55900"/>
          <a:stretch/>
        </p:blipFill>
        <p:spPr>
          <a:xfrm>
            <a:off x="9539348" y="1422500"/>
            <a:ext cx="2102264" cy="2102264"/>
          </a:xfrm>
          <a:prstGeom prst="ellipse">
            <a:avLst/>
          </a:prstGeom>
          <a:ln w="19050">
            <a:solidFill>
              <a:schemeClr val="bg2"/>
            </a:solidFill>
          </a:ln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8039AE7D-48C6-A6CB-631B-13F974FA33AA}"/>
              </a:ext>
            </a:extLst>
          </p:cNvPr>
          <p:cNvSpPr/>
          <p:nvPr/>
        </p:nvSpPr>
        <p:spPr>
          <a:xfrm>
            <a:off x="6707983" y="3057281"/>
            <a:ext cx="4720005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90700" marR="0" lvl="0" indent="-12509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Medications: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ICS/LABA daily + nasal saline irrigation</a:t>
            </a:r>
          </a:p>
        </p:txBody>
      </p:sp>
      <p:grpSp>
        <p:nvGrpSpPr>
          <p:cNvPr id="12" name="Graphic 87" descr="Medicine outline">
            <a:extLst>
              <a:ext uri="{FF2B5EF4-FFF2-40B4-BE49-F238E27FC236}">
                <a16:creationId xmlns:a16="http://schemas.microsoft.com/office/drawing/2014/main" id="{8A975455-E358-36BD-8D6D-00D5FD90C44D}"/>
              </a:ext>
            </a:extLst>
          </p:cNvPr>
          <p:cNvGrpSpPr/>
          <p:nvPr/>
        </p:nvGrpSpPr>
        <p:grpSpPr>
          <a:xfrm>
            <a:off x="6828215" y="3125408"/>
            <a:ext cx="294002" cy="400880"/>
            <a:chOff x="6828215" y="3239926"/>
            <a:chExt cx="294002" cy="400880"/>
          </a:xfrm>
          <a:solidFill>
            <a:schemeClr val="tx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E43C2C-EDC0-FCC1-CD24-C27E6BE44AF9}"/>
                </a:ext>
              </a:extLst>
            </p:cNvPr>
            <p:cNvSpPr/>
            <p:nvPr/>
          </p:nvSpPr>
          <p:spPr>
            <a:xfrm>
              <a:off x="6828215" y="3239926"/>
              <a:ext cx="233424" cy="365359"/>
            </a:xfrm>
            <a:custGeom>
              <a:avLst/>
              <a:gdLst>
                <a:gd name="connsiteX0" fmla="*/ 25372 w 233424"/>
                <a:gd name="connsiteY0" fmla="*/ 355211 h 365359"/>
                <a:gd name="connsiteX1" fmla="*/ 10149 w 233424"/>
                <a:gd name="connsiteY1" fmla="*/ 339987 h 365359"/>
                <a:gd name="connsiteX2" fmla="*/ 10149 w 233424"/>
                <a:gd name="connsiteY2" fmla="*/ 111638 h 365359"/>
                <a:gd name="connsiteX3" fmla="*/ 25372 w 233424"/>
                <a:gd name="connsiteY3" fmla="*/ 96414 h 365359"/>
                <a:gd name="connsiteX4" fmla="*/ 43133 w 233424"/>
                <a:gd name="connsiteY4" fmla="*/ 96414 h 365359"/>
                <a:gd name="connsiteX5" fmla="*/ 50744 w 233424"/>
                <a:gd name="connsiteY5" fmla="*/ 89142 h 365359"/>
                <a:gd name="connsiteX6" fmla="*/ 50744 w 233424"/>
                <a:gd name="connsiteY6" fmla="*/ 88803 h 365359"/>
                <a:gd name="connsiteX7" fmla="*/ 50744 w 233424"/>
                <a:gd name="connsiteY7" fmla="*/ 65968 h 365359"/>
                <a:gd name="connsiteX8" fmla="*/ 182680 w 233424"/>
                <a:gd name="connsiteY8" fmla="*/ 65968 h 365359"/>
                <a:gd name="connsiteX9" fmla="*/ 182680 w 233424"/>
                <a:gd name="connsiteY9" fmla="*/ 88803 h 365359"/>
                <a:gd name="connsiteX10" fmla="*/ 189952 w 233424"/>
                <a:gd name="connsiteY10" fmla="*/ 96414 h 365359"/>
                <a:gd name="connsiteX11" fmla="*/ 190291 w 233424"/>
                <a:gd name="connsiteY11" fmla="*/ 96414 h 365359"/>
                <a:gd name="connsiteX12" fmla="*/ 208052 w 233424"/>
                <a:gd name="connsiteY12" fmla="*/ 96414 h 365359"/>
                <a:gd name="connsiteX13" fmla="*/ 223275 w 233424"/>
                <a:gd name="connsiteY13" fmla="*/ 111638 h 365359"/>
                <a:gd name="connsiteX14" fmla="*/ 223275 w 233424"/>
                <a:gd name="connsiteY14" fmla="*/ 152182 h 365359"/>
                <a:gd name="connsiteX15" fmla="*/ 60893 w 233424"/>
                <a:gd name="connsiteY15" fmla="*/ 152182 h 365359"/>
                <a:gd name="connsiteX16" fmla="*/ 50744 w 233424"/>
                <a:gd name="connsiteY16" fmla="*/ 162331 h 365359"/>
                <a:gd name="connsiteX17" fmla="*/ 50744 w 233424"/>
                <a:gd name="connsiteY17" fmla="*/ 253671 h 365359"/>
                <a:gd name="connsiteX18" fmla="*/ 60893 w 233424"/>
                <a:gd name="connsiteY18" fmla="*/ 263820 h 365359"/>
                <a:gd name="connsiteX19" fmla="*/ 223275 w 233424"/>
                <a:gd name="connsiteY19" fmla="*/ 263820 h 365359"/>
                <a:gd name="connsiteX20" fmla="*/ 223275 w 233424"/>
                <a:gd name="connsiteY20" fmla="*/ 309454 h 365359"/>
                <a:gd name="connsiteX21" fmla="*/ 233424 w 233424"/>
                <a:gd name="connsiteY21" fmla="*/ 309454 h 365359"/>
                <a:gd name="connsiteX22" fmla="*/ 233424 w 233424"/>
                <a:gd name="connsiteY22" fmla="*/ 111638 h 365359"/>
                <a:gd name="connsiteX23" fmla="*/ 208052 w 233424"/>
                <a:gd name="connsiteY23" fmla="*/ 86265 h 365359"/>
                <a:gd name="connsiteX24" fmla="*/ 192829 w 233424"/>
                <a:gd name="connsiteY24" fmla="*/ 86265 h 365359"/>
                <a:gd name="connsiteX25" fmla="*/ 192829 w 233424"/>
                <a:gd name="connsiteY25" fmla="*/ 65968 h 365359"/>
                <a:gd name="connsiteX26" fmla="*/ 202978 w 233424"/>
                <a:gd name="connsiteY26" fmla="*/ 65968 h 365359"/>
                <a:gd name="connsiteX27" fmla="*/ 213126 w 233424"/>
                <a:gd name="connsiteY27" fmla="*/ 56500 h 365359"/>
                <a:gd name="connsiteX28" fmla="*/ 213126 w 233424"/>
                <a:gd name="connsiteY28" fmla="*/ 55819 h 365359"/>
                <a:gd name="connsiteX29" fmla="*/ 213126 w 233424"/>
                <a:gd name="connsiteY29" fmla="*/ 25372 h 365359"/>
                <a:gd name="connsiteX30" fmla="*/ 187754 w 233424"/>
                <a:gd name="connsiteY30" fmla="*/ 0 h 365359"/>
                <a:gd name="connsiteX31" fmla="*/ 45670 w 233424"/>
                <a:gd name="connsiteY31" fmla="*/ 0 h 365359"/>
                <a:gd name="connsiteX32" fmla="*/ 20298 w 233424"/>
                <a:gd name="connsiteY32" fmla="*/ 25372 h 365359"/>
                <a:gd name="connsiteX33" fmla="*/ 20298 w 233424"/>
                <a:gd name="connsiteY33" fmla="*/ 55819 h 365359"/>
                <a:gd name="connsiteX34" fmla="*/ 29765 w 233424"/>
                <a:gd name="connsiteY34" fmla="*/ 65968 h 365359"/>
                <a:gd name="connsiteX35" fmla="*/ 30447 w 233424"/>
                <a:gd name="connsiteY35" fmla="*/ 65968 h 365359"/>
                <a:gd name="connsiteX36" fmla="*/ 40596 w 233424"/>
                <a:gd name="connsiteY36" fmla="*/ 65968 h 365359"/>
                <a:gd name="connsiteX37" fmla="*/ 40596 w 233424"/>
                <a:gd name="connsiteY37" fmla="*/ 86265 h 365359"/>
                <a:gd name="connsiteX38" fmla="*/ 25372 w 233424"/>
                <a:gd name="connsiteY38" fmla="*/ 86265 h 365359"/>
                <a:gd name="connsiteX39" fmla="*/ 0 w 233424"/>
                <a:gd name="connsiteY39" fmla="*/ 111638 h 365359"/>
                <a:gd name="connsiteX40" fmla="*/ 0 w 233424"/>
                <a:gd name="connsiteY40" fmla="*/ 339987 h 365359"/>
                <a:gd name="connsiteX41" fmla="*/ 25372 w 233424"/>
                <a:gd name="connsiteY41" fmla="*/ 365360 h 365359"/>
                <a:gd name="connsiteX42" fmla="*/ 116844 w 233424"/>
                <a:gd name="connsiteY42" fmla="*/ 365360 h 365359"/>
                <a:gd name="connsiteX43" fmla="*/ 116707 w 233424"/>
                <a:gd name="connsiteY43" fmla="*/ 362695 h 365359"/>
                <a:gd name="connsiteX44" fmla="*/ 117296 w 233424"/>
                <a:gd name="connsiteY44" fmla="*/ 355211 h 365359"/>
                <a:gd name="connsiteX45" fmla="*/ 60893 w 233424"/>
                <a:gd name="connsiteY45" fmla="*/ 253636 h 365359"/>
                <a:gd name="connsiteX46" fmla="*/ 60893 w 233424"/>
                <a:gd name="connsiteY46" fmla="*/ 162296 h 365359"/>
                <a:gd name="connsiteX47" fmla="*/ 223275 w 233424"/>
                <a:gd name="connsiteY47" fmla="*/ 162296 h 365359"/>
                <a:gd name="connsiteX48" fmla="*/ 223275 w 233424"/>
                <a:gd name="connsiteY48" fmla="*/ 253636 h 365359"/>
                <a:gd name="connsiteX49" fmla="*/ 30447 w 233424"/>
                <a:gd name="connsiteY49" fmla="*/ 55819 h 365359"/>
                <a:gd name="connsiteX50" fmla="*/ 30447 w 233424"/>
                <a:gd name="connsiteY50" fmla="*/ 25372 h 365359"/>
                <a:gd name="connsiteX51" fmla="*/ 45670 w 233424"/>
                <a:gd name="connsiteY51" fmla="*/ 10149 h 365359"/>
                <a:gd name="connsiteX52" fmla="*/ 187754 w 233424"/>
                <a:gd name="connsiteY52" fmla="*/ 10149 h 365359"/>
                <a:gd name="connsiteX53" fmla="*/ 202978 w 233424"/>
                <a:gd name="connsiteY53" fmla="*/ 25372 h 365359"/>
                <a:gd name="connsiteX54" fmla="*/ 202978 w 233424"/>
                <a:gd name="connsiteY54" fmla="*/ 55819 h 365359"/>
                <a:gd name="connsiteX55" fmla="*/ 30447 w 233424"/>
                <a:gd name="connsiteY55" fmla="*/ 55819 h 36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424" h="365359">
                  <a:moveTo>
                    <a:pt x="25372" y="355211"/>
                  </a:moveTo>
                  <a:cubicBezTo>
                    <a:pt x="16964" y="355211"/>
                    <a:pt x="10149" y="348395"/>
                    <a:pt x="10149" y="339987"/>
                  </a:cubicBezTo>
                  <a:lnTo>
                    <a:pt x="10149" y="111638"/>
                  </a:lnTo>
                  <a:cubicBezTo>
                    <a:pt x="10149" y="103230"/>
                    <a:pt x="16964" y="96414"/>
                    <a:pt x="25372" y="96414"/>
                  </a:cubicBezTo>
                  <a:lnTo>
                    <a:pt x="43133" y="96414"/>
                  </a:lnTo>
                  <a:cubicBezTo>
                    <a:pt x="47243" y="96508"/>
                    <a:pt x="50651" y="93252"/>
                    <a:pt x="50744" y="89142"/>
                  </a:cubicBezTo>
                  <a:cubicBezTo>
                    <a:pt x="50747" y="89028"/>
                    <a:pt x="50747" y="88915"/>
                    <a:pt x="50744" y="88803"/>
                  </a:cubicBezTo>
                  <a:lnTo>
                    <a:pt x="50744" y="65968"/>
                  </a:lnTo>
                  <a:lnTo>
                    <a:pt x="182680" y="65968"/>
                  </a:lnTo>
                  <a:lnTo>
                    <a:pt x="182680" y="88803"/>
                  </a:lnTo>
                  <a:cubicBezTo>
                    <a:pt x="182586" y="92913"/>
                    <a:pt x="185842" y="96321"/>
                    <a:pt x="189952" y="96414"/>
                  </a:cubicBezTo>
                  <a:cubicBezTo>
                    <a:pt x="190066" y="96417"/>
                    <a:pt x="190178" y="96417"/>
                    <a:pt x="190291" y="96414"/>
                  </a:cubicBezTo>
                  <a:lnTo>
                    <a:pt x="208052" y="96414"/>
                  </a:lnTo>
                  <a:cubicBezTo>
                    <a:pt x="216460" y="96414"/>
                    <a:pt x="223275" y="103230"/>
                    <a:pt x="223275" y="111638"/>
                  </a:cubicBezTo>
                  <a:lnTo>
                    <a:pt x="223275" y="152182"/>
                  </a:lnTo>
                  <a:lnTo>
                    <a:pt x="60893" y="152182"/>
                  </a:lnTo>
                  <a:cubicBezTo>
                    <a:pt x="55288" y="152182"/>
                    <a:pt x="50744" y="156726"/>
                    <a:pt x="50744" y="162331"/>
                  </a:cubicBezTo>
                  <a:lnTo>
                    <a:pt x="50744" y="253671"/>
                  </a:lnTo>
                  <a:cubicBezTo>
                    <a:pt x="50744" y="259276"/>
                    <a:pt x="55288" y="263820"/>
                    <a:pt x="60893" y="263820"/>
                  </a:cubicBezTo>
                  <a:lnTo>
                    <a:pt x="223275" y="263820"/>
                  </a:lnTo>
                  <a:lnTo>
                    <a:pt x="223275" y="309454"/>
                  </a:lnTo>
                  <a:lnTo>
                    <a:pt x="233424" y="309454"/>
                  </a:lnTo>
                  <a:lnTo>
                    <a:pt x="233424" y="111638"/>
                  </a:lnTo>
                  <a:cubicBezTo>
                    <a:pt x="233410" y="97631"/>
                    <a:pt x="222059" y="86280"/>
                    <a:pt x="208052" y="86265"/>
                  </a:cubicBezTo>
                  <a:lnTo>
                    <a:pt x="192829" y="86265"/>
                  </a:lnTo>
                  <a:lnTo>
                    <a:pt x="192829" y="65968"/>
                  </a:lnTo>
                  <a:lnTo>
                    <a:pt x="202978" y="65968"/>
                  </a:lnTo>
                  <a:cubicBezTo>
                    <a:pt x="208394" y="66156"/>
                    <a:pt x="212938" y="61917"/>
                    <a:pt x="213126" y="56500"/>
                  </a:cubicBezTo>
                  <a:cubicBezTo>
                    <a:pt x="213134" y="56273"/>
                    <a:pt x="213134" y="56046"/>
                    <a:pt x="213126" y="55819"/>
                  </a:cubicBezTo>
                  <a:lnTo>
                    <a:pt x="213126" y="25372"/>
                  </a:lnTo>
                  <a:cubicBezTo>
                    <a:pt x="213110" y="11366"/>
                    <a:pt x="201760" y="17"/>
                    <a:pt x="187754" y="0"/>
                  </a:cubicBezTo>
                  <a:lnTo>
                    <a:pt x="45670" y="0"/>
                  </a:lnTo>
                  <a:cubicBezTo>
                    <a:pt x="31664" y="17"/>
                    <a:pt x="20314" y="11366"/>
                    <a:pt x="20298" y="25372"/>
                  </a:cubicBezTo>
                  <a:lnTo>
                    <a:pt x="20298" y="55819"/>
                  </a:lnTo>
                  <a:cubicBezTo>
                    <a:pt x="20109" y="61236"/>
                    <a:pt x="24348" y="65779"/>
                    <a:pt x="29765" y="65968"/>
                  </a:cubicBezTo>
                  <a:cubicBezTo>
                    <a:pt x="29992" y="65976"/>
                    <a:pt x="30219" y="65976"/>
                    <a:pt x="30447" y="65968"/>
                  </a:cubicBezTo>
                  <a:lnTo>
                    <a:pt x="40596" y="65968"/>
                  </a:lnTo>
                  <a:lnTo>
                    <a:pt x="40596" y="86265"/>
                  </a:lnTo>
                  <a:lnTo>
                    <a:pt x="25372" y="86265"/>
                  </a:lnTo>
                  <a:cubicBezTo>
                    <a:pt x="11365" y="86280"/>
                    <a:pt x="14" y="97631"/>
                    <a:pt x="0" y="111638"/>
                  </a:cubicBezTo>
                  <a:lnTo>
                    <a:pt x="0" y="339987"/>
                  </a:lnTo>
                  <a:cubicBezTo>
                    <a:pt x="17" y="353993"/>
                    <a:pt x="11366" y="365343"/>
                    <a:pt x="25372" y="365360"/>
                  </a:cubicBezTo>
                  <a:lnTo>
                    <a:pt x="116844" y="365360"/>
                  </a:lnTo>
                  <a:cubicBezTo>
                    <a:pt x="116798" y="364471"/>
                    <a:pt x="116707" y="363594"/>
                    <a:pt x="116707" y="362695"/>
                  </a:cubicBezTo>
                  <a:cubicBezTo>
                    <a:pt x="116727" y="360190"/>
                    <a:pt x="116924" y="357688"/>
                    <a:pt x="117296" y="355211"/>
                  </a:cubicBezTo>
                  <a:close/>
                  <a:moveTo>
                    <a:pt x="60893" y="253636"/>
                  </a:moveTo>
                  <a:lnTo>
                    <a:pt x="60893" y="162296"/>
                  </a:lnTo>
                  <a:lnTo>
                    <a:pt x="223275" y="162296"/>
                  </a:lnTo>
                  <a:lnTo>
                    <a:pt x="223275" y="253636"/>
                  </a:lnTo>
                  <a:close/>
                  <a:moveTo>
                    <a:pt x="30447" y="55819"/>
                  </a:moveTo>
                  <a:lnTo>
                    <a:pt x="30447" y="25372"/>
                  </a:lnTo>
                  <a:cubicBezTo>
                    <a:pt x="30447" y="16964"/>
                    <a:pt x="37262" y="10149"/>
                    <a:pt x="45670" y="10149"/>
                  </a:cubicBezTo>
                  <a:lnTo>
                    <a:pt x="187754" y="10149"/>
                  </a:lnTo>
                  <a:cubicBezTo>
                    <a:pt x="196162" y="10149"/>
                    <a:pt x="202978" y="16964"/>
                    <a:pt x="202978" y="25372"/>
                  </a:cubicBezTo>
                  <a:lnTo>
                    <a:pt x="202978" y="55819"/>
                  </a:lnTo>
                  <a:lnTo>
                    <a:pt x="30447" y="55819"/>
                  </a:lnTo>
                  <a:close/>
                </a:path>
              </a:pathLst>
            </a:custGeom>
            <a:solidFill>
              <a:schemeClr val="tx2"/>
            </a:solidFill>
            <a:ln w="506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733289-B4C7-AC02-2E1B-434CC5E88B33}"/>
                </a:ext>
              </a:extLst>
            </p:cNvPr>
            <p:cNvSpPr/>
            <p:nvPr/>
          </p:nvSpPr>
          <p:spPr>
            <a:xfrm>
              <a:off x="6960465" y="3564690"/>
              <a:ext cx="161752" cy="76116"/>
            </a:xfrm>
            <a:custGeom>
              <a:avLst/>
              <a:gdLst>
                <a:gd name="connsiteX0" fmla="*/ 123695 w 161752"/>
                <a:gd name="connsiteY0" fmla="*/ 0 h 76116"/>
                <a:gd name="connsiteX1" fmla="*/ 38058 w 161752"/>
                <a:gd name="connsiteY1" fmla="*/ 0 h 76116"/>
                <a:gd name="connsiteX2" fmla="*/ 0 w 161752"/>
                <a:gd name="connsiteY2" fmla="*/ 38058 h 76116"/>
                <a:gd name="connsiteX3" fmla="*/ 38058 w 161752"/>
                <a:gd name="connsiteY3" fmla="*/ 76117 h 76116"/>
                <a:gd name="connsiteX4" fmla="*/ 123695 w 161752"/>
                <a:gd name="connsiteY4" fmla="*/ 76117 h 76116"/>
                <a:gd name="connsiteX5" fmla="*/ 161753 w 161752"/>
                <a:gd name="connsiteY5" fmla="*/ 38058 h 76116"/>
                <a:gd name="connsiteX6" fmla="*/ 123695 w 161752"/>
                <a:gd name="connsiteY6" fmla="*/ 0 h 76116"/>
                <a:gd name="connsiteX7" fmla="*/ 10144 w 161752"/>
                <a:gd name="connsiteY7" fmla="*/ 38058 h 76116"/>
                <a:gd name="connsiteX8" fmla="*/ 38053 w 161752"/>
                <a:gd name="connsiteY8" fmla="*/ 10149 h 76116"/>
                <a:gd name="connsiteX9" fmla="*/ 76111 w 161752"/>
                <a:gd name="connsiteY9" fmla="*/ 10149 h 76116"/>
                <a:gd name="connsiteX10" fmla="*/ 76111 w 161752"/>
                <a:gd name="connsiteY10" fmla="*/ 65968 h 76116"/>
                <a:gd name="connsiteX11" fmla="*/ 38053 w 161752"/>
                <a:gd name="connsiteY11" fmla="*/ 65968 h 76116"/>
                <a:gd name="connsiteX12" fmla="*/ 10144 w 161752"/>
                <a:gd name="connsiteY12" fmla="*/ 38058 h 76116"/>
                <a:gd name="connsiteX13" fmla="*/ 123695 w 161752"/>
                <a:gd name="connsiteY13" fmla="*/ 65968 h 76116"/>
                <a:gd name="connsiteX14" fmla="*/ 86260 w 161752"/>
                <a:gd name="connsiteY14" fmla="*/ 65968 h 76116"/>
                <a:gd name="connsiteX15" fmla="*/ 86260 w 161752"/>
                <a:gd name="connsiteY15" fmla="*/ 10149 h 76116"/>
                <a:gd name="connsiteX16" fmla="*/ 123695 w 161752"/>
                <a:gd name="connsiteY16" fmla="*/ 10149 h 76116"/>
                <a:gd name="connsiteX17" fmla="*/ 151604 w 161752"/>
                <a:gd name="connsiteY17" fmla="*/ 38058 h 76116"/>
                <a:gd name="connsiteX18" fmla="*/ 123695 w 161752"/>
                <a:gd name="connsiteY18" fmla="*/ 65968 h 7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752" h="76116">
                  <a:moveTo>
                    <a:pt x="123695" y="0"/>
                  </a:moveTo>
                  <a:lnTo>
                    <a:pt x="38058" y="0"/>
                  </a:lnTo>
                  <a:cubicBezTo>
                    <a:pt x="17039" y="0"/>
                    <a:pt x="0" y="17039"/>
                    <a:pt x="0" y="38058"/>
                  </a:cubicBezTo>
                  <a:cubicBezTo>
                    <a:pt x="0" y="59077"/>
                    <a:pt x="17039" y="76117"/>
                    <a:pt x="38058" y="76117"/>
                  </a:cubicBezTo>
                  <a:lnTo>
                    <a:pt x="123695" y="76117"/>
                  </a:lnTo>
                  <a:cubicBezTo>
                    <a:pt x="144713" y="76117"/>
                    <a:pt x="161753" y="59077"/>
                    <a:pt x="161753" y="38058"/>
                  </a:cubicBezTo>
                  <a:cubicBezTo>
                    <a:pt x="161753" y="17039"/>
                    <a:pt x="144713" y="0"/>
                    <a:pt x="123695" y="0"/>
                  </a:cubicBezTo>
                  <a:close/>
                  <a:moveTo>
                    <a:pt x="10144" y="38058"/>
                  </a:moveTo>
                  <a:cubicBezTo>
                    <a:pt x="10166" y="22654"/>
                    <a:pt x="22649" y="10171"/>
                    <a:pt x="38053" y="10149"/>
                  </a:cubicBezTo>
                  <a:lnTo>
                    <a:pt x="76111" y="10149"/>
                  </a:lnTo>
                  <a:lnTo>
                    <a:pt x="76111" y="65968"/>
                  </a:lnTo>
                  <a:lnTo>
                    <a:pt x="38053" y="65968"/>
                  </a:lnTo>
                  <a:cubicBezTo>
                    <a:pt x="22649" y="65945"/>
                    <a:pt x="10166" y="53463"/>
                    <a:pt x="10144" y="38058"/>
                  </a:cubicBezTo>
                  <a:close/>
                  <a:moveTo>
                    <a:pt x="123695" y="65968"/>
                  </a:moveTo>
                  <a:lnTo>
                    <a:pt x="86260" y="65968"/>
                  </a:lnTo>
                  <a:lnTo>
                    <a:pt x="86260" y="10149"/>
                  </a:lnTo>
                  <a:lnTo>
                    <a:pt x="123695" y="10149"/>
                  </a:lnTo>
                  <a:cubicBezTo>
                    <a:pt x="139109" y="10149"/>
                    <a:pt x="151604" y="22644"/>
                    <a:pt x="151604" y="38058"/>
                  </a:cubicBezTo>
                  <a:cubicBezTo>
                    <a:pt x="151604" y="53472"/>
                    <a:pt x="139109" y="65968"/>
                    <a:pt x="123695" y="65968"/>
                  </a:cubicBezTo>
                  <a:close/>
                </a:path>
              </a:pathLst>
            </a:custGeom>
            <a:solidFill>
              <a:schemeClr val="tx2"/>
            </a:solidFill>
            <a:ln w="506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999DF7F8-84F8-E46A-57E2-0C515E317422}"/>
              </a:ext>
            </a:extLst>
          </p:cNvPr>
          <p:cNvSpPr/>
          <p:nvPr/>
        </p:nvSpPr>
        <p:spPr>
          <a:xfrm>
            <a:off x="916921" y="3648941"/>
            <a:ext cx="5621305" cy="2103941"/>
          </a:xfrm>
          <a:prstGeom prst="roundRect">
            <a:avLst>
              <a:gd name="adj" fmla="val 3605"/>
            </a:avLst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chemeClr val="tx1"/>
                </a:solidFill>
              </a:rPr>
              <a:t>History of childhood allergies and frequent colds lasting for months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chemeClr val="tx1"/>
                </a:solidFill>
              </a:rPr>
              <a:t>Shortness of breath during exercise as a child, which resolved by teenage years; later returned with additional symptom of wheezing in his late twenties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chemeClr val="tx1"/>
                </a:solidFill>
              </a:rPr>
              <a:t>Exhausted during physical activity and has chronic nasal congestion, frequent sneezing, increased sinus pressure and rhinorrhoea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chemeClr val="tx1"/>
                </a:solidFill>
              </a:rPr>
              <a:t>Has lost his sense of smell and has ‘migraines’ during certain seasons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6" name="Graphic 15" descr="First aid kit outline">
            <a:extLst>
              <a:ext uri="{FF2B5EF4-FFF2-40B4-BE49-F238E27FC236}">
                <a16:creationId xmlns:a16="http://schemas.microsoft.com/office/drawing/2014/main" id="{03FA9AC3-61CE-FBF3-9228-5E6F542D890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64343" y="2243704"/>
            <a:ext cx="474133" cy="474133"/>
          </a:xfrm>
          <a:prstGeom prst="rect">
            <a:avLst/>
          </a:prstGeom>
        </p:spPr>
      </p:pic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A3F5B088-C0AE-AFAB-1F65-75B5C5245A42}"/>
              </a:ext>
            </a:extLst>
          </p:cNvPr>
          <p:cNvCxnSpPr>
            <a:cxnSpLocks/>
          </p:cNvCxnSpPr>
          <p:nvPr/>
        </p:nvCxnSpPr>
        <p:spPr>
          <a:xfrm rot="16200000" flipH="1">
            <a:off x="161332" y="3948499"/>
            <a:ext cx="1352406" cy="142983"/>
          </a:xfrm>
          <a:prstGeom prst="bentConnector2">
            <a:avLst/>
          </a:prstGeom>
          <a:ln>
            <a:solidFill>
              <a:schemeClr val="tx2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2CF71324-8200-9443-6989-006009FA1701}"/>
              </a:ext>
            </a:extLst>
          </p:cNvPr>
          <p:cNvSpPr/>
          <p:nvPr/>
        </p:nvSpPr>
        <p:spPr>
          <a:xfrm>
            <a:off x="708370" y="3057281"/>
            <a:ext cx="5829856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5334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History of present illness:</a:t>
            </a:r>
          </a:p>
        </p:txBody>
      </p:sp>
      <p:pic>
        <p:nvPicPr>
          <p:cNvPr id="19" name="Graphic 18" descr="Thermometer outline">
            <a:extLst>
              <a:ext uri="{FF2B5EF4-FFF2-40B4-BE49-F238E27FC236}">
                <a16:creationId xmlns:a16="http://schemas.microsoft.com/office/drawing/2014/main" id="{CA732650-369E-19E8-2C7C-1A409122D8A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35586" y="3057210"/>
            <a:ext cx="500690" cy="500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67338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0A23E9-B0B7-519B-E64C-8FE2F5DF6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01816E1-BE08-C127-EE93-387BCD723782}"/>
              </a:ext>
            </a:extLst>
          </p:cNvPr>
          <p:cNvSpPr/>
          <p:nvPr/>
        </p:nvSpPr>
        <p:spPr>
          <a:xfrm>
            <a:off x="550388" y="1412875"/>
            <a:ext cx="4466111" cy="536666"/>
          </a:xfrm>
          <a:prstGeom prst="roundRect">
            <a:avLst>
              <a:gd name="adj" fmla="val 10563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0000" rtlCol="0" anchor="t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>
                <a:solidFill>
                  <a:srgbClr val="FFFFFF"/>
                </a:solidFill>
                <a:latin typeface="Calibri"/>
              </a:rPr>
              <a:t>32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-year-old male patient</a:t>
            </a:r>
          </a:p>
        </p:txBody>
      </p:sp>
      <p:sp>
        <p:nvSpPr>
          <p:cNvPr id="4" name="Rectangle: Rounded Corners 4">
            <a:extLst>
              <a:ext uri="{FF2B5EF4-FFF2-40B4-BE49-F238E27FC236}">
                <a16:creationId xmlns:a16="http://schemas.microsoft.com/office/drawing/2014/main" id="{6F922B8D-854D-1156-06E4-29FF8D30A2F2}"/>
              </a:ext>
            </a:extLst>
          </p:cNvPr>
          <p:cNvSpPr/>
          <p:nvPr/>
        </p:nvSpPr>
        <p:spPr>
          <a:xfrm>
            <a:off x="550390" y="1844911"/>
            <a:ext cx="11091222" cy="4176477"/>
          </a:xfrm>
          <a:prstGeom prst="roundRect">
            <a:avLst>
              <a:gd name="adj" fmla="val 2025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5C73E8-8E50-8798-65D4-72DBD2B7BA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400" dirty="0"/>
              <a:t>Patient with asthma and comorbid upper airways disease (2/2)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A898E2-2191-B6CD-D52E-D42B2377A9BF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b="1"/>
              <a:t>Not an actual patient. For illustrative purposes only. Image is a stock photo and is not taken from an actual patient</a:t>
            </a:r>
          </a:p>
          <a:p>
            <a:r>
              <a:rPr lang="en-GB" sz="900"/>
              <a:t>CRSwNP, chronic rhinosinusitis with nasal polyps; FeNO, fractional exhaled nitric oxide; FEV</a:t>
            </a:r>
            <a:r>
              <a:rPr lang="en-GB" sz="900" baseline="-25000"/>
              <a:t>1</a:t>
            </a:r>
            <a:r>
              <a:rPr lang="en-GB" sz="900"/>
              <a:t>, forced expiratory volume in 1 second; IgE, immunoglobulin E; IU, international units; </a:t>
            </a:r>
            <a:br>
              <a:rPr lang="en-GB" sz="900"/>
            </a:br>
            <a:r>
              <a:rPr lang="en-GB" sz="900"/>
              <a:t>NPS, nasal polyp score; ppb, parts per billion; SNOT-22, Sino‑Nasal Outcome Test 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264D65F-43E7-A277-9DEF-B11564FA93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639760"/>
              </p:ext>
            </p:extLst>
          </p:nvPr>
        </p:nvGraphicFramePr>
        <p:xfrm>
          <a:off x="709795" y="1940807"/>
          <a:ext cx="10772412" cy="335266"/>
        </p:xfrm>
        <a:graphic>
          <a:graphicData uri="http://schemas.openxmlformats.org/drawingml/2006/table">
            <a:tbl>
              <a:tblPr/>
              <a:tblGrid>
                <a:gridCol w="8352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9878">
                  <a:extLst>
                    <a:ext uri="{9D8B030D-6E8A-4147-A177-3AD203B41FA5}">
                      <a16:colId xmlns:a16="http://schemas.microsoft.com/office/drawing/2014/main" val="2116357822"/>
                    </a:ext>
                  </a:extLst>
                </a:gridCol>
              </a:tblGrid>
              <a:tr h="262330">
                <a:tc>
                  <a:txBody>
                    <a:bodyPr/>
                    <a:lstStyle>
                      <a:lvl1pPr>
                        <a:spcBef>
                          <a:spcPct val="80000"/>
                        </a:spcBef>
                        <a:buFont typeface="Arial" charset="0"/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1pPr>
                      <a:lvl2pPr marL="742950" indent="-285750">
                        <a:spcBef>
                          <a:spcPct val="40000"/>
                        </a:spcBef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charset="0"/>
                        <a:defRPr sz="1900">
                          <a:solidFill>
                            <a:schemeClr val="tx1"/>
                          </a:solidFill>
                          <a:latin typeface="Calibri" charset="0"/>
                        </a:defRPr>
                      </a:lvl3pPr>
                      <a:lvl4pPr marL="1600200" indent="-228600">
                        <a:spcBef>
                          <a:spcPct val="10000"/>
                        </a:spcBef>
                        <a:buFont typeface="Arial" charset="0"/>
                        <a:defRPr>
                          <a:solidFill>
                            <a:schemeClr val="tx1"/>
                          </a:solidFill>
                          <a:latin typeface="Calibri" charset="0"/>
                        </a:defRPr>
                      </a:lvl4pPr>
                      <a:lvl5pPr marL="2057400" indent="-228600">
                        <a:spcBef>
                          <a:spcPct val="10000"/>
                        </a:spcBef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5pPr>
                      <a:lvl6pPr marL="25146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6pPr>
                      <a:lvl7pPr marL="29718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7pPr>
                      <a:lvl8pPr marL="34290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8pPr>
                      <a:lvl9pPr marL="38862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Examination: </a:t>
                      </a: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reveals wheezing as well as presence of nasal polyps 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EF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EF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44EAC61-AD2F-6FA2-AA36-B81FECD38D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5052285"/>
              </p:ext>
            </p:extLst>
          </p:nvPr>
        </p:nvGraphicFramePr>
        <p:xfrm>
          <a:off x="709795" y="2532767"/>
          <a:ext cx="10772410" cy="3017450"/>
        </p:xfrm>
        <a:graphic>
          <a:graphicData uri="http://schemas.openxmlformats.org/drawingml/2006/table">
            <a:tbl>
              <a:tblPr/>
              <a:tblGrid>
                <a:gridCol w="39015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50176">
                  <a:extLst>
                    <a:ext uri="{9D8B030D-6E8A-4147-A177-3AD203B41FA5}">
                      <a16:colId xmlns:a16="http://schemas.microsoft.com/office/drawing/2014/main" val="4247649175"/>
                    </a:ext>
                  </a:extLst>
                </a:gridCol>
                <a:gridCol w="2520647">
                  <a:extLst>
                    <a:ext uri="{9D8B030D-6E8A-4147-A177-3AD203B41FA5}">
                      <a16:colId xmlns:a16="http://schemas.microsoft.com/office/drawing/2014/main" val="2116357822"/>
                    </a:ext>
                  </a:extLst>
                </a:gridCol>
              </a:tblGrid>
              <a:tr h="335092">
                <a:tc gridSpan="2">
                  <a:txBody>
                    <a:bodyPr/>
                    <a:lstStyle>
                      <a:lvl1pPr>
                        <a:spcBef>
                          <a:spcPct val="80000"/>
                        </a:spcBef>
                        <a:buFont typeface="Arial" charset="0"/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1pPr>
                      <a:lvl2pPr marL="742950" indent="-285750">
                        <a:spcBef>
                          <a:spcPct val="40000"/>
                        </a:spcBef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charset="0"/>
                        <a:defRPr sz="1900">
                          <a:solidFill>
                            <a:schemeClr val="tx1"/>
                          </a:solidFill>
                          <a:latin typeface="Calibri" charset="0"/>
                        </a:defRPr>
                      </a:lvl3pPr>
                      <a:lvl4pPr marL="1600200" indent="-228600">
                        <a:spcBef>
                          <a:spcPct val="10000"/>
                        </a:spcBef>
                        <a:buFont typeface="Arial" charset="0"/>
                        <a:defRPr>
                          <a:solidFill>
                            <a:schemeClr val="tx1"/>
                          </a:solidFill>
                          <a:latin typeface="Calibri" charset="0"/>
                        </a:defRPr>
                      </a:lvl4pPr>
                      <a:lvl5pPr marL="2057400" indent="-228600">
                        <a:spcBef>
                          <a:spcPct val="10000"/>
                        </a:spcBef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5pPr>
                      <a:lvl6pPr marL="25146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6pPr>
                      <a:lvl7pPr marL="29718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7pPr>
                      <a:lvl8pPr marL="34290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8pPr>
                      <a:lvl9pPr marL="38862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Tests:</a:t>
                      </a:r>
                      <a:endParaRPr kumimoji="0" lang="en-GB" altLang="en-US" sz="1600" b="0" i="0" u="none" strike="noStrike" cap="none" spc="0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EF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EF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Spirometry (FEV</a:t>
                      </a:r>
                      <a:r>
                        <a:rPr kumimoji="0" lang="en-GB" altLang="en-US" sz="1600" b="1" i="0" u="none" strike="noStrike" cap="none" spc="0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1</a:t>
                      </a:r>
                      <a:r>
                        <a:rPr kumimoji="0" lang="en-GB" altLang="en-US" sz="1600" b="1" i="0" u="none" strike="noStrike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 predicted)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62% + 18% improvement post β</a:t>
                      </a:r>
                      <a:r>
                        <a:rPr kumimoji="0" lang="en-GB" altLang="en-US" sz="1600" b="0" i="0" u="none" strike="noStrike" cap="none" spc="0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2</a:t>
                      </a: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-agonist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3356920"/>
                  </a:ext>
                </a:extLst>
              </a:tr>
              <a:tr h="3351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40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GB" sz="16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Blood eosinophil count</a:t>
                      </a:r>
                    </a:p>
                  </a:txBody>
                  <a:tcPr marT="45719" marB="4571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320 cells/μL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2993099"/>
                  </a:ext>
                </a:extLst>
              </a:tr>
              <a:tr h="33510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Total IgE 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675 </a:t>
                      </a:r>
                      <a:r>
                        <a:rPr kumimoji="0" lang="en-GB" alt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IU/mL</a:t>
                      </a:r>
                      <a:endParaRPr kumimoji="0" lang="en-GB" sz="1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2770724"/>
                  </a:ext>
                </a:extLst>
              </a:tr>
              <a:tr h="335106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Tree pollen (skin prick test)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Positive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2095531"/>
                  </a:ext>
                </a:extLst>
              </a:tr>
              <a:tr h="335106">
                <a:tc>
                  <a:txBody>
                    <a:bodyPr/>
                    <a:lstStyle/>
                    <a:p>
                      <a:pPr marL="457200" marR="0" lvl="1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Grass (skin prick test)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Positive</a:t>
                      </a: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435498"/>
                  </a:ext>
                </a:extLst>
              </a:tr>
              <a:tr h="335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FeNO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55 ppb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9597348"/>
                  </a:ext>
                </a:extLst>
              </a:tr>
              <a:tr h="335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NPS</a:t>
                      </a: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 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5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4302361"/>
                  </a:ext>
                </a:extLst>
              </a:tr>
              <a:tr h="33509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SNOT-22 score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56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400" b="1" i="0" u="none" strike="noStrike" cap="none" spc="0" normalizeH="0" baseline="0" dirty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86889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3A35CBDA-925E-B00A-B64C-265F576CF06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26" t="14635" r="27374" b="55900"/>
          <a:stretch/>
        </p:blipFill>
        <p:spPr>
          <a:xfrm>
            <a:off x="9539348" y="1422500"/>
            <a:ext cx="2102264" cy="2102264"/>
          </a:xfrm>
          <a:prstGeom prst="ellipse">
            <a:avLst/>
          </a:prstGeom>
          <a:ln w="19050">
            <a:solidFill>
              <a:schemeClr val="bg2"/>
            </a:solidFill>
          </a:ln>
        </p:spPr>
      </p:pic>
    </p:spTree>
    <p:extLst>
      <p:ext uri="{BB962C8B-B14F-4D97-AF65-F5344CB8AC3E}">
        <p14:creationId xmlns:p14="http://schemas.microsoft.com/office/powerpoint/2010/main" val="19621410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E0B02-9F38-06B1-9620-D98FF2A4D3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BB45316-5CB6-4FFD-899D-E8183B400EBD}"/>
              </a:ext>
            </a:extLst>
          </p:cNvPr>
          <p:cNvSpPr/>
          <p:nvPr/>
        </p:nvSpPr>
        <p:spPr>
          <a:xfrm>
            <a:off x="550388" y="1416982"/>
            <a:ext cx="4466111" cy="536666"/>
          </a:xfrm>
          <a:prstGeom prst="roundRect">
            <a:avLst>
              <a:gd name="adj" fmla="val 10563"/>
            </a:avLst>
          </a:prstGeom>
          <a:solidFill>
            <a:schemeClr val="accent6"/>
          </a:solidFill>
          <a:ln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0000" rtlCol="0" anchor="t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>
                <a:solidFill>
                  <a:srgbClr val="FFFFFF"/>
                </a:solidFill>
                <a:latin typeface="Calibri"/>
              </a:rPr>
              <a:t>42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-year-old female patient</a:t>
            </a:r>
          </a:p>
        </p:txBody>
      </p:sp>
      <p:sp>
        <p:nvSpPr>
          <p:cNvPr id="10" name="Rectangle: Rounded Corners 4">
            <a:extLst>
              <a:ext uri="{FF2B5EF4-FFF2-40B4-BE49-F238E27FC236}">
                <a16:creationId xmlns:a16="http://schemas.microsoft.com/office/drawing/2014/main" id="{2A7A096E-DE92-FC4F-480A-10AAE49ADACB}"/>
              </a:ext>
            </a:extLst>
          </p:cNvPr>
          <p:cNvSpPr/>
          <p:nvPr/>
        </p:nvSpPr>
        <p:spPr>
          <a:xfrm>
            <a:off x="550390" y="1844911"/>
            <a:ext cx="11091222" cy="4176477"/>
          </a:xfrm>
          <a:prstGeom prst="roundRect">
            <a:avLst>
              <a:gd name="adj" fmla="val 2025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C4864C9-8602-DF0C-DCB6-8BB4D08106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Patient with multiple triggers of asthma (1/2)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08C033B-4F5C-CE6C-6B50-22999BA7FF74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b="1"/>
              <a:t>Not an actual patient. For illustrative purposes only. Image is a stock photo and is not taken from an actual patient</a:t>
            </a:r>
          </a:p>
          <a:p>
            <a:r>
              <a:rPr lang="en-GB" sz="900"/>
              <a:t>GERD, gastro-oesophageal reflux disease; ICS, inhaled corticosteroid; LABA, long-acting </a:t>
            </a:r>
            <a:r>
              <a:rPr lang="el-GR" sz="900"/>
              <a:t>β</a:t>
            </a:r>
            <a:r>
              <a:rPr lang="en-GB" sz="900" baseline="-25000"/>
              <a:t>2</a:t>
            </a:r>
            <a:r>
              <a:rPr lang="en-GB" sz="900"/>
              <a:t>-agonist; LAMA, long-acting muscarinic antagonist; OCS, oral corticosteroid(s)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D742D4C-2187-0913-9F55-BEFD116E2936}"/>
              </a:ext>
            </a:extLst>
          </p:cNvPr>
          <p:cNvSpPr/>
          <p:nvPr/>
        </p:nvSpPr>
        <p:spPr>
          <a:xfrm>
            <a:off x="6916747" y="3643341"/>
            <a:ext cx="4509210" cy="2180140"/>
          </a:xfrm>
          <a:prstGeom prst="roundRect">
            <a:avLst>
              <a:gd name="adj" fmla="val 3605"/>
            </a:avLst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Significant use of a quick-acting bronchodilator to control symptoms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rgbClr val="656665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OCS prescribed following an exacerbation requiring hospitalisation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rgbClr val="656665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2x OCS also needed in past year owing to shortness of breath; symptom reduction was profound but</a:t>
            </a:r>
            <a:br>
              <a:rPr lang="en-GB" sz="1400">
                <a:solidFill>
                  <a:srgbClr val="656665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</a:br>
            <a:r>
              <a:rPr lang="en-GB" sz="1400">
                <a:solidFill>
                  <a:srgbClr val="656665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short-lived </a:t>
            </a:r>
          </a:p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 panose="020F0502020204030204" pitchFamily="34" charset="0"/>
              <a:ea typeface="Roboto" panose="02000000000000000000" pitchFamily="2" charset="0"/>
              <a:cs typeface="Calibri" panose="020F0502020204030204" pitchFamily="34" charset="0"/>
            </a:endParaRPr>
          </a:p>
        </p:txBody>
      </p:sp>
      <p:cxnSp>
        <p:nvCxnSpPr>
          <p:cNvPr id="7" name="Connector: Elbow 6">
            <a:extLst>
              <a:ext uri="{FF2B5EF4-FFF2-40B4-BE49-F238E27FC236}">
                <a16:creationId xmlns:a16="http://schemas.microsoft.com/office/drawing/2014/main" id="{5C03FE6E-9C06-C8FD-BD31-4BBF7D10E671}"/>
              </a:ext>
            </a:extLst>
          </p:cNvPr>
          <p:cNvCxnSpPr>
            <a:cxnSpLocks/>
          </p:cNvCxnSpPr>
          <p:nvPr/>
        </p:nvCxnSpPr>
        <p:spPr>
          <a:xfrm rot="16200000" flipH="1">
            <a:off x="6161158" y="4000853"/>
            <a:ext cx="1352406" cy="142983"/>
          </a:xfrm>
          <a:prstGeom prst="bentConnector2">
            <a:avLst/>
          </a:prstGeom>
          <a:ln>
            <a:solidFill>
              <a:schemeClr val="tx2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7215EEC-D92D-7405-D975-E016A0C396D4}"/>
              </a:ext>
            </a:extLst>
          </p:cNvPr>
          <p:cNvSpPr/>
          <p:nvPr/>
        </p:nvSpPr>
        <p:spPr>
          <a:xfrm>
            <a:off x="708370" y="2235838"/>
            <a:ext cx="3943380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5334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Main complaint: </a:t>
            </a:r>
          </a:p>
        </p:txBody>
      </p:sp>
      <p:grpSp>
        <p:nvGrpSpPr>
          <p:cNvPr id="12" name="Graphic 87" descr="Medicine outline">
            <a:extLst>
              <a:ext uri="{FF2B5EF4-FFF2-40B4-BE49-F238E27FC236}">
                <a16:creationId xmlns:a16="http://schemas.microsoft.com/office/drawing/2014/main" id="{FEEE469A-1399-D855-E2DD-6ACDB8E9BD03}"/>
              </a:ext>
            </a:extLst>
          </p:cNvPr>
          <p:cNvGrpSpPr/>
          <p:nvPr/>
        </p:nvGrpSpPr>
        <p:grpSpPr>
          <a:xfrm>
            <a:off x="6828215" y="3119807"/>
            <a:ext cx="294002" cy="400880"/>
            <a:chOff x="6828215" y="3239926"/>
            <a:chExt cx="294002" cy="400880"/>
          </a:xfrm>
          <a:solidFill>
            <a:schemeClr val="tx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F83A9ED-3914-EC1F-5DB3-E6C74303DFC4}"/>
                </a:ext>
              </a:extLst>
            </p:cNvPr>
            <p:cNvSpPr/>
            <p:nvPr/>
          </p:nvSpPr>
          <p:spPr>
            <a:xfrm>
              <a:off x="6828215" y="3239926"/>
              <a:ext cx="233424" cy="365359"/>
            </a:xfrm>
            <a:custGeom>
              <a:avLst/>
              <a:gdLst>
                <a:gd name="connsiteX0" fmla="*/ 25372 w 233424"/>
                <a:gd name="connsiteY0" fmla="*/ 355211 h 365359"/>
                <a:gd name="connsiteX1" fmla="*/ 10149 w 233424"/>
                <a:gd name="connsiteY1" fmla="*/ 339987 h 365359"/>
                <a:gd name="connsiteX2" fmla="*/ 10149 w 233424"/>
                <a:gd name="connsiteY2" fmla="*/ 111638 h 365359"/>
                <a:gd name="connsiteX3" fmla="*/ 25372 w 233424"/>
                <a:gd name="connsiteY3" fmla="*/ 96414 h 365359"/>
                <a:gd name="connsiteX4" fmla="*/ 43133 w 233424"/>
                <a:gd name="connsiteY4" fmla="*/ 96414 h 365359"/>
                <a:gd name="connsiteX5" fmla="*/ 50744 w 233424"/>
                <a:gd name="connsiteY5" fmla="*/ 89142 h 365359"/>
                <a:gd name="connsiteX6" fmla="*/ 50744 w 233424"/>
                <a:gd name="connsiteY6" fmla="*/ 88803 h 365359"/>
                <a:gd name="connsiteX7" fmla="*/ 50744 w 233424"/>
                <a:gd name="connsiteY7" fmla="*/ 65968 h 365359"/>
                <a:gd name="connsiteX8" fmla="*/ 182680 w 233424"/>
                <a:gd name="connsiteY8" fmla="*/ 65968 h 365359"/>
                <a:gd name="connsiteX9" fmla="*/ 182680 w 233424"/>
                <a:gd name="connsiteY9" fmla="*/ 88803 h 365359"/>
                <a:gd name="connsiteX10" fmla="*/ 189952 w 233424"/>
                <a:gd name="connsiteY10" fmla="*/ 96414 h 365359"/>
                <a:gd name="connsiteX11" fmla="*/ 190291 w 233424"/>
                <a:gd name="connsiteY11" fmla="*/ 96414 h 365359"/>
                <a:gd name="connsiteX12" fmla="*/ 208052 w 233424"/>
                <a:gd name="connsiteY12" fmla="*/ 96414 h 365359"/>
                <a:gd name="connsiteX13" fmla="*/ 223275 w 233424"/>
                <a:gd name="connsiteY13" fmla="*/ 111638 h 365359"/>
                <a:gd name="connsiteX14" fmla="*/ 223275 w 233424"/>
                <a:gd name="connsiteY14" fmla="*/ 152182 h 365359"/>
                <a:gd name="connsiteX15" fmla="*/ 60893 w 233424"/>
                <a:gd name="connsiteY15" fmla="*/ 152182 h 365359"/>
                <a:gd name="connsiteX16" fmla="*/ 50744 w 233424"/>
                <a:gd name="connsiteY16" fmla="*/ 162331 h 365359"/>
                <a:gd name="connsiteX17" fmla="*/ 50744 w 233424"/>
                <a:gd name="connsiteY17" fmla="*/ 253671 h 365359"/>
                <a:gd name="connsiteX18" fmla="*/ 60893 w 233424"/>
                <a:gd name="connsiteY18" fmla="*/ 263820 h 365359"/>
                <a:gd name="connsiteX19" fmla="*/ 223275 w 233424"/>
                <a:gd name="connsiteY19" fmla="*/ 263820 h 365359"/>
                <a:gd name="connsiteX20" fmla="*/ 223275 w 233424"/>
                <a:gd name="connsiteY20" fmla="*/ 309454 h 365359"/>
                <a:gd name="connsiteX21" fmla="*/ 233424 w 233424"/>
                <a:gd name="connsiteY21" fmla="*/ 309454 h 365359"/>
                <a:gd name="connsiteX22" fmla="*/ 233424 w 233424"/>
                <a:gd name="connsiteY22" fmla="*/ 111638 h 365359"/>
                <a:gd name="connsiteX23" fmla="*/ 208052 w 233424"/>
                <a:gd name="connsiteY23" fmla="*/ 86265 h 365359"/>
                <a:gd name="connsiteX24" fmla="*/ 192829 w 233424"/>
                <a:gd name="connsiteY24" fmla="*/ 86265 h 365359"/>
                <a:gd name="connsiteX25" fmla="*/ 192829 w 233424"/>
                <a:gd name="connsiteY25" fmla="*/ 65968 h 365359"/>
                <a:gd name="connsiteX26" fmla="*/ 202978 w 233424"/>
                <a:gd name="connsiteY26" fmla="*/ 65968 h 365359"/>
                <a:gd name="connsiteX27" fmla="*/ 213126 w 233424"/>
                <a:gd name="connsiteY27" fmla="*/ 56500 h 365359"/>
                <a:gd name="connsiteX28" fmla="*/ 213126 w 233424"/>
                <a:gd name="connsiteY28" fmla="*/ 55819 h 365359"/>
                <a:gd name="connsiteX29" fmla="*/ 213126 w 233424"/>
                <a:gd name="connsiteY29" fmla="*/ 25372 h 365359"/>
                <a:gd name="connsiteX30" fmla="*/ 187754 w 233424"/>
                <a:gd name="connsiteY30" fmla="*/ 0 h 365359"/>
                <a:gd name="connsiteX31" fmla="*/ 45670 w 233424"/>
                <a:gd name="connsiteY31" fmla="*/ 0 h 365359"/>
                <a:gd name="connsiteX32" fmla="*/ 20298 w 233424"/>
                <a:gd name="connsiteY32" fmla="*/ 25372 h 365359"/>
                <a:gd name="connsiteX33" fmla="*/ 20298 w 233424"/>
                <a:gd name="connsiteY33" fmla="*/ 55819 h 365359"/>
                <a:gd name="connsiteX34" fmla="*/ 29765 w 233424"/>
                <a:gd name="connsiteY34" fmla="*/ 65968 h 365359"/>
                <a:gd name="connsiteX35" fmla="*/ 30447 w 233424"/>
                <a:gd name="connsiteY35" fmla="*/ 65968 h 365359"/>
                <a:gd name="connsiteX36" fmla="*/ 40596 w 233424"/>
                <a:gd name="connsiteY36" fmla="*/ 65968 h 365359"/>
                <a:gd name="connsiteX37" fmla="*/ 40596 w 233424"/>
                <a:gd name="connsiteY37" fmla="*/ 86265 h 365359"/>
                <a:gd name="connsiteX38" fmla="*/ 25372 w 233424"/>
                <a:gd name="connsiteY38" fmla="*/ 86265 h 365359"/>
                <a:gd name="connsiteX39" fmla="*/ 0 w 233424"/>
                <a:gd name="connsiteY39" fmla="*/ 111638 h 365359"/>
                <a:gd name="connsiteX40" fmla="*/ 0 w 233424"/>
                <a:gd name="connsiteY40" fmla="*/ 339987 h 365359"/>
                <a:gd name="connsiteX41" fmla="*/ 25372 w 233424"/>
                <a:gd name="connsiteY41" fmla="*/ 365360 h 365359"/>
                <a:gd name="connsiteX42" fmla="*/ 116844 w 233424"/>
                <a:gd name="connsiteY42" fmla="*/ 365360 h 365359"/>
                <a:gd name="connsiteX43" fmla="*/ 116707 w 233424"/>
                <a:gd name="connsiteY43" fmla="*/ 362695 h 365359"/>
                <a:gd name="connsiteX44" fmla="*/ 117296 w 233424"/>
                <a:gd name="connsiteY44" fmla="*/ 355211 h 365359"/>
                <a:gd name="connsiteX45" fmla="*/ 60893 w 233424"/>
                <a:gd name="connsiteY45" fmla="*/ 253636 h 365359"/>
                <a:gd name="connsiteX46" fmla="*/ 60893 w 233424"/>
                <a:gd name="connsiteY46" fmla="*/ 162296 h 365359"/>
                <a:gd name="connsiteX47" fmla="*/ 223275 w 233424"/>
                <a:gd name="connsiteY47" fmla="*/ 162296 h 365359"/>
                <a:gd name="connsiteX48" fmla="*/ 223275 w 233424"/>
                <a:gd name="connsiteY48" fmla="*/ 253636 h 365359"/>
                <a:gd name="connsiteX49" fmla="*/ 30447 w 233424"/>
                <a:gd name="connsiteY49" fmla="*/ 55819 h 365359"/>
                <a:gd name="connsiteX50" fmla="*/ 30447 w 233424"/>
                <a:gd name="connsiteY50" fmla="*/ 25372 h 365359"/>
                <a:gd name="connsiteX51" fmla="*/ 45670 w 233424"/>
                <a:gd name="connsiteY51" fmla="*/ 10149 h 365359"/>
                <a:gd name="connsiteX52" fmla="*/ 187754 w 233424"/>
                <a:gd name="connsiteY52" fmla="*/ 10149 h 365359"/>
                <a:gd name="connsiteX53" fmla="*/ 202978 w 233424"/>
                <a:gd name="connsiteY53" fmla="*/ 25372 h 365359"/>
                <a:gd name="connsiteX54" fmla="*/ 202978 w 233424"/>
                <a:gd name="connsiteY54" fmla="*/ 55819 h 365359"/>
                <a:gd name="connsiteX55" fmla="*/ 30447 w 233424"/>
                <a:gd name="connsiteY55" fmla="*/ 55819 h 36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424" h="365359">
                  <a:moveTo>
                    <a:pt x="25372" y="355211"/>
                  </a:moveTo>
                  <a:cubicBezTo>
                    <a:pt x="16964" y="355211"/>
                    <a:pt x="10149" y="348395"/>
                    <a:pt x="10149" y="339987"/>
                  </a:cubicBezTo>
                  <a:lnTo>
                    <a:pt x="10149" y="111638"/>
                  </a:lnTo>
                  <a:cubicBezTo>
                    <a:pt x="10149" y="103230"/>
                    <a:pt x="16964" y="96414"/>
                    <a:pt x="25372" y="96414"/>
                  </a:cubicBezTo>
                  <a:lnTo>
                    <a:pt x="43133" y="96414"/>
                  </a:lnTo>
                  <a:cubicBezTo>
                    <a:pt x="47243" y="96508"/>
                    <a:pt x="50651" y="93252"/>
                    <a:pt x="50744" y="89142"/>
                  </a:cubicBezTo>
                  <a:cubicBezTo>
                    <a:pt x="50747" y="89028"/>
                    <a:pt x="50747" y="88915"/>
                    <a:pt x="50744" y="88803"/>
                  </a:cubicBezTo>
                  <a:lnTo>
                    <a:pt x="50744" y="65968"/>
                  </a:lnTo>
                  <a:lnTo>
                    <a:pt x="182680" y="65968"/>
                  </a:lnTo>
                  <a:lnTo>
                    <a:pt x="182680" y="88803"/>
                  </a:lnTo>
                  <a:cubicBezTo>
                    <a:pt x="182586" y="92913"/>
                    <a:pt x="185842" y="96321"/>
                    <a:pt x="189952" y="96414"/>
                  </a:cubicBezTo>
                  <a:cubicBezTo>
                    <a:pt x="190066" y="96417"/>
                    <a:pt x="190178" y="96417"/>
                    <a:pt x="190291" y="96414"/>
                  </a:cubicBezTo>
                  <a:lnTo>
                    <a:pt x="208052" y="96414"/>
                  </a:lnTo>
                  <a:cubicBezTo>
                    <a:pt x="216460" y="96414"/>
                    <a:pt x="223275" y="103230"/>
                    <a:pt x="223275" y="111638"/>
                  </a:cubicBezTo>
                  <a:lnTo>
                    <a:pt x="223275" y="152182"/>
                  </a:lnTo>
                  <a:lnTo>
                    <a:pt x="60893" y="152182"/>
                  </a:lnTo>
                  <a:cubicBezTo>
                    <a:pt x="55288" y="152182"/>
                    <a:pt x="50744" y="156726"/>
                    <a:pt x="50744" y="162331"/>
                  </a:cubicBezTo>
                  <a:lnTo>
                    <a:pt x="50744" y="253671"/>
                  </a:lnTo>
                  <a:cubicBezTo>
                    <a:pt x="50744" y="259276"/>
                    <a:pt x="55288" y="263820"/>
                    <a:pt x="60893" y="263820"/>
                  </a:cubicBezTo>
                  <a:lnTo>
                    <a:pt x="223275" y="263820"/>
                  </a:lnTo>
                  <a:lnTo>
                    <a:pt x="223275" y="309454"/>
                  </a:lnTo>
                  <a:lnTo>
                    <a:pt x="233424" y="309454"/>
                  </a:lnTo>
                  <a:lnTo>
                    <a:pt x="233424" y="111638"/>
                  </a:lnTo>
                  <a:cubicBezTo>
                    <a:pt x="233410" y="97631"/>
                    <a:pt x="222059" y="86280"/>
                    <a:pt x="208052" y="86265"/>
                  </a:cubicBezTo>
                  <a:lnTo>
                    <a:pt x="192829" y="86265"/>
                  </a:lnTo>
                  <a:lnTo>
                    <a:pt x="192829" y="65968"/>
                  </a:lnTo>
                  <a:lnTo>
                    <a:pt x="202978" y="65968"/>
                  </a:lnTo>
                  <a:cubicBezTo>
                    <a:pt x="208394" y="66156"/>
                    <a:pt x="212938" y="61917"/>
                    <a:pt x="213126" y="56500"/>
                  </a:cubicBezTo>
                  <a:cubicBezTo>
                    <a:pt x="213134" y="56273"/>
                    <a:pt x="213134" y="56046"/>
                    <a:pt x="213126" y="55819"/>
                  </a:cubicBezTo>
                  <a:lnTo>
                    <a:pt x="213126" y="25372"/>
                  </a:lnTo>
                  <a:cubicBezTo>
                    <a:pt x="213110" y="11366"/>
                    <a:pt x="201760" y="17"/>
                    <a:pt x="187754" y="0"/>
                  </a:cubicBezTo>
                  <a:lnTo>
                    <a:pt x="45670" y="0"/>
                  </a:lnTo>
                  <a:cubicBezTo>
                    <a:pt x="31664" y="17"/>
                    <a:pt x="20314" y="11366"/>
                    <a:pt x="20298" y="25372"/>
                  </a:cubicBezTo>
                  <a:lnTo>
                    <a:pt x="20298" y="55819"/>
                  </a:lnTo>
                  <a:cubicBezTo>
                    <a:pt x="20109" y="61236"/>
                    <a:pt x="24348" y="65779"/>
                    <a:pt x="29765" y="65968"/>
                  </a:cubicBezTo>
                  <a:cubicBezTo>
                    <a:pt x="29992" y="65976"/>
                    <a:pt x="30219" y="65976"/>
                    <a:pt x="30447" y="65968"/>
                  </a:cubicBezTo>
                  <a:lnTo>
                    <a:pt x="40596" y="65968"/>
                  </a:lnTo>
                  <a:lnTo>
                    <a:pt x="40596" y="86265"/>
                  </a:lnTo>
                  <a:lnTo>
                    <a:pt x="25372" y="86265"/>
                  </a:lnTo>
                  <a:cubicBezTo>
                    <a:pt x="11365" y="86280"/>
                    <a:pt x="14" y="97631"/>
                    <a:pt x="0" y="111638"/>
                  </a:cubicBezTo>
                  <a:lnTo>
                    <a:pt x="0" y="339987"/>
                  </a:lnTo>
                  <a:cubicBezTo>
                    <a:pt x="17" y="353993"/>
                    <a:pt x="11366" y="365343"/>
                    <a:pt x="25372" y="365360"/>
                  </a:cubicBezTo>
                  <a:lnTo>
                    <a:pt x="116844" y="365360"/>
                  </a:lnTo>
                  <a:cubicBezTo>
                    <a:pt x="116798" y="364471"/>
                    <a:pt x="116707" y="363594"/>
                    <a:pt x="116707" y="362695"/>
                  </a:cubicBezTo>
                  <a:cubicBezTo>
                    <a:pt x="116727" y="360190"/>
                    <a:pt x="116924" y="357688"/>
                    <a:pt x="117296" y="355211"/>
                  </a:cubicBezTo>
                  <a:close/>
                  <a:moveTo>
                    <a:pt x="60893" y="253636"/>
                  </a:moveTo>
                  <a:lnTo>
                    <a:pt x="60893" y="162296"/>
                  </a:lnTo>
                  <a:lnTo>
                    <a:pt x="223275" y="162296"/>
                  </a:lnTo>
                  <a:lnTo>
                    <a:pt x="223275" y="253636"/>
                  </a:lnTo>
                  <a:close/>
                  <a:moveTo>
                    <a:pt x="30447" y="55819"/>
                  </a:moveTo>
                  <a:lnTo>
                    <a:pt x="30447" y="25372"/>
                  </a:lnTo>
                  <a:cubicBezTo>
                    <a:pt x="30447" y="16964"/>
                    <a:pt x="37262" y="10149"/>
                    <a:pt x="45670" y="10149"/>
                  </a:cubicBezTo>
                  <a:lnTo>
                    <a:pt x="187754" y="10149"/>
                  </a:lnTo>
                  <a:cubicBezTo>
                    <a:pt x="196162" y="10149"/>
                    <a:pt x="202978" y="16964"/>
                    <a:pt x="202978" y="25372"/>
                  </a:cubicBezTo>
                  <a:lnTo>
                    <a:pt x="202978" y="55819"/>
                  </a:lnTo>
                  <a:lnTo>
                    <a:pt x="30447" y="55819"/>
                  </a:lnTo>
                  <a:close/>
                </a:path>
              </a:pathLst>
            </a:custGeom>
            <a:solidFill>
              <a:schemeClr val="tx2"/>
            </a:solidFill>
            <a:ln w="506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DE822B8-096E-EEC2-E243-B5A70CA55A34}"/>
                </a:ext>
              </a:extLst>
            </p:cNvPr>
            <p:cNvSpPr/>
            <p:nvPr/>
          </p:nvSpPr>
          <p:spPr>
            <a:xfrm>
              <a:off x="6960465" y="3564690"/>
              <a:ext cx="161752" cy="76116"/>
            </a:xfrm>
            <a:custGeom>
              <a:avLst/>
              <a:gdLst>
                <a:gd name="connsiteX0" fmla="*/ 123695 w 161752"/>
                <a:gd name="connsiteY0" fmla="*/ 0 h 76116"/>
                <a:gd name="connsiteX1" fmla="*/ 38058 w 161752"/>
                <a:gd name="connsiteY1" fmla="*/ 0 h 76116"/>
                <a:gd name="connsiteX2" fmla="*/ 0 w 161752"/>
                <a:gd name="connsiteY2" fmla="*/ 38058 h 76116"/>
                <a:gd name="connsiteX3" fmla="*/ 38058 w 161752"/>
                <a:gd name="connsiteY3" fmla="*/ 76117 h 76116"/>
                <a:gd name="connsiteX4" fmla="*/ 123695 w 161752"/>
                <a:gd name="connsiteY4" fmla="*/ 76117 h 76116"/>
                <a:gd name="connsiteX5" fmla="*/ 161753 w 161752"/>
                <a:gd name="connsiteY5" fmla="*/ 38058 h 76116"/>
                <a:gd name="connsiteX6" fmla="*/ 123695 w 161752"/>
                <a:gd name="connsiteY6" fmla="*/ 0 h 76116"/>
                <a:gd name="connsiteX7" fmla="*/ 10144 w 161752"/>
                <a:gd name="connsiteY7" fmla="*/ 38058 h 76116"/>
                <a:gd name="connsiteX8" fmla="*/ 38053 w 161752"/>
                <a:gd name="connsiteY8" fmla="*/ 10149 h 76116"/>
                <a:gd name="connsiteX9" fmla="*/ 76111 w 161752"/>
                <a:gd name="connsiteY9" fmla="*/ 10149 h 76116"/>
                <a:gd name="connsiteX10" fmla="*/ 76111 w 161752"/>
                <a:gd name="connsiteY10" fmla="*/ 65968 h 76116"/>
                <a:gd name="connsiteX11" fmla="*/ 38053 w 161752"/>
                <a:gd name="connsiteY11" fmla="*/ 65968 h 76116"/>
                <a:gd name="connsiteX12" fmla="*/ 10144 w 161752"/>
                <a:gd name="connsiteY12" fmla="*/ 38058 h 76116"/>
                <a:gd name="connsiteX13" fmla="*/ 123695 w 161752"/>
                <a:gd name="connsiteY13" fmla="*/ 65968 h 76116"/>
                <a:gd name="connsiteX14" fmla="*/ 86260 w 161752"/>
                <a:gd name="connsiteY14" fmla="*/ 65968 h 76116"/>
                <a:gd name="connsiteX15" fmla="*/ 86260 w 161752"/>
                <a:gd name="connsiteY15" fmla="*/ 10149 h 76116"/>
                <a:gd name="connsiteX16" fmla="*/ 123695 w 161752"/>
                <a:gd name="connsiteY16" fmla="*/ 10149 h 76116"/>
                <a:gd name="connsiteX17" fmla="*/ 151604 w 161752"/>
                <a:gd name="connsiteY17" fmla="*/ 38058 h 76116"/>
                <a:gd name="connsiteX18" fmla="*/ 123695 w 161752"/>
                <a:gd name="connsiteY18" fmla="*/ 65968 h 7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752" h="76116">
                  <a:moveTo>
                    <a:pt x="123695" y="0"/>
                  </a:moveTo>
                  <a:lnTo>
                    <a:pt x="38058" y="0"/>
                  </a:lnTo>
                  <a:cubicBezTo>
                    <a:pt x="17039" y="0"/>
                    <a:pt x="0" y="17039"/>
                    <a:pt x="0" y="38058"/>
                  </a:cubicBezTo>
                  <a:cubicBezTo>
                    <a:pt x="0" y="59077"/>
                    <a:pt x="17039" y="76117"/>
                    <a:pt x="38058" y="76117"/>
                  </a:cubicBezTo>
                  <a:lnTo>
                    <a:pt x="123695" y="76117"/>
                  </a:lnTo>
                  <a:cubicBezTo>
                    <a:pt x="144713" y="76117"/>
                    <a:pt x="161753" y="59077"/>
                    <a:pt x="161753" y="38058"/>
                  </a:cubicBezTo>
                  <a:cubicBezTo>
                    <a:pt x="161753" y="17039"/>
                    <a:pt x="144713" y="0"/>
                    <a:pt x="123695" y="0"/>
                  </a:cubicBezTo>
                  <a:close/>
                  <a:moveTo>
                    <a:pt x="10144" y="38058"/>
                  </a:moveTo>
                  <a:cubicBezTo>
                    <a:pt x="10166" y="22654"/>
                    <a:pt x="22649" y="10171"/>
                    <a:pt x="38053" y="10149"/>
                  </a:cubicBezTo>
                  <a:lnTo>
                    <a:pt x="76111" y="10149"/>
                  </a:lnTo>
                  <a:lnTo>
                    <a:pt x="76111" y="65968"/>
                  </a:lnTo>
                  <a:lnTo>
                    <a:pt x="38053" y="65968"/>
                  </a:lnTo>
                  <a:cubicBezTo>
                    <a:pt x="22649" y="65945"/>
                    <a:pt x="10166" y="53463"/>
                    <a:pt x="10144" y="38058"/>
                  </a:cubicBezTo>
                  <a:close/>
                  <a:moveTo>
                    <a:pt x="123695" y="65968"/>
                  </a:moveTo>
                  <a:lnTo>
                    <a:pt x="86260" y="65968"/>
                  </a:lnTo>
                  <a:lnTo>
                    <a:pt x="86260" y="10149"/>
                  </a:lnTo>
                  <a:lnTo>
                    <a:pt x="123695" y="10149"/>
                  </a:lnTo>
                  <a:cubicBezTo>
                    <a:pt x="139109" y="10149"/>
                    <a:pt x="151604" y="22644"/>
                    <a:pt x="151604" y="38058"/>
                  </a:cubicBezTo>
                  <a:cubicBezTo>
                    <a:pt x="151604" y="53472"/>
                    <a:pt x="139109" y="65968"/>
                    <a:pt x="123695" y="65968"/>
                  </a:cubicBezTo>
                  <a:close/>
                </a:path>
              </a:pathLst>
            </a:custGeom>
            <a:solidFill>
              <a:schemeClr val="tx2"/>
            </a:solidFill>
            <a:ln w="5060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81EEECA6-1765-D9F6-74C0-6D8A0444DF40}"/>
              </a:ext>
            </a:extLst>
          </p:cNvPr>
          <p:cNvSpPr/>
          <p:nvPr/>
        </p:nvSpPr>
        <p:spPr>
          <a:xfrm>
            <a:off x="916921" y="3643340"/>
            <a:ext cx="5621305" cy="2180141"/>
          </a:xfrm>
          <a:prstGeom prst="roundRect">
            <a:avLst>
              <a:gd name="adj" fmla="val 3605"/>
            </a:avLst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228600" marR="0" lvl="0" indent="-228600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lang="en-GB" sz="1400">
                <a:solidFill>
                  <a:srgbClr val="656665"/>
                </a:solidFill>
                <a:latin typeface="Calibri"/>
              </a:rPr>
              <a:t>History of childhood respiratory allergies during spring/summer, with no definitive therapy; allergies resolved in early	 adulthood</a:t>
            </a:r>
          </a:p>
          <a:p>
            <a:pPr marL="228600" indent="-228600">
              <a:spcBef>
                <a:spcPts val="300"/>
              </a:spcBef>
              <a:spcAft>
                <a:spcPts val="300"/>
              </a:spcAft>
              <a:buBlip>
                <a:blip r:embed="rId3"/>
              </a:buBlip>
              <a:defRPr/>
            </a:pPr>
            <a:r>
              <a:rPr lang="en-GB" sz="1400">
                <a:solidFill>
                  <a:srgbClr val="656665"/>
                </a:solidFill>
                <a:latin typeface="Calibri"/>
              </a:rPr>
              <a:t>In her late twenties, developed ‘frequent bronchitis’ characterised by a persistent cough and dyspnoea, with mucus hypersecretion</a:t>
            </a:r>
          </a:p>
          <a:p>
            <a:pPr marL="228600" indent="-228600">
              <a:spcBef>
                <a:spcPts val="300"/>
              </a:spcBef>
              <a:spcAft>
                <a:spcPts val="300"/>
              </a:spcAft>
              <a:buBlip>
                <a:blip r:embed="rId3"/>
              </a:buBlip>
              <a:defRPr/>
            </a:pPr>
            <a:r>
              <a:rPr lang="en-GB" sz="1400">
                <a:solidFill>
                  <a:srgbClr val="656665"/>
                </a:solidFill>
                <a:latin typeface="Calibri"/>
              </a:rPr>
              <a:t>About 5 years ago, a ‘bronchitic episode’ never improved; since then, activity-related shortness of breath and intolerance has progressed</a:t>
            </a:r>
          </a:p>
          <a:p>
            <a:pPr marL="228600" indent="-228600">
              <a:spcBef>
                <a:spcPts val="300"/>
              </a:spcBef>
              <a:spcAft>
                <a:spcPts val="300"/>
              </a:spcAft>
              <a:buBlip>
                <a:blip r:embed="rId3"/>
              </a:buBlip>
              <a:defRPr/>
            </a:pPr>
            <a:r>
              <a:rPr lang="en-GB" sz="1400">
                <a:solidFill>
                  <a:srgbClr val="656665"/>
                </a:solidFill>
                <a:latin typeface="Calibri"/>
              </a:rPr>
              <a:t>In the past month, she has expectorated mucus plugs</a:t>
            </a:r>
          </a:p>
          <a:p>
            <a:pPr marL="228600" indent="-228600">
              <a:spcBef>
                <a:spcPts val="300"/>
              </a:spcBef>
              <a:spcAft>
                <a:spcPts val="300"/>
              </a:spcAft>
              <a:buBlip>
                <a:blip r:embed="rId3"/>
              </a:buBlip>
              <a:defRPr/>
            </a:pPr>
            <a:r>
              <a:rPr lang="en-GB" sz="1400">
                <a:solidFill>
                  <a:srgbClr val="656665"/>
                </a:solidFill>
                <a:latin typeface="Calibri"/>
              </a:rPr>
              <a:t>No presence of allergic rhinitis, aspirin sensitivity and/or GERD</a:t>
            </a:r>
          </a:p>
        </p:txBody>
      </p:sp>
      <p:pic>
        <p:nvPicPr>
          <p:cNvPr id="16" name="Graphic 15" descr="First aid kit outline">
            <a:extLst>
              <a:ext uri="{FF2B5EF4-FFF2-40B4-BE49-F238E27FC236}">
                <a16:creationId xmlns:a16="http://schemas.microsoft.com/office/drawing/2014/main" id="{74494E6E-4BF6-FA85-10DB-01B4A5A4C7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64343" y="2238103"/>
            <a:ext cx="474133" cy="474133"/>
          </a:xfrm>
          <a:prstGeom prst="rect">
            <a:avLst/>
          </a:prstGeom>
        </p:spPr>
      </p:pic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6003F1CB-9BD0-C93E-2635-0590CBE4FC0A}"/>
              </a:ext>
            </a:extLst>
          </p:cNvPr>
          <p:cNvCxnSpPr>
            <a:cxnSpLocks/>
          </p:cNvCxnSpPr>
          <p:nvPr/>
        </p:nvCxnSpPr>
        <p:spPr>
          <a:xfrm rot="16200000" flipH="1">
            <a:off x="161332" y="3942898"/>
            <a:ext cx="1352406" cy="142983"/>
          </a:xfrm>
          <a:prstGeom prst="bentConnector2">
            <a:avLst/>
          </a:prstGeom>
          <a:ln>
            <a:solidFill>
              <a:schemeClr val="tx2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1F5CB2A-64EB-0F00-FA1F-02D6A904CB69}"/>
              </a:ext>
            </a:extLst>
          </p:cNvPr>
          <p:cNvSpPr/>
          <p:nvPr/>
        </p:nvSpPr>
        <p:spPr>
          <a:xfrm>
            <a:off x="708370" y="3051680"/>
            <a:ext cx="5829856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5334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History of present illness:</a:t>
            </a:r>
          </a:p>
        </p:txBody>
      </p:sp>
      <p:pic>
        <p:nvPicPr>
          <p:cNvPr id="19" name="Graphic 18" descr="Thermometer outline">
            <a:extLst>
              <a:ext uri="{FF2B5EF4-FFF2-40B4-BE49-F238E27FC236}">
                <a16:creationId xmlns:a16="http://schemas.microsoft.com/office/drawing/2014/main" id="{614CDE98-E839-BDC6-DA1E-B88D0EFC657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35586" y="3051609"/>
            <a:ext cx="500690" cy="500690"/>
          </a:xfrm>
          <a:prstGeom prst="rect">
            <a:avLst/>
          </a:prstGeom>
        </p:spPr>
      </p:pic>
      <p:sp>
        <p:nvSpPr>
          <p:cNvPr id="22" name="Rectangle: Rounded Corners 5">
            <a:extLst>
              <a:ext uri="{FF2B5EF4-FFF2-40B4-BE49-F238E27FC236}">
                <a16:creationId xmlns:a16="http://schemas.microsoft.com/office/drawing/2014/main" id="{1AFC1FC0-F76C-A8FC-9053-8882E882E849}"/>
              </a:ext>
            </a:extLst>
          </p:cNvPr>
          <p:cNvSpPr/>
          <p:nvPr/>
        </p:nvSpPr>
        <p:spPr>
          <a:xfrm>
            <a:off x="2915920" y="2090175"/>
            <a:ext cx="6791551" cy="806476"/>
          </a:xfrm>
          <a:prstGeom prst="roundRect">
            <a:avLst>
              <a:gd name="adj" fmla="val 17264"/>
            </a:avLst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228600" marR="0" lvl="0" indent="-22860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Blip>
                <a:blip r:embed="rId3"/>
              </a:buBlip>
              <a:tabLst/>
              <a:defRPr/>
            </a:pP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Shortness of breath, sleep disturbances and mucus expectoration (complains that ‘symptoms are more frequent during spring’ and ‘mucus production is greater </a:t>
            </a:r>
            <a:b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</a:b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rPr>
              <a:t>in the mornings’)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 panose="020F0502020204030204" pitchFamily="34" charset="0"/>
              <a:ea typeface="Roboto" panose="02000000000000000000" pitchFamily="2" charset="0"/>
              <a:cs typeface="Calibri" panose="020F0502020204030204" pitchFamily="34" charset="0"/>
            </a:endParaRPr>
          </a:p>
        </p:txBody>
      </p:sp>
      <p:pic>
        <p:nvPicPr>
          <p:cNvPr id="5" name="Picture 4" descr="A person with her arms crossed&#10;&#10;AI-generated content may be incorrect.">
            <a:extLst>
              <a:ext uri="{FF2B5EF4-FFF2-40B4-BE49-F238E27FC236}">
                <a16:creationId xmlns:a16="http://schemas.microsoft.com/office/drawing/2014/main" id="{EE501842-607B-E7F0-D6FD-3B7B5D64DB7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66" t="7129" r="28625" b="-396"/>
          <a:stretch/>
        </p:blipFill>
        <p:spPr>
          <a:xfrm>
            <a:off x="9539349" y="1422500"/>
            <a:ext cx="2102264" cy="2102264"/>
          </a:xfrm>
          <a:prstGeom prst="ellipse">
            <a:avLst/>
          </a:prstGeom>
          <a:ln w="19050">
            <a:solidFill>
              <a:schemeClr val="accent2"/>
            </a:solidFill>
          </a:ln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9EDD40F2-0B4D-371B-AD94-2DF8F44996CD}"/>
              </a:ext>
            </a:extLst>
          </p:cNvPr>
          <p:cNvSpPr/>
          <p:nvPr/>
        </p:nvSpPr>
        <p:spPr>
          <a:xfrm>
            <a:off x="6707983" y="3051680"/>
            <a:ext cx="4720005" cy="505784"/>
          </a:xfrm>
          <a:prstGeom prst="roundRect">
            <a:avLst>
              <a:gd name="adj" fmla="val 17630"/>
            </a:avLst>
          </a:prstGeom>
          <a:solidFill>
            <a:schemeClr val="bg1"/>
          </a:solidFill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520825" marR="0" lvl="0" indent="-1433513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Medications: </a:t>
            </a:r>
            <a:r>
              <a:rPr kumimoji="0" lang="en-GB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ICS/LABA/</a:t>
            </a:r>
            <a:r>
              <a:rPr lang="en-GB" sz="1400">
                <a:solidFill>
                  <a:srgbClr val="656665"/>
                </a:solidFill>
                <a:latin typeface="Calibri"/>
              </a:rPr>
              <a:t>LAMA therapy</a:t>
            </a:r>
          </a:p>
        </p:txBody>
      </p:sp>
    </p:spTree>
    <p:extLst>
      <p:ext uri="{BB962C8B-B14F-4D97-AF65-F5344CB8AC3E}">
        <p14:creationId xmlns:p14="http://schemas.microsoft.com/office/powerpoint/2010/main" val="428173944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28F2CA97-3A9A-4059-846D-1802F8348583}"/>
              </a:ext>
            </a:extLst>
          </p:cNvPr>
          <p:cNvSpPr/>
          <p:nvPr/>
        </p:nvSpPr>
        <p:spPr>
          <a:xfrm>
            <a:off x="550388" y="1412875"/>
            <a:ext cx="4466111" cy="536666"/>
          </a:xfrm>
          <a:prstGeom prst="roundRect">
            <a:avLst>
              <a:gd name="adj" fmla="val 10563"/>
            </a:avLst>
          </a:prstGeom>
          <a:solidFill>
            <a:schemeClr val="accent2"/>
          </a:solidFill>
          <a:ln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0000" rtlCol="0" anchor="t" anchorCtr="0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1">
                <a:solidFill>
                  <a:srgbClr val="FFFFFF"/>
                </a:solidFill>
                <a:latin typeface="Calibri"/>
              </a:rPr>
              <a:t>42</a:t>
            </a:r>
            <a:r>
              <a:rPr kumimoji="0" lang="en-GB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-year-old female patient</a:t>
            </a:r>
          </a:p>
        </p:txBody>
      </p:sp>
      <p:sp>
        <p:nvSpPr>
          <p:cNvPr id="4" name="Rectangle: Rounded Corners 4">
            <a:extLst>
              <a:ext uri="{FF2B5EF4-FFF2-40B4-BE49-F238E27FC236}">
                <a16:creationId xmlns:a16="http://schemas.microsoft.com/office/drawing/2014/main" id="{AE97CAD8-FB7A-624A-7065-319BF4E61A3A}"/>
              </a:ext>
            </a:extLst>
          </p:cNvPr>
          <p:cNvSpPr/>
          <p:nvPr/>
        </p:nvSpPr>
        <p:spPr>
          <a:xfrm>
            <a:off x="550390" y="1844911"/>
            <a:ext cx="11091222" cy="4176477"/>
          </a:xfrm>
          <a:prstGeom prst="roundRect">
            <a:avLst>
              <a:gd name="adj" fmla="val 2025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336941D-7B58-5A8B-8CC8-A964409641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Patient with multiple triggers of asthma (2/2)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9D429B2-B44C-3602-D642-DF9C6C76F432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b="1"/>
              <a:t>Not an actual patient. For illustrative purposes only. Image is a stock photo and is not taken from an actual patient</a:t>
            </a:r>
          </a:p>
          <a:p>
            <a:r>
              <a:rPr lang="en-GB" sz="900"/>
              <a:t>CT, computed tomography; FeNO, fractional exhaled nitric oxide; FEV</a:t>
            </a:r>
            <a:r>
              <a:rPr lang="en-GB" sz="900" baseline="-25000"/>
              <a:t>1</a:t>
            </a:r>
            <a:r>
              <a:rPr lang="en-GB" sz="900"/>
              <a:t>, forced expiratory volume in 1 second; FVC, forced vital capacity; IgE, immunoglobulin E; IU, international units;</a:t>
            </a:r>
            <a:br>
              <a:rPr lang="en-GB" sz="900"/>
            </a:br>
            <a:r>
              <a:rPr lang="en-GB" sz="900"/>
              <a:t>ppb, parts per billion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3E66C9C-4DDF-FFC2-35C1-E43E8519E3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5665389"/>
              </p:ext>
            </p:extLst>
          </p:nvPr>
        </p:nvGraphicFramePr>
        <p:xfrm>
          <a:off x="709795" y="2527353"/>
          <a:ext cx="10772410" cy="2996033"/>
        </p:xfrm>
        <a:graphic>
          <a:graphicData uri="http://schemas.openxmlformats.org/drawingml/2006/table">
            <a:tbl>
              <a:tblPr/>
              <a:tblGrid>
                <a:gridCol w="3856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62039">
                  <a:extLst>
                    <a:ext uri="{9D8B030D-6E8A-4147-A177-3AD203B41FA5}">
                      <a16:colId xmlns:a16="http://schemas.microsoft.com/office/drawing/2014/main" val="4247649175"/>
                    </a:ext>
                  </a:extLst>
                </a:gridCol>
                <a:gridCol w="1653987">
                  <a:extLst>
                    <a:ext uri="{9D8B030D-6E8A-4147-A177-3AD203B41FA5}">
                      <a16:colId xmlns:a16="http://schemas.microsoft.com/office/drawing/2014/main" val="2116357822"/>
                    </a:ext>
                  </a:extLst>
                </a:gridCol>
              </a:tblGrid>
              <a:tr h="339102">
                <a:tc gridSpan="2">
                  <a:txBody>
                    <a:bodyPr/>
                    <a:lstStyle>
                      <a:lvl1pPr>
                        <a:spcBef>
                          <a:spcPct val="80000"/>
                        </a:spcBef>
                        <a:buFont typeface="Arial" charset="0"/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1pPr>
                      <a:lvl2pPr marL="742950" indent="-285750">
                        <a:spcBef>
                          <a:spcPct val="40000"/>
                        </a:spcBef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charset="0"/>
                        <a:defRPr sz="1900">
                          <a:solidFill>
                            <a:schemeClr val="tx1"/>
                          </a:solidFill>
                          <a:latin typeface="Calibri" charset="0"/>
                        </a:defRPr>
                      </a:lvl3pPr>
                      <a:lvl4pPr marL="1600200" indent="-228600">
                        <a:spcBef>
                          <a:spcPct val="10000"/>
                        </a:spcBef>
                        <a:buFont typeface="Arial" charset="0"/>
                        <a:defRPr>
                          <a:solidFill>
                            <a:schemeClr val="tx1"/>
                          </a:solidFill>
                          <a:latin typeface="Calibri" charset="0"/>
                        </a:defRPr>
                      </a:lvl4pPr>
                      <a:lvl5pPr marL="2057400" indent="-228600">
                        <a:spcBef>
                          <a:spcPct val="10000"/>
                        </a:spcBef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5pPr>
                      <a:lvl6pPr marL="25146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6pPr>
                      <a:lvl7pPr marL="29718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7pPr>
                      <a:lvl8pPr marL="34290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8pPr>
                      <a:lvl9pPr marL="38862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Tests:</a:t>
                      </a:r>
                      <a:endParaRPr kumimoji="0" lang="en-GB" altLang="en-US" sz="1600" b="0" i="0" u="none" strike="noStrike" cap="none" spc="0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spc="0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4EEF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910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Spirometry (FEV</a:t>
                      </a:r>
                      <a:r>
                        <a:rPr kumimoji="0" lang="en-GB" altLang="en-US" sz="1600" b="1" i="0" u="none" strike="noStrike" cap="none" spc="0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1</a:t>
                      </a: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 predicted)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69% + 14% improvement post β</a:t>
                      </a:r>
                      <a:r>
                        <a:rPr kumimoji="0" lang="en-GB" altLang="en-US" sz="1600" b="0" i="0" u="none" strike="noStrike" cap="none" spc="0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2</a:t>
                      </a: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-agonist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0" i="0" u="none" strike="noStrike" kern="1200" cap="none" spc="0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4302361"/>
                  </a:ext>
                </a:extLst>
              </a:tr>
              <a:tr h="33910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FEV</a:t>
                      </a:r>
                      <a:r>
                        <a:rPr kumimoji="0" lang="en-GB" altLang="en-US" sz="1600" b="1" i="0" u="none" strike="noStrike" cap="none" spc="0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1</a:t>
                      </a: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/FVC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63.4%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0" i="0" u="none" strike="noStrike" kern="1200" cap="none" spc="0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86889"/>
                  </a:ext>
                </a:extLst>
              </a:tr>
              <a:tr h="33910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Blood eosinophil count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490 cells/µL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023878"/>
                  </a:ext>
                </a:extLst>
              </a:tr>
              <a:tr h="939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Total IgE</a:t>
                      </a:r>
                    </a:p>
                    <a:p>
                      <a:pPr marL="3556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Tree pollen (skin prick test) </a:t>
                      </a:r>
                    </a:p>
                    <a:p>
                      <a:pPr marL="35560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Grass (skin prick test) 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365 IU/mL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Positive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Positive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769503"/>
                  </a:ext>
                </a:extLst>
              </a:tr>
              <a:tr h="3499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FeNO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87 ppb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0E0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7357753"/>
                  </a:ext>
                </a:extLst>
              </a:tr>
              <a:tr h="34992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Chest CT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0" i="0" u="none" strike="noStrike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Thickened airway walls, diffuse airway mucus and impaction, no bronchiectasis</a:t>
                      </a: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071427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C19F197-9234-0682-800D-32B56813A4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9913656"/>
              </p:ext>
            </p:extLst>
          </p:nvPr>
        </p:nvGraphicFramePr>
        <p:xfrm>
          <a:off x="709795" y="1940807"/>
          <a:ext cx="10772412" cy="335266"/>
        </p:xfrm>
        <a:graphic>
          <a:graphicData uri="http://schemas.openxmlformats.org/drawingml/2006/table">
            <a:tbl>
              <a:tblPr/>
              <a:tblGrid>
                <a:gridCol w="83525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19878">
                  <a:extLst>
                    <a:ext uri="{9D8B030D-6E8A-4147-A177-3AD203B41FA5}">
                      <a16:colId xmlns:a16="http://schemas.microsoft.com/office/drawing/2014/main" val="2116357822"/>
                    </a:ext>
                  </a:extLst>
                </a:gridCol>
              </a:tblGrid>
              <a:tr h="262330">
                <a:tc>
                  <a:txBody>
                    <a:bodyPr/>
                    <a:lstStyle>
                      <a:lvl1pPr>
                        <a:spcBef>
                          <a:spcPct val="80000"/>
                        </a:spcBef>
                        <a:buFont typeface="Arial" charset="0"/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1pPr>
                      <a:lvl2pPr marL="742950" indent="-285750">
                        <a:spcBef>
                          <a:spcPct val="40000"/>
                        </a:spcBef>
                        <a:defRPr sz="2000">
                          <a:solidFill>
                            <a:schemeClr val="tx1"/>
                          </a:solidFill>
                          <a:latin typeface="Calibri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Font typeface="Arial" charset="0"/>
                        <a:defRPr sz="1900">
                          <a:solidFill>
                            <a:schemeClr val="tx1"/>
                          </a:solidFill>
                          <a:latin typeface="Calibri" charset="0"/>
                        </a:defRPr>
                      </a:lvl3pPr>
                      <a:lvl4pPr marL="1600200" indent="-228600">
                        <a:spcBef>
                          <a:spcPct val="10000"/>
                        </a:spcBef>
                        <a:buFont typeface="Arial" charset="0"/>
                        <a:defRPr>
                          <a:solidFill>
                            <a:schemeClr val="tx1"/>
                          </a:solidFill>
                          <a:latin typeface="Calibri" charset="0"/>
                        </a:defRPr>
                      </a:lvl4pPr>
                      <a:lvl5pPr marL="2057400" indent="-228600">
                        <a:spcBef>
                          <a:spcPct val="10000"/>
                        </a:spcBef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5pPr>
                      <a:lvl6pPr marL="25146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6pPr>
                      <a:lvl7pPr marL="29718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7pPr>
                      <a:lvl8pPr marL="34290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8pPr>
                      <a:lvl9pPr marL="3886200" indent="-228600" eaLnBrk="0" fontAlgn="base" hangingPunct="0">
                        <a:spcBef>
                          <a:spcPct val="10000"/>
                        </a:spcBef>
                        <a:spcAft>
                          <a:spcPct val="0"/>
                        </a:spcAft>
                        <a:buFont typeface="Arial" charset="0"/>
                        <a:defRPr sz="1600">
                          <a:solidFill>
                            <a:schemeClr val="tx1"/>
                          </a:solidFill>
                          <a:latin typeface="Calibri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en-US" sz="1600" b="1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Examination: </a:t>
                      </a:r>
                      <a:r>
                        <a:rPr kumimoji="0" lang="en-GB" altLang="en-US" sz="1600" b="0" i="0" u="none" strike="noStrike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Roboto" panose="02000000000000000000" pitchFamily="2" charset="0"/>
                          <a:cs typeface="Calibri" panose="020F0502020204030204" pitchFamily="34" charset="0"/>
                        </a:rPr>
                        <a:t>appears	 well; tests	and biomarkers exceed perceived symptoms and limitation</a:t>
                      </a:r>
                      <a:endParaRPr kumimoji="0" lang="en-GB" altLang="en-US" sz="1600" b="0" i="0" u="none" strike="noStrike" cap="none" spc="0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highlight>
                          <a:srgbClr val="FFFF00"/>
                        </a:highlight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altLang="en-US" sz="1600" b="1" i="0" u="none" strike="noStrike" cap="none" spc="0" normalizeH="0" baseline="0">
                        <a:ln>
                          <a:noFill/>
                        </a:ln>
                        <a:solidFill>
                          <a:schemeClr val="bg2"/>
                        </a:solidFill>
                        <a:effectLst/>
                        <a:latin typeface="Calibri" panose="020F0502020204030204" pitchFamily="34" charset="0"/>
                        <a:ea typeface="Roboto" panose="02000000000000000000" pitchFamily="2" charset="0"/>
                        <a:cs typeface="Calibri" panose="020F0502020204030204" pitchFamily="34" charset="0"/>
                      </a:endParaRPr>
                    </a:p>
                  </a:txBody>
                  <a:tcPr marL="91446" marR="91446" marT="45713" marB="45713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5" name="Picture 4" descr="A person with her arms crossed&#10;&#10;AI-generated content may be incorrect.">
            <a:extLst>
              <a:ext uri="{FF2B5EF4-FFF2-40B4-BE49-F238E27FC236}">
                <a16:creationId xmlns:a16="http://schemas.microsoft.com/office/drawing/2014/main" id="{2F544066-9238-2C8A-0438-E5658AD79F6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66" t="7129" r="28625" b="-396"/>
          <a:stretch/>
        </p:blipFill>
        <p:spPr>
          <a:xfrm>
            <a:off x="9539349" y="1422500"/>
            <a:ext cx="2102264" cy="2102264"/>
          </a:xfrm>
          <a:prstGeom prst="ellipse">
            <a:avLst/>
          </a:prstGeom>
          <a:ln w="19050">
            <a:solidFill>
              <a:schemeClr val="accent2"/>
            </a:solidFill>
          </a:ln>
        </p:spPr>
      </p:pic>
    </p:spTree>
    <p:extLst>
      <p:ext uri="{BB962C8B-B14F-4D97-AF65-F5344CB8AC3E}">
        <p14:creationId xmlns:p14="http://schemas.microsoft.com/office/powerpoint/2010/main" val="13658344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88F331-EB50-34E1-8C96-D5B257255F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/>
              <a:t>What do we mean by ‘epithelial health’?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9685828-6531-D3FD-C69D-828AC181B15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sz="2000"/>
              <a:t>The term ‘epithelial health’ encompasses the </a:t>
            </a:r>
            <a:r>
              <a:rPr lang="en-GB" sz="2000" b="1"/>
              <a:t>holistic ecosystem </a:t>
            </a:r>
            <a:r>
              <a:rPr lang="en-GB" sz="2000"/>
              <a:t>of the airway epithelium</a:t>
            </a:r>
            <a:r>
              <a:rPr lang="en-GB" sz="2000" baseline="30000"/>
              <a:t>1–3</a:t>
            </a:r>
            <a:endParaRPr lang="en-GB" sz="200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7E3C078-E272-75BA-01FA-3B2BA2441E1E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 dirty="0"/>
              <a:t>Figure adapted from the Centre of Excellence in Severe Asthma. Severe Asthma Toolkit. 2018. Available from: https://toolkit.severeasthma.org.au/severe-asthma/pathophysiology/ (Accessed March 2026)</a:t>
            </a:r>
          </a:p>
          <a:p>
            <a:r>
              <a:rPr lang="en-GB" sz="900" dirty="0"/>
              <a:t>1. Raby KL, et al. Front Immunol 2023;14:1201658; 2. Porsbjerg C, et al. Lancet 2023;401:858–873; 3. Russell RJ, et al. </a:t>
            </a:r>
            <a:r>
              <a:rPr lang="en-GB" sz="900" dirty="0" err="1"/>
              <a:t>Eur</a:t>
            </a:r>
            <a:r>
              <a:rPr lang="en-GB" sz="900" dirty="0"/>
              <a:t> Respir J 2024;63:2301397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6517299-B719-41E5-9C5B-E4C3B8731A70}"/>
              </a:ext>
            </a:extLst>
          </p:cNvPr>
          <p:cNvSpPr/>
          <p:nvPr/>
        </p:nvSpPr>
        <p:spPr>
          <a:xfrm>
            <a:off x="550863" y="2635089"/>
            <a:ext cx="11095200" cy="20106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AA27C74-A018-60DE-191C-97FAD8D92DDA}"/>
              </a:ext>
            </a:extLst>
          </p:cNvPr>
          <p:cNvSpPr/>
          <p:nvPr/>
        </p:nvSpPr>
        <p:spPr>
          <a:xfrm>
            <a:off x="3798944" y="2913956"/>
            <a:ext cx="2774363" cy="1452889"/>
          </a:xfrm>
          <a:custGeom>
            <a:avLst/>
            <a:gdLst>
              <a:gd name="connsiteX0" fmla="*/ 0 w 3028275"/>
              <a:gd name="connsiteY0" fmla="*/ 0 h 1211310"/>
              <a:gd name="connsiteX1" fmla="*/ 2422620 w 3028275"/>
              <a:gd name="connsiteY1" fmla="*/ 0 h 1211310"/>
              <a:gd name="connsiteX2" fmla="*/ 3028275 w 3028275"/>
              <a:gd name="connsiteY2" fmla="*/ 605655 h 1211310"/>
              <a:gd name="connsiteX3" fmla="*/ 2422620 w 3028275"/>
              <a:gd name="connsiteY3" fmla="*/ 1211310 h 1211310"/>
              <a:gd name="connsiteX4" fmla="*/ 0 w 3028275"/>
              <a:gd name="connsiteY4" fmla="*/ 1211310 h 1211310"/>
              <a:gd name="connsiteX5" fmla="*/ 605655 w 3028275"/>
              <a:gd name="connsiteY5" fmla="*/ 605655 h 1211310"/>
              <a:gd name="connsiteX6" fmla="*/ 0 w 3028275"/>
              <a:gd name="connsiteY6" fmla="*/ 0 h 1211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8275" h="1211310">
                <a:moveTo>
                  <a:pt x="0" y="0"/>
                </a:moveTo>
                <a:lnTo>
                  <a:pt x="2422620" y="0"/>
                </a:lnTo>
                <a:lnTo>
                  <a:pt x="3028275" y="605655"/>
                </a:lnTo>
                <a:lnTo>
                  <a:pt x="2422620" y="1211310"/>
                </a:lnTo>
                <a:lnTo>
                  <a:pt x="0" y="1211310"/>
                </a:lnTo>
                <a:lnTo>
                  <a:pt x="605655" y="605655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69663" tIns="21336" rIns="626991" bIns="21336" numCol="1" spcCol="1270" anchor="ctr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1600" kern="1200">
                <a:effectLst/>
                <a:latin typeface="Calibri" panose="020F0502020204030204" pitchFamily="34" charset="0"/>
                <a:ea typeface="+mn-ea"/>
                <a:cs typeface="+mn-cs"/>
              </a:rPr>
              <a:t>Refers to ‘health’ in terms of </a:t>
            </a:r>
            <a:r>
              <a:rPr lang="en-GB" sz="1600" b="1" kern="1200">
                <a:effectLst/>
                <a:latin typeface="Calibri" panose="020F0502020204030204" pitchFamily="34" charset="0"/>
                <a:ea typeface="+mn-ea"/>
                <a:cs typeface="+mn-cs"/>
              </a:rPr>
              <a:t>epithelial</a:t>
            </a:r>
            <a:r>
              <a:rPr lang="en-GB" sz="1600" b="0" kern="1200">
                <a:effectLst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lang="en-GB" sz="1600" kern="1200">
                <a:effectLst/>
                <a:latin typeface="Calibri" panose="020F0502020204030204" pitchFamily="34" charset="0"/>
                <a:ea typeface="+mn-ea"/>
                <a:cs typeface="+mn-cs"/>
              </a:rPr>
              <a:t>and </a:t>
            </a:r>
            <a:r>
              <a:rPr lang="en-GB" sz="1600" b="1" kern="1200">
                <a:effectLst/>
                <a:latin typeface="Calibri" panose="020F0502020204030204" pitchFamily="34" charset="0"/>
                <a:ea typeface="+mn-ea"/>
                <a:cs typeface="+mn-cs"/>
              </a:rPr>
              <a:t>airway structure </a:t>
            </a:r>
            <a:endParaRPr lang="en-GB" sz="1600" b="1" kern="1200"/>
          </a:p>
        </p:txBody>
      </p:sp>
      <p:sp>
        <p:nvSpPr>
          <p:cNvPr id="1180" name="Freeform: Shape 1179">
            <a:extLst>
              <a:ext uri="{FF2B5EF4-FFF2-40B4-BE49-F238E27FC236}">
                <a16:creationId xmlns:a16="http://schemas.microsoft.com/office/drawing/2014/main" id="{242121E5-C067-0896-478D-C710A3357EBA}"/>
              </a:ext>
            </a:extLst>
          </p:cNvPr>
          <p:cNvSpPr/>
          <p:nvPr/>
        </p:nvSpPr>
        <p:spPr>
          <a:xfrm>
            <a:off x="6295871" y="2913956"/>
            <a:ext cx="2774363" cy="1452889"/>
          </a:xfrm>
          <a:custGeom>
            <a:avLst/>
            <a:gdLst>
              <a:gd name="connsiteX0" fmla="*/ 0 w 3028275"/>
              <a:gd name="connsiteY0" fmla="*/ 0 h 1211310"/>
              <a:gd name="connsiteX1" fmla="*/ 2422620 w 3028275"/>
              <a:gd name="connsiteY1" fmla="*/ 0 h 1211310"/>
              <a:gd name="connsiteX2" fmla="*/ 3028275 w 3028275"/>
              <a:gd name="connsiteY2" fmla="*/ 605655 h 1211310"/>
              <a:gd name="connsiteX3" fmla="*/ 2422620 w 3028275"/>
              <a:gd name="connsiteY3" fmla="*/ 1211310 h 1211310"/>
              <a:gd name="connsiteX4" fmla="*/ 0 w 3028275"/>
              <a:gd name="connsiteY4" fmla="*/ 1211310 h 1211310"/>
              <a:gd name="connsiteX5" fmla="*/ 605655 w 3028275"/>
              <a:gd name="connsiteY5" fmla="*/ 605655 h 1211310"/>
              <a:gd name="connsiteX6" fmla="*/ 0 w 3028275"/>
              <a:gd name="connsiteY6" fmla="*/ 0 h 1211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8275" h="1211310">
                <a:moveTo>
                  <a:pt x="0" y="0"/>
                </a:moveTo>
                <a:lnTo>
                  <a:pt x="2422620" y="0"/>
                </a:lnTo>
                <a:lnTo>
                  <a:pt x="3028275" y="605655"/>
                </a:lnTo>
                <a:lnTo>
                  <a:pt x="2422620" y="1211310"/>
                </a:lnTo>
                <a:lnTo>
                  <a:pt x="0" y="1211310"/>
                </a:lnTo>
                <a:lnTo>
                  <a:pt x="605655" y="60565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69663" tIns="21336" rIns="626991" bIns="21336" numCol="1" spcCol="1270" anchor="ctr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1600" kern="1200"/>
              <a:t>And…</a:t>
            </a:r>
            <a:br>
              <a:rPr lang="en-GB" sz="1600" kern="1200"/>
            </a:br>
            <a:r>
              <a:rPr lang="en-GB" sz="1600" kern="1200"/>
              <a:t>how that impacts </a:t>
            </a:r>
            <a:r>
              <a:rPr lang="en-GB" sz="1600" b="1" kern="1200"/>
              <a:t>physiology</a:t>
            </a:r>
          </a:p>
        </p:txBody>
      </p:sp>
      <p:sp>
        <p:nvSpPr>
          <p:cNvPr id="1181" name="Freeform: Shape 1180">
            <a:extLst>
              <a:ext uri="{FF2B5EF4-FFF2-40B4-BE49-F238E27FC236}">
                <a16:creationId xmlns:a16="http://schemas.microsoft.com/office/drawing/2014/main" id="{B563E919-AE49-6278-32B5-750EEA325252}"/>
              </a:ext>
            </a:extLst>
          </p:cNvPr>
          <p:cNvSpPr/>
          <p:nvPr/>
        </p:nvSpPr>
        <p:spPr>
          <a:xfrm>
            <a:off x="8792797" y="2913956"/>
            <a:ext cx="2774363" cy="1452889"/>
          </a:xfrm>
          <a:custGeom>
            <a:avLst/>
            <a:gdLst>
              <a:gd name="connsiteX0" fmla="*/ 0 w 3028275"/>
              <a:gd name="connsiteY0" fmla="*/ 0 h 1211310"/>
              <a:gd name="connsiteX1" fmla="*/ 2422620 w 3028275"/>
              <a:gd name="connsiteY1" fmla="*/ 0 h 1211310"/>
              <a:gd name="connsiteX2" fmla="*/ 3028275 w 3028275"/>
              <a:gd name="connsiteY2" fmla="*/ 605655 h 1211310"/>
              <a:gd name="connsiteX3" fmla="*/ 2422620 w 3028275"/>
              <a:gd name="connsiteY3" fmla="*/ 1211310 h 1211310"/>
              <a:gd name="connsiteX4" fmla="*/ 0 w 3028275"/>
              <a:gd name="connsiteY4" fmla="*/ 1211310 h 1211310"/>
              <a:gd name="connsiteX5" fmla="*/ 605655 w 3028275"/>
              <a:gd name="connsiteY5" fmla="*/ 605655 h 1211310"/>
              <a:gd name="connsiteX6" fmla="*/ 0 w 3028275"/>
              <a:gd name="connsiteY6" fmla="*/ 0 h 1211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8275" h="1211310">
                <a:moveTo>
                  <a:pt x="0" y="0"/>
                </a:moveTo>
                <a:lnTo>
                  <a:pt x="2422620" y="0"/>
                </a:lnTo>
                <a:lnTo>
                  <a:pt x="3028275" y="605655"/>
                </a:lnTo>
                <a:lnTo>
                  <a:pt x="2422620" y="1211310"/>
                </a:lnTo>
                <a:lnTo>
                  <a:pt x="0" y="1211310"/>
                </a:lnTo>
                <a:lnTo>
                  <a:pt x="605655" y="60565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69663" tIns="21336" rIns="626991" bIns="21336" numCol="1" spcCol="1270" anchor="ctr" anchorCtr="0">
            <a:noAutofit/>
          </a:bodyPr>
          <a:lstStyle/>
          <a:p>
            <a:pPr marL="0" lvl="0" indent="0" algn="ctr" defTabSz="711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GB" sz="1600" kern="1200"/>
              <a:t>And…</a:t>
            </a:r>
            <a:br>
              <a:rPr lang="en-GB" sz="1600" kern="1200"/>
            </a:br>
            <a:r>
              <a:rPr lang="en-GB" sz="1600" kern="1200"/>
              <a:t>what this means for </a:t>
            </a:r>
            <a:r>
              <a:rPr lang="en-GB" sz="1600" b="1" kern="1200"/>
              <a:t>clinical expression</a:t>
            </a:r>
            <a:r>
              <a:rPr lang="en-GB" sz="1600" kern="1200"/>
              <a:t> of disease</a:t>
            </a:r>
          </a:p>
        </p:txBody>
      </p: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508118D1-9564-998B-1543-73097723B7A9}"/>
              </a:ext>
            </a:extLst>
          </p:cNvPr>
          <p:cNvGrpSpPr/>
          <p:nvPr/>
        </p:nvGrpSpPr>
        <p:grpSpPr>
          <a:xfrm>
            <a:off x="719709" y="2130345"/>
            <a:ext cx="3003744" cy="3020111"/>
            <a:chOff x="4915194" y="918746"/>
            <a:chExt cx="2216691" cy="2228769"/>
          </a:xfrm>
        </p:grpSpPr>
        <p:sp>
          <p:nvSpPr>
            <p:cNvPr id="1185" name="Oval 1184">
              <a:extLst>
                <a:ext uri="{FF2B5EF4-FFF2-40B4-BE49-F238E27FC236}">
                  <a16:creationId xmlns:a16="http://schemas.microsoft.com/office/drawing/2014/main" id="{4E833FF2-2F6A-AEE9-C615-DD9FD7609483}"/>
                </a:ext>
              </a:extLst>
            </p:cNvPr>
            <p:cNvSpPr/>
            <p:nvPr/>
          </p:nvSpPr>
          <p:spPr>
            <a:xfrm>
              <a:off x="4915194" y="926771"/>
              <a:ext cx="2216691" cy="218655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86" name="Group 1185">
              <a:extLst>
                <a:ext uri="{FF2B5EF4-FFF2-40B4-BE49-F238E27FC236}">
                  <a16:creationId xmlns:a16="http://schemas.microsoft.com/office/drawing/2014/main" id="{2073B6F1-1811-35D4-5F0C-D6ED971FF47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23068" y="918746"/>
              <a:ext cx="2194560" cy="2228769"/>
              <a:chOff x="4179546" y="1620396"/>
              <a:chExt cx="3852033" cy="3912072"/>
            </a:xfrm>
          </p:grpSpPr>
          <p:sp>
            <p:nvSpPr>
              <p:cNvPr id="1187" name="Freeform 10">
                <a:extLst>
                  <a:ext uri="{FF2B5EF4-FFF2-40B4-BE49-F238E27FC236}">
                    <a16:creationId xmlns:a16="http://schemas.microsoft.com/office/drawing/2014/main" id="{A01B77DA-5DC3-85AB-CAC7-07FBDABD15BE}"/>
                  </a:ext>
                </a:extLst>
              </p:cNvPr>
              <p:cNvSpPr/>
              <p:nvPr/>
            </p:nvSpPr>
            <p:spPr>
              <a:xfrm rot="4586929">
                <a:off x="5669157" y="2836820"/>
                <a:ext cx="1256202" cy="2528511"/>
              </a:xfrm>
              <a:custGeom>
                <a:avLst/>
                <a:gdLst>
                  <a:gd name="connsiteX0" fmla="*/ 6074 w 1241051"/>
                  <a:gd name="connsiteY0" fmla="*/ 1556305 h 1750844"/>
                  <a:gd name="connsiteX1" fmla="*/ 41383 w 1241051"/>
                  <a:gd name="connsiteY1" fmla="*/ 1504155 h 1750844"/>
                  <a:gd name="connsiteX2" fmla="*/ 187138 w 1241051"/>
                  <a:gd name="connsiteY2" fmla="*/ 1487321 h 1750844"/>
                  <a:gd name="connsiteX3" fmla="*/ 236005 w 1241051"/>
                  <a:gd name="connsiteY3" fmla="*/ 1444179 h 1750844"/>
                  <a:gd name="connsiteX4" fmla="*/ 314474 w 1241051"/>
                  <a:gd name="connsiteY4" fmla="*/ 1466188 h 1750844"/>
                  <a:gd name="connsiteX5" fmla="*/ 379537 w 1241051"/>
                  <a:gd name="connsiteY5" fmla="*/ 1427046 h 1750844"/>
                  <a:gd name="connsiteX6" fmla="*/ 410830 w 1241051"/>
                  <a:gd name="connsiteY6" fmla="*/ 1420856 h 1750844"/>
                  <a:gd name="connsiteX7" fmla="*/ 414595 w 1241051"/>
                  <a:gd name="connsiteY7" fmla="*/ 1421374 h 1750844"/>
                  <a:gd name="connsiteX8" fmla="*/ 438946 w 1241051"/>
                  <a:gd name="connsiteY8" fmla="*/ 1378082 h 1750844"/>
                  <a:gd name="connsiteX9" fmla="*/ 517999 w 1241051"/>
                  <a:gd name="connsiteY9" fmla="*/ 1270769 h 1750844"/>
                  <a:gd name="connsiteX10" fmla="*/ 582716 w 1241051"/>
                  <a:gd name="connsiteY10" fmla="*/ 1120606 h 1750844"/>
                  <a:gd name="connsiteX11" fmla="*/ 735833 w 1241051"/>
                  <a:gd name="connsiteY11" fmla="*/ 1040175 h 1750844"/>
                  <a:gd name="connsiteX12" fmla="*/ 764289 w 1241051"/>
                  <a:gd name="connsiteY12" fmla="*/ 963369 h 1750844"/>
                  <a:gd name="connsiteX13" fmla="*/ 754756 w 1241051"/>
                  <a:gd name="connsiteY13" fmla="*/ 898884 h 1750844"/>
                  <a:gd name="connsiteX14" fmla="*/ 815979 w 1241051"/>
                  <a:gd name="connsiteY14" fmla="*/ 845094 h 1750844"/>
                  <a:gd name="connsiteX15" fmla="*/ 818629 w 1241051"/>
                  <a:gd name="connsiteY15" fmla="*/ 769210 h 1750844"/>
                  <a:gd name="connsiteX16" fmla="*/ 830159 w 1241051"/>
                  <a:gd name="connsiteY16" fmla="*/ 740442 h 1750844"/>
                  <a:gd name="connsiteX17" fmla="*/ 827066 w 1241051"/>
                  <a:gd name="connsiteY17" fmla="*/ 738487 h 1750844"/>
                  <a:gd name="connsiteX18" fmla="*/ 871418 w 1241051"/>
                  <a:gd name="connsiteY18" fmla="*/ 667215 h 1750844"/>
                  <a:gd name="connsiteX19" fmla="*/ 861898 w 1241051"/>
                  <a:gd name="connsiteY19" fmla="*/ 605887 h 1750844"/>
                  <a:gd name="connsiteX20" fmla="*/ 889798 w 1241051"/>
                  <a:gd name="connsiteY20" fmla="*/ 568287 h 1750844"/>
                  <a:gd name="connsiteX21" fmla="*/ 893009 w 1241051"/>
                  <a:gd name="connsiteY21" fmla="*/ 526881 h 1750844"/>
                  <a:gd name="connsiteX22" fmla="*/ 880449 w 1241051"/>
                  <a:gd name="connsiteY22" fmla="*/ 458689 h 1750844"/>
                  <a:gd name="connsiteX23" fmla="*/ 893454 w 1241051"/>
                  <a:gd name="connsiteY23" fmla="*/ 383013 h 1750844"/>
                  <a:gd name="connsiteX24" fmla="*/ 894134 w 1241051"/>
                  <a:gd name="connsiteY24" fmla="*/ 328156 h 1750844"/>
                  <a:gd name="connsiteX25" fmla="*/ 899753 w 1241051"/>
                  <a:gd name="connsiteY25" fmla="*/ 255694 h 1750844"/>
                  <a:gd name="connsiteX26" fmla="*/ 896257 w 1241051"/>
                  <a:gd name="connsiteY26" fmla="*/ 162644 h 1750844"/>
                  <a:gd name="connsiteX27" fmla="*/ 904843 w 1241051"/>
                  <a:gd name="connsiteY27" fmla="*/ 97985 h 1750844"/>
                  <a:gd name="connsiteX28" fmla="*/ 911970 w 1241051"/>
                  <a:gd name="connsiteY28" fmla="*/ 52149 h 1750844"/>
                  <a:gd name="connsiteX29" fmla="*/ 929370 w 1241051"/>
                  <a:gd name="connsiteY29" fmla="*/ 11842 h 1750844"/>
                  <a:gd name="connsiteX30" fmla="*/ 923150 w 1241051"/>
                  <a:gd name="connsiteY30" fmla="*/ 0 h 1750844"/>
                  <a:gd name="connsiteX31" fmla="*/ 1182143 w 1241051"/>
                  <a:gd name="connsiteY31" fmla="*/ 20080 h 1750844"/>
                  <a:gd name="connsiteX32" fmla="*/ 1209258 w 1241051"/>
                  <a:gd name="connsiteY32" fmla="*/ 38277 h 1750844"/>
                  <a:gd name="connsiteX33" fmla="*/ 1225070 w 1241051"/>
                  <a:gd name="connsiteY33" fmla="*/ 110508 h 1750844"/>
                  <a:gd name="connsiteX34" fmla="*/ 1182105 w 1241051"/>
                  <a:gd name="connsiteY34" fmla="*/ 158299 h 1750844"/>
                  <a:gd name="connsiteX35" fmla="*/ 1199296 w 1241051"/>
                  <a:gd name="connsiteY35" fmla="*/ 221288 h 1750844"/>
                  <a:gd name="connsiteX36" fmla="*/ 1153324 w 1241051"/>
                  <a:gd name="connsiteY36" fmla="*/ 256120 h 1750844"/>
                  <a:gd name="connsiteX37" fmla="*/ 1130530 w 1241051"/>
                  <a:gd name="connsiteY37" fmla="*/ 317136 h 1750844"/>
                  <a:gd name="connsiteX38" fmla="*/ 1205669 w 1241051"/>
                  <a:gd name="connsiteY38" fmla="*/ 441525 h 1750844"/>
                  <a:gd name="connsiteX39" fmla="*/ 1168398 w 1241051"/>
                  <a:gd name="connsiteY39" fmla="*/ 565273 h 1750844"/>
                  <a:gd name="connsiteX40" fmla="*/ 1159910 w 1241051"/>
                  <a:gd name="connsiteY40" fmla="*/ 720822 h 1750844"/>
                  <a:gd name="connsiteX41" fmla="*/ 1152503 w 1241051"/>
                  <a:gd name="connsiteY41" fmla="*/ 767319 h 1750844"/>
                  <a:gd name="connsiteX42" fmla="*/ 1121911 w 1241051"/>
                  <a:gd name="connsiteY42" fmla="*/ 767926 h 1750844"/>
                  <a:gd name="connsiteX43" fmla="*/ 1033804 w 1241051"/>
                  <a:gd name="connsiteY43" fmla="*/ 760029 h 1750844"/>
                  <a:gd name="connsiteX44" fmla="*/ 1004208 w 1241051"/>
                  <a:gd name="connsiteY44" fmla="*/ 757647 h 1750844"/>
                  <a:gd name="connsiteX45" fmla="*/ 1138579 w 1241051"/>
                  <a:gd name="connsiteY45" fmla="*/ 845010 h 1750844"/>
                  <a:gd name="connsiteX46" fmla="*/ 1124733 w 1241051"/>
                  <a:gd name="connsiteY46" fmla="*/ 853252 h 1750844"/>
                  <a:gd name="connsiteX47" fmla="*/ 1107767 w 1241051"/>
                  <a:gd name="connsiteY47" fmla="*/ 905457 h 1750844"/>
                  <a:gd name="connsiteX48" fmla="*/ 1078572 w 1241051"/>
                  <a:gd name="connsiteY48" fmla="*/ 956895 h 1750844"/>
                  <a:gd name="connsiteX49" fmla="*/ 1036242 w 1241051"/>
                  <a:gd name="connsiteY49" fmla="*/ 1028538 h 1750844"/>
                  <a:gd name="connsiteX50" fmla="*/ 962928 w 1241051"/>
                  <a:gd name="connsiteY50" fmla="*/ 1121712 h 1750844"/>
                  <a:gd name="connsiteX51" fmla="*/ 912357 w 1241051"/>
                  <a:gd name="connsiteY51" fmla="*/ 1199494 h 1750844"/>
                  <a:gd name="connsiteX52" fmla="*/ 871279 w 1241051"/>
                  <a:gd name="connsiteY52" fmla="*/ 1256142 h 1750844"/>
                  <a:gd name="connsiteX53" fmla="*/ 824047 w 1241051"/>
                  <a:gd name="connsiteY53" fmla="*/ 1341843 h 1750844"/>
                  <a:gd name="connsiteX54" fmla="*/ 762499 w 1241051"/>
                  <a:gd name="connsiteY54" fmla="*/ 1403865 h 1750844"/>
                  <a:gd name="connsiteX55" fmla="*/ 733602 w 1241051"/>
                  <a:gd name="connsiteY55" fmla="*/ 1448312 h 1750844"/>
                  <a:gd name="connsiteX56" fmla="*/ 726901 w 1241051"/>
                  <a:gd name="connsiteY56" fmla="*/ 1504317 h 1750844"/>
                  <a:gd name="connsiteX57" fmla="*/ 672937 w 1241051"/>
                  <a:gd name="connsiteY57" fmla="*/ 1561208 h 1750844"/>
                  <a:gd name="connsiteX58" fmla="*/ 653563 w 1241051"/>
                  <a:gd name="connsiteY58" fmla="*/ 1662025 h 1750844"/>
                  <a:gd name="connsiteX59" fmla="*/ 595141 w 1241051"/>
                  <a:gd name="connsiteY59" fmla="*/ 1628852 h 1750844"/>
                  <a:gd name="connsiteX60" fmla="*/ 567434 w 1241051"/>
                  <a:gd name="connsiteY60" fmla="*/ 1612456 h 1750844"/>
                  <a:gd name="connsiteX61" fmla="*/ 525775 w 1241051"/>
                  <a:gd name="connsiteY61" fmla="*/ 1587046 h 1750844"/>
                  <a:gd name="connsiteX62" fmla="*/ 490387 w 1241051"/>
                  <a:gd name="connsiteY62" fmla="*/ 1564225 h 1750844"/>
                  <a:gd name="connsiteX63" fmla="*/ 490387 w 1241051"/>
                  <a:gd name="connsiteY63" fmla="*/ 1736604 h 1750844"/>
                  <a:gd name="connsiteX64" fmla="*/ 475929 w 1241051"/>
                  <a:gd name="connsiteY64" fmla="*/ 1729488 h 1750844"/>
                  <a:gd name="connsiteX65" fmla="*/ 422914 w 1241051"/>
                  <a:gd name="connsiteY65" fmla="*/ 1743720 h 1750844"/>
                  <a:gd name="connsiteX66" fmla="*/ 363876 w 1241051"/>
                  <a:gd name="connsiteY66" fmla="*/ 1747282 h 1750844"/>
                  <a:gd name="connsiteX67" fmla="*/ 280738 w 1241051"/>
                  <a:gd name="connsiteY67" fmla="*/ 1750844 h 1750844"/>
                  <a:gd name="connsiteX68" fmla="*/ 162660 w 1241051"/>
                  <a:gd name="connsiteY68" fmla="*/ 1740166 h 1750844"/>
                  <a:gd name="connsiteX69" fmla="*/ 69883 w 1241051"/>
                  <a:gd name="connsiteY69" fmla="*/ 1740166 h 1750844"/>
                  <a:gd name="connsiteX70" fmla="*/ 0 w 1241051"/>
                  <a:gd name="connsiteY70" fmla="*/ 1736604 h 1750844"/>
                  <a:gd name="connsiteX71" fmla="*/ 9740 w 1241051"/>
                  <a:gd name="connsiteY71" fmla="*/ 1656568 h 1750844"/>
                  <a:gd name="connsiteX72" fmla="*/ 6074 w 1241051"/>
                  <a:gd name="connsiteY72" fmla="*/ 1556305 h 1750844"/>
                  <a:gd name="connsiteX0" fmla="*/ 6074 w 1241051"/>
                  <a:gd name="connsiteY0" fmla="*/ 1556305 h 1809652"/>
                  <a:gd name="connsiteX1" fmla="*/ 41383 w 1241051"/>
                  <a:gd name="connsiteY1" fmla="*/ 1504155 h 1809652"/>
                  <a:gd name="connsiteX2" fmla="*/ 187138 w 1241051"/>
                  <a:gd name="connsiteY2" fmla="*/ 1487321 h 1809652"/>
                  <a:gd name="connsiteX3" fmla="*/ 236005 w 1241051"/>
                  <a:gd name="connsiteY3" fmla="*/ 1444179 h 1809652"/>
                  <a:gd name="connsiteX4" fmla="*/ 314474 w 1241051"/>
                  <a:gd name="connsiteY4" fmla="*/ 1466188 h 1809652"/>
                  <a:gd name="connsiteX5" fmla="*/ 379537 w 1241051"/>
                  <a:gd name="connsiteY5" fmla="*/ 1427046 h 1809652"/>
                  <a:gd name="connsiteX6" fmla="*/ 410830 w 1241051"/>
                  <a:gd name="connsiteY6" fmla="*/ 1420856 h 1809652"/>
                  <a:gd name="connsiteX7" fmla="*/ 414595 w 1241051"/>
                  <a:gd name="connsiteY7" fmla="*/ 1421374 h 1809652"/>
                  <a:gd name="connsiteX8" fmla="*/ 438946 w 1241051"/>
                  <a:gd name="connsiteY8" fmla="*/ 1378082 h 1809652"/>
                  <a:gd name="connsiteX9" fmla="*/ 517999 w 1241051"/>
                  <a:gd name="connsiteY9" fmla="*/ 1270769 h 1809652"/>
                  <a:gd name="connsiteX10" fmla="*/ 582716 w 1241051"/>
                  <a:gd name="connsiteY10" fmla="*/ 1120606 h 1809652"/>
                  <a:gd name="connsiteX11" fmla="*/ 735833 w 1241051"/>
                  <a:gd name="connsiteY11" fmla="*/ 1040175 h 1809652"/>
                  <a:gd name="connsiteX12" fmla="*/ 764289 w 1241051"/>
                  <a:gd name="connsiteY12" fmla="*/ 963369 h 1809652"/>
                  <a:gd name="connsiteX13" fmla="*/ 754756 w 1241051"/>
                  <a:gd name="connsiteY13" fmla="*/ 898884 h 1809652"/>
                  <a:gd name="connsiteX14" fmla="*/ 815979 w 1241051"/>
                  <a:gd name="connsiteY14" fmla="*/ 845094 h 1809652"/>
                  <a:gd name="connsiteX15" fmla="*/ 818629 w 1241051"/>
                  <a:gd name="connsiteY15" fmla="*/ 769210 h 1809652"/>
                  <a:gd name="connsiteX16" fmla="*/ 830159 w 1241051"/>
                  <a:gd name="connsiteY16" fmla="*/ 740442 h 1809652"/>
                  <a:gd name="connsiteX17" fmla="*/ 827066 w 1241051"/>
                  <a:gd name="connsiteY17" fmla="*/ 738487 h 1809652"/>
                  <a:gd name="connsiteX18" fmla="*/ 871418 w 1241051"/>
                  <a:gd name="connsiteY18" fmla="*/ 667215 h 1809652"/>
                  <a:gd name="connsiteX19" fmla="*/ 861898 w 1241051"/>
                  <a:gd name="connsiteY19" fmla="*/ 605887 h 1809652"/>
                  <a:gd name="connsiteX20" fmla="*/ 889798 w 1241051"/>
                  <a:gd name="connsiteY20" fmla="*/ 568287 h 1809652"/>
                  <a:gd name="connsiteX21" fmla="*/ 893009 w 1241051"/>
                  <a:gd name="connsiteY21" fmla="*/ 526881 h 1809652"/>
                  <a:gd name="connsiteX22" fmla="*/ 880449 w 1241051"/>
                  <a:gd name="connsiteY22" fmla="*/ 458689 h 1809652"/>
                  <a:gd name="connsiteX23" fmla="*/ 893454 w 1241051"/>
                  <a:gd name="connsiteY23" fmla="*/ 383013 h 1809652"/>
                  <a:gd name="connsiteX24" fmla="*/ 894134 w 1241051"/>
                  <a:gd name="connsiteY24" fmla="*/ 328156 h 1809652"/>
                  <a:gd name="connsiteX25" fmla="*/ 899753 w 1241051"/>
                  <a:gd name="connsiteY25" fmla="*/ 255694 h 1809652"/>
                  <a:gd name="connsiteX26" fmla="*/ 896257 w 1241051"/>
                  <a:gd name="connsiteY26" fmla="*/ 162644 h 1809652"/>
                  <a:gd name="connsiteX27" fmla="*/ 904843 w 1241051"/>
                  <a:gd name="connsiteY27" fmla="*/ 97985 h 1809652"/>
                  <a:gd name="connsiteX28" fmla="*/ 911970 w 1241051"/>
                  <a:gd name="connsiteY28" fmla="*/ 52149 h 1809652"/>
                  <a:gd name="connsiteX29" fmla="*/ 929370 w 1241051"/>
                  <a:gd name="connsiteY29" fmla="*/ 11842 h 1809652"/>
                  <a:gd name="connsiteX30" fmla="*/ 923150 w 1241051"/>
                  <a:gd name="connsiteY30" fmla="*/ 0 h 1809652"/>
                  <a:gd name="connsiteX31" fmla="*/ 1182143 w 1241051"/>
                  <a:gd name="connsiteY31" fmla="*/ 20080 h 1809652"/>
                  <a:gd name="connsiteX32" fmla="*/ 1209258 w 1241051"/>
                  <a:gd name="connsiteY32" fmla="*/ 38277 h 1809652"/>
                  <a:gd name="connsiteX33" fmla="*/ 1225070 w 1241051"/>
                  <a:gd name="connsiteY33" fmla="*/ 110508 h 1809652"/>
                  <a:gd name="connsiteX34" fmla="*/ 1182105 w 1241051"/>
                  <a:gd name="connsiteY34" fmla="*/ 158299 h 1809652"/>
                  <a:gd name="connsiteX35" fmla="*/ 1199296 w 1241051"/>
                  <a:gd name="connsiteY35" fmla="*/ 221288 h 1809652"/>
                  <a:gd name="connsiteX36" fmla="*/ 1153324 w 1241051"/>
                  <a:gd name="connsiteY36" fmla="*/ 256120 h 1809652"/>
                  <a:gd name="connsiteX37" fmla="*/ 1130530 w 1241051"/>
                  <a:gd name="connsiteY37" fmla="*/ 317136 h 1809652"/>
                  <a:gd name="connsiteX38" fmla="*/ 1205669 w 1241051"/>
                  <a:gd name="connsiteY38" fmla="*/ 441525 h 1809652"/>
                  <a:gd name="connsiteX39" fmla="*/ 1168398 w 1241051"/>
                  <a:gd name="connsiteY39" fmla="*/ 565273 h 1809652"/>
                  <a:gd name="connsiteX40" fmla="*/ 1159910 w 1241051"/>
                  <a:gd name="connsiteY40" fmla="*/ 720822 h 1809652"/>
                  <a:gd name="connsiteX41" fmla="*/ 1152503 w 1241051"/>
                  <a:gd name="connsiteY41" fmla="*/ 767319 h 1809652"/>
                  <a:gd name="connsiteX42" fmla="*/ 1121911 w 1241051"/>
                  <a:gd name="connsiteY42" fmla="*/ 767926 h 1809652"/>
                  <a:gd name="connsiteX43" fmla="*/ 1033804 w 1241051"/>
                  <a:gd name="connsiteY43" fmla="*/ 760029 h 1809652"/>
                  <a:gd name="connsiteX44" fmla="*/ 1004208 w 1241051"/>
                  <a:gd name="connsiteY44" fmla="*/ 757647 h 1809652"/>
                  <a:gd name="connsiteX45" fmla="*/ 1138579 w 1241051"/>
                  <a:gd name="connsiteY45" fmla="*/ 845010 h 1809652"/>
                  <a:gd name="connsiteX46" fmla="*/ 1124733 w 1241051"/>
                  <a:gd name="connsiteY46" fmla="*/ 853252 h 1809652"/>
                  <a:gd name="connsiteX47" fmla="*/ 1107767 w 1241051"/>
                  <a:gd name="connsiteY47" fmla="*/ 905457 h 1809652"/>
                  <a:gd name="connsiteX48" fmla="*/ 1078572 w 1241051"/>
                  <a:gd name="connsiteY48" fmla="*/ 956895 h 1809652"/>
                  <a:gd name="connsiteX49" fmla="*/ 1036242 w 1241051"/>
                  <a:gd name="connsiteY49" fmla="*/ 1028538 h 1809652"/>
                  <a:gd name="connsiteX50" fmla="*/ 962928 w 1241051"/>
                  <a:gd name="connsiteY50" fmla="*/ 1121712 h 1809652"/>
                  <a:gd name="connsiteX51" fmla="*/ 912357 w 1241051"/>
                  <a:gd name="connsiteY51" fmla="*/ 1199494 h 1809652"/>
                  <a:gd name="connsiteX52" fmla="*/ 871279 w 1241051"/>
                  <a:gd name="connsiteY52" fmla="*/ 1256142 h 1809652"/>
                  <a:gd name="connsiteX53" fmla="*/ 824047 w 1241051"/>
                  <a:gd name="connsiteY53" fmla="*/ 1341843 h 1809652"/>
                  <a:gd name="connsiteX54" fmla="*/ 762499 w 1241051"/>
                  <a:gd name="connsiteY54" fmla="*/ 1403865 h 1809652"/>
                  <a:gd name="connsiteX55" fmla="*/ 733602 w 1241051"/>
                  <a:gd name="connsiteY55" fmla="*/ 1448312 h 1809652"/>
                  <a:gd name="connsiteX56" fmla="*/ 726901 w 1241051"/>
                  <a:gd name="connsiteY56" fmla="*/ 1504317 h 1809652"/>
                  <a:gd name="connsiteX57" fmla="*/ 672937 w 1241051"/>
                  <a:gd name="connsiteY57" fmla="*/ 1561208 h 1809652"/>
                  <a:gd name="connsiteX58" fmla="*/ 653563 w 1241051"/>
                  <a:gd name="connsiteY58" fmla="*/ 1662025 h 1809652"/>
                  <a:gd name="connsiteX59" fmla="*/ 595141 w 1241051"/>
                  <a:gd name="connsiteY59" fmla="*/ 1628852 h 1809652"/>
                  <a:gd name="connsiteX60" fmla="*/ 567434 w 1241051"/>
                  <a:gd name="connsiteY60" fmla="*/ 1612456 h 1809652"/>
                  <a:gd name="connsiteX61" fmla="*/ 525775 w 1241051"/>
                  <a:gd name="connsiteY61" fmla="*/ 1587046 h 1809652"/>
                  <a:gd name="connsiteX62" fmla="*/ 490387 w 1241051"/>
                  <a:gd name="connsiteY62" fmla="*/ 1564225 h 1809652"/>
                  <a:gd name="connsiteX63" fmla="*/ 490387 w 1241051"/>
                  <a:gd name="connsiteY63" fmla="*/ 1736604 h 1809652"/>
                  <a:gd name="connsiteX64" fmla="*/ 475929 w 1241051"/>
                  <a:gd name="connsiteY64" fmla="*/ 1729488 h 1809652"/>
                  <a:gd name="connsiteX65" fmla="*/ 422914 w 1241051"/>
                  <a:gd name="connsiteY65" fmla="*/ 1743720 h 1809652"/>
                  <a:gd name="connsiteX66" fmla="*/ 365174 w 1241051"/>
                  <a:gd name="connsiteY66" fmla="*/ 1809647 h 1809652"/>
                  <a:gd name="connsiteX67" fmla="*/ 280738 w 1241051"/>
                  <a:gd name="connsiteY67" fmla="*/ 1750844 h 1809652"/>
                  <a:gd name="connsiteX68" fmla="*/ 162660 w 1241051"/>
                  <a:gd name="connsiteY68" fmla="*/ 1740166 h 1809652"/>
                  <a:gd name="connsiteX69" fmla="*/ 69883 w 1241051"/>
                  <a:gd name="connsiteY69" fmla="*/ 1740166 h 1809652"/>
                  <a:gd name="connsiteX70" fmla="*/ 0 w 1241051"/>
                  <a:gd name="connsiteY70" fmla="*/ 1736604 h 1809652"/>
                  <a:gd name="connsiteX71" fmla="*/ 9740 w 1241051"/>
                  <a:gd name="connsiteY71" fmla="*/ 1656568 h 1809652"/>
                  <a:gd name="connsiteX72" fmla="*/ 6074 w 1241051"/>
                  <a:gd name="connsiteY72" fmla="*/ 1556305 h 1809652"/>
                  <a:gd name="connsiteX0" fmla="*/ 6074 w 1241051"/>
                  <a:gd name="connsiteY0" fmla="*/ 1556305 h 1814467"/>
                  <a:gd name="connsiteX1" fmla="*/ 41383 w 1241051"/>
                  <a:gd name="connsiteY1" fmla="*/ 1504155 h 1814467"/>
                  <a:gd name="connsiteX2" fmla="*/ 187138 w 1241051"/>
                  <a:gd name="connsiteY2" fmla="*/ 1487321 h 1814467"/>
                  <a:gd name="connsiteX3" fmla="*/ 236005 w 1241051"/>
                  <a:gd name="connsiteY3" fmla="*/ 1444179 h 1814467"/>
                  <a:gd name="connsiteX4" fmla="*/ 314474 w 1241051"/>
                  <a:gd name="connsiteY4" fmla="*/ 1466188 h 1814467"/>
                  <a:gd name="connsiteX5" fmla="*/ 379537 w 1241051"/>
                  <a:gd name="connsiteY5" fmla="*/ 1427046 h 1814467"/>
                  <a:gd name="connsiteX6" fmla="*/ 410830 w 1241051"/>
                  <a:gd name="connsiteY6" fmla="*/ 1420856 h 1814467"/>
                  <a:gd name="connsiteX7" fmla="*/ 414595 w 1241051"/>
                  <a:gd name="connsiteY7" fmla="*/ 1421374 h 1814467"/>
                  <a:gd name="connsiteX8" fmla="*/ 438946 w 1241051"/>
                  <a:gd name="connsiteY8" fmla="*/ 1378082 h 1814467"/>
                  <a:gd name="connsiteX9" fmla="*/ 517999 w 1241051"/>
                  <a:gd name="connsiteY9" fmla="*/ 1270769 h 1814467"/>
                  <a:gd name="connsiteX10" fmla="*/ 582716 w 1241051"/>
                  <a:gd name="connsiteY10" fmla="*/ 1120606 h 1814467"/>
                  <a:gd name="connsiteX11" fmla="*/ 735833 w 1241051"/>
                  <a:gd name="connsiteY11" fmla="*/ 1040175 h 1814467"/>
                  <a:gd name="connsiteX12" fmla="*/ 764289 w 1241051"/>
                  <a:gd name="connsiteY12" fmla="*/ 963369 h 1814467"/>
                  <a:gd name="connsiteX13" fmla="*/ 754756 w 1241051"/>
                  <a:gd name="connsiteY13" fmla="*/ 898884 h 1814467"/>
                  <a:gd name="connsiteX14" fmla="*/ 815979 w 1241051"/>
                  <a:gd name="connsiteY14" fmla="*/ 845094 h 1814467"/>
                  <a:gd name="connsiteX15" fmla="*/ 818629 w 1241051"/>
                  <a:gd name="connsiteY15" fmla="*/ 769210 h 1814467"/>
                  <a:gd name="connsiteX16" fmla="*/ 830159 w 1241051"/>
                  <a:gd name="connsiteY16" fmla="*/ 740442 h 1814467"/>
                  <a:gd name="connsiteX17" fmla="*/ 827066 w 1241051"/>
                  <a:gd name="connsiteY17" fmla="*/ 738487 h 1814467"/>
                  <a:gd name="connsiteX18" fmla="*/ 871418 w 1241051"/>
                  <a:gd name="connsiteY18" fmla="*/ 667215 h 1814467"/>
                  <a:gd name="connsiteX19" fmla="*/ 861898 w 1241051"/>
                  <a:gd name="connsiteY19" fmla="*/ 605887 h 1814467"/>
                  <a:gd name="connsiteX20" fmla="*/ 889798 w 1241051"/>
                  <a:gd name="connsiteY20" fmla="*/ 568287 h 1814467"/>
                  <a:gd name="connsiteX21" fmla="*/ 893009 w 1241051"/>
                  <a:gd name="connsiteY21" fmla="*/ 526881 h 1814467"/>
                  <a:gd name="connsiteX22" fmla="*/ 880449 w 1241051"/>
                  <a:gd name="connsiteY22" fmla="*/ 458689 h 1814467"/>
                  <a:gd name="connsiteX23" fmla="*/ 893454 w 1241051"/>
                  <a:gd name="connsiteY23" fmla="*/ 383013 h 1814467"/>
                  <a:gd name="connsiteX24" fmla="*/ 894134 w 1241051"/>
                  <a:gd name="connsiteY24" fmla="*/ 328156 h 1814467"/>
                  <a:gd name="connsiteX25" fmla="*/ 899753 w 1241051"/>
                  <a:gd name="connsiteY25" fmla="*/ 255694 h 1814467"/>
                  <a:gd name="connsiteX26" fmla="*/ 896257 w 1241051"/>
                  <a:gd name="connsiteY26" fmla="*/ 162644 h 1814467"/>
                  <a:gd name="connsiteX27" fmla="*/ 904843 w 1241051"/>
                  <a:gd name="connsiteY27" fmla="*/ 97985 h 1814467"/>
                  <a:gd name="connsiteX28" fmla="*/ 911970 w 1241051"/>
                  <a:gd name="connsiteY28" fmla="*/ 52149 h 1814467"/>
                  <a:gd name="connsiteX29" fmla="*/ 929370 w 1241051"/>
                  <a:gd name="connsiteY29" fmla="*/ 11842 h 1814467"/>
                  <a:gd name="connsiteX30" fmla="*/ 923150 w 1241051"/>
                  <a:gd name="connsiteY30" fmla="*/ 0 h 1814467"/>
                  <a:gd name="connsiteX31" fmla="*/ 1182143 w 1241051"/>
                  <a:gd name="connsiteY31" fmla="*/ 20080 h 1814467"/>
                  <a:gd name="connsiteX32" fmla="*/ 1209258 w 1241051"/>
                  <a:gd name="connsiteY32" fmla="*/ 38277 h 1814467"/>
                  <a:gd name="connsiteX33" fmla="*/ 1225070 w 1241051"/>
                  <a:gd name="connsiteY33" fmla="*/ 110508 h 1814467"/>
                  <a:gd name="connsiteX34" fmla="*/ 1182105 w 1241051"/>
                  <a:gd name="connsiteY34" fmla="*/ 158299 h 1814467"/>
                  <a:gd name="connsiteX35" fmla="*/ 1199296 w 1241051"/>
                  <a:gd name="connsiteY35" fmla="*/ 221288 h 1814467"/>
                  <a:gd name="connsiteX36" fmla="*/ 1153324 w 1241051"/>
                  <a:gd name="connsiteY36" fmla="*/ 256120 h 1814467"/>
                  <a:gd name="connsiteX37" fmla="*/ 1130530 w 1241051"/>
                  <a:gd name="connsiteY37" fmla="*/ 317136 h 1814467"/>
                  <a:gd name="connsiteX38" fmla="*/ 1205669 w 1241051"/>
                  <a:gd name="connsiteY38" fmla="*/ 441525 h 1814467"/>
                  <a:gd name="connsiteX39" fmla="*/ 1168398 w 1241051"/>
                  <a:gd name="connsiteY39" fmla="*/ 565273 h 1814467"/>
                  <a:gd name="connsiteX40" fmla="*/ 1159910 w 1241051"/>
                  <a:gd name="connsiteY40" fmla="*/ 720822 h 1814467"/>
                  <a:gd name="connsiteX41" fmla="*/ 1152503 w 1241051"/>
                  <a:gd name="connsiteY41" fmla="*/ 767319 h 1814467"/>
                  <a:gd name="connsiteX42" fmla="*/ 1121911 w 1241051"/>
                  <a:gd name="connsiteY42" fmla="*/ 767926 h 1814467"/>
                  <a:gd name="connsiteX43" fmla="*/ 1033804 w 1241051"/>
                  <a:gd name="connsiteY43" fmla="*/ 760029 h 1814467"/>
                  <a:gd name="connsiteX44" fmla="*/ 1004208 w 1241051"/>
                  <a:gd name="connsiteY44" fmla="*/ 757647 h 1814467"/>
                  <a:gd name="connsiteX45" fmla="*/ 1138579 w 1241051"/>
                  <a:gd name="connsiteY45" fmla="*/ 845010 h 1814467"/>
                  <a:gd name="connsiteX46" fmla="*/ 1124733 w 1241051"/>
                  <a:gd name="connsiteY46" fmla="*/ 853252 h 1814467"/>
                  <a:gd name="connsiteX47" fmla="*/ 1107767 w 1241051"/>
                  <a:gd name="connsiteY47" fmla="*/ 905457 h 1814467"/>
                  <a:gd name="connsiteX48" fmla="*/ 1078572 w 1241051"/>
                  <a:gd name="connsiteY48" fmla="*/ 956895 h 1814467"/>
                  <a:gd name="connsiteX49" fmla="*/ 1036242 w 1241051"/>
                  <a:gd name="connsiteY49" fmla="*/ 1028538 h 1814467"/>
                  <a:gd name="connsiteX50" fmla="*/ 962928 w 1241051"/>
                  <a:gd name="connsiteY50" fmla="*/ 1121712 h 1814467"/>
                  <a:gd name="connsiteX51" fmla="*/ 912357 w 1241051"/>
                  <a:gd name="connsiteY51" fmla="*/ 1199494 h 1814467"/>
                  <a:gd name="connsiteX52" fmla="*/ 871279 w 1241051"/>
                  <a:gd name="connsiteY52" fmla="*/ 1256142 h 1814467"/>
                  <a:gd name="connsiteX53" fmla="*/ 824047 w 1241051"/>
                  <a:gd name="connsiteY53" fmla="*/ 1341843 h 1814467"/>
                  <a:gd name="connsiteX54" fmla="*/ 762499 w 1241051"/>
                  <a:gd name="connsiteY54" fmla="*/ 1403865 h 1814467"/>
                  <a:gd name="connsiteX55" fmla="*/ 733602 w 1241051"/>
                  <a:gd name="connsiteY55" fmla="*/ 1448312 h 1814467"/>
                  <a:gd name="connsiteX56" fmla="*/ 726901 w 1241051"/>
                  <a:gd name="connsiteY56" fmla="*/ 1504317 h 1814467"/>
                  <a:gd name="connsiteX57" fmla="*/ 672937 w 1241051"/>
                  <a:gd name="connsiteY57" fmla="*/ 1561208 h 1814467"/>
                  <a:gd name="connsiteX58" fmla="*/ 653563 w 1241051"/>
                  <a:gd name="connsiteY58" fmla="*/ 1662025 h 1814467"/>
                  <a:gd name="connsiteX59" fmla="*/ 595141 w 1241051"/>
                  <a:gd name="connsiteY59" fmla="*/ 1628852 h 1814467"/>
                  <a:gd name="connsiteX60" fmla="*/ 567434 w 1241051"/>
                  <a:gd name="connsiteY60" fmla="*/ 1612456 h 1814467"/>
                  <a:gd name="connsiteX61" fmla="*/ 525775 w 1241051"/>
                  <a:gd name="connsiteY61" fmla="*/ 1587046 h 1814467"/>
                  <a:gd name="connsiteX62" fmla="*/ 490387 w 1241051"/>
                  <a:gd name="connsiteY62" fmla="*/ 1564225 h 1814467"/>
                  <a:gd name="connsiteX63" fmla="*/ 490387 w 1241051"/>
                  <a:gd name="connsiteY63" fmla="*/ 1736604 h 1814467"/>
                  <a:gd name="connsiteX64" fmla="*/ 475929 w 1241051"/>
                  <a:gd name="connsiteY64" fmla="*/ 1729488 h 1814467"/>
                  <a:gd name="connsiteX65" fmla="*/ 461141 w 1241051"/>
                  <a:gd name="connsiteY65" fmla="*/ 1801922 h 1814467"/>
                  <a:gd name="connsiteX66" fmla="*/ 365174 w 1241051"/>
                  <a:gd name="connsiteY66" fmla="*/ 1809647 h 1814467"/>
                  <a:gd name="connsiteX67" fmla="*/ 280738 w 1241051"/>
                  <a:gd name="connsiteY67" fmla="*/ 1750844 h 1814467"/>
                  <a:gd name="connsiteX68" fmla="*/ 162660 w 1241051"/>
                  <a:gd name="connsiteY68" fmla="*/ 1740166 h 1814467"/>
                  <a:gd name="connsiteX69" fmla="*/ 69883 w 1241051"/>
                  <a:gd name="connsiteY69" fmla="*/ 1740166 h 1814467"/>
                  <a:gd name="connsiteX70" fmla="*/ 0 w 1241051"/>
                  <a:gd name="connsiteY70" fmla="*/ 1736604 h 1814467"/>
                  <a:gd name="connsiteX71" fmla="*/ 9740 w 1241051"/>
                  <a:gd name="connsiteY71" fmla="*/ 1656568 h 1814467"/>
                  <a:gd name="connsiteX72" fmla="*/ 6074 w 1241051"/>
                  <a:gd name="connsiteY72" fmla="*/ 1556305 h 1814467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490387 w 1241051"/>
                  <a:gd name="connsiteY62" fmla="*/ 1564225 h 1812635"/>
                  <a:gd name="connsiteX63" fmla="*/ 490387 w 1241051"/>
                  <a:gd name="connsiteY63" fmla="*/ 1736604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490387 w 1241051"/>
                  <a:gd name="connsiteY62" fmla="*/ 1564225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757876 w 1241051"/>
                  <a:gd name="connsiteY59" fmla="*/ 1658277 h 1812635"/>
                  <a:gd name="connsiteX60" fmla="*/ 567434 w 1241051"/>
                  <a:gd name="connsiteY60" fmla="*/ 1612456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74045 w 1241051"/>
                  <a:gd name="connsiteY44" fmla="*/ 820200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95604 w 1241051"/>
                  <a:gd name="connsiteY41" fmla="*/ 764644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74045 w 1241051"/>
                  <a:gd name="connsiteY44" fmla="*/ 820200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3012"/>
                  <a:gd name="connsiteY0" fmla="*/ 1556305 h 1812635"/>
                  <a:gd name="connsiteX1" fmla="*/ 41383 w 1243012"/>
                  <a:gd name="connsiteY1" fmla="*/ 1504155 h 1812635"/>
                  <a:gd name="connsiteX2" fmla="*/ 187138 w 1243012"/>
                  <a:gd name="connsiteY2" fmla="*/ 1487321 h 1812635"/>
                  <a:gd name="connsiteX3" fmla="*/ 236005 w 1243012"/>
                  <a:gd name="connsiteY3" fmla="*/ 1444179 h 1812635"/>
                  <a:gd name="connsiteX4" fmla="*/ 314474 w 1243012"/>
                  <a:gd name="connsiteY4" fmla="*/ 1466188 h 1812635"/>
                  <a:gd name="connsiteX5" fmla="*/ 379537 w 1243012"/>
                  <a:gd name="connsiteY5" fmla="*/ 1427046 h 1812635"/>
                  <a:gd name="connsiteX6" fmla="*/ 410830 w 1243012"/>
                  <a:gd name="connsiteY6" fmla="*/ 1420856 h 1812635"/>
                  <a:gd name="connsiteX7" fmla="*/ 414595 w 1243012"/>
                  <a:gd name="connsiteY7" fmla="*/ 1421374 h 1812635"/>
                  <a:gd name="connsiteX8" fmla="*/ 438946 w 1243012"/>
                  <a:gd name="connsiteY8" fmla="*/ 1378082 h 1812635"/>
                  <a:gd name="connsiteX9" fmla="*/ 517999 w 1243012"/>
                  <a:gd name="connsiteY9" fmla="*/ 1270769 h 1812635"/>
                  <a:gd name="connsiteX10" fmla="*/ 582716 w 1243012"/>
                  <a:gd name="connsiteY10" fmla="*/ 1120606 h 1812635"/>
                  <a:gd name="connsiteX11" fmla="*/ 735833 w 1243012"/>
                  <a:gd name="connsiteY11" fmla="*/ 1040175 h 1812635"/>
                  <a:gd name="connsiteX12" fmla="*/ 764289 w 1243012"/>
                  <a:gd name="connsiteY12" fmla="*/ 963369 h 1812635"/>
                  <a:gd name="connsiteX13" fmla="*/ 754756 w 1243012"/>
                  <a:gd name="connsiteY13" fmla="*/ 898884 h 1812635"/>
                  <a:gd name="connsiteX14" fmla="*/ 815979 w 1243012"/>
                  <a:gd name="connsiteY14" fmla="*/ 845094 h 1812635"/>
                  <a:gd name="connsiteX15" fmla="*/ 818629 w 1243012"/>
                  <a:gd name="connsiteY15" fmla="*/ 769210 h 1812635"/>
                  <a:gd name="connsiteX16" fmla="*/ 830159 w 1243012"/>
                  <a:gd name="connsiteY16" fmla="*/ 740442 h 1812635"/>
                  <a:gd name="connsiteX17" fmla="*/ 827066 w 1243012"/>
                  <a:gd name="connsiteY17" fmla="*/ 738487 h 1812635"/>
                  <a:gd name="connsiteX18" fmla="*/ 871418 w 1243012"/>
                  <a:gd name="connsiteY18" fmla="*/ 667215 h 1812635"/>
                  <a:gd name="connsiteX19" fmla="*/ 861898 w 1243012"/>
                  <a:gd name="connsiteY19" fmla="*/ 605887 h 1812635"/>
                  <a:gd name="connsiteX20" fmla="*/ 889798 w 1243012"/>
                  <a:gd name="connsiteY20" fmla="*/ 568287 h 1812635"/>
                  <a:gd name="connsiteX21" fmla="*/ 893009 w 1243012"/>
                  <a:gd name="connsiteY21" fmla="*/ 526881 h 1812635"/>
                  <a:gd name="connsiteX22" fmla="*/ 880449 w 1243012"/>
                  <a:gd name="connsiteY22" fmla="*/ 458689 h 1812635"/>
                  <a:gd name="connsiteX23" fmla="*/ 893454 w 1243012"/>
                  <a:gd name="connsiteY23" fmla="*/ 383013 h 1812635"/>
                  <a:gd name="connsiteX24" fmla="*/ 894134 w 1243012"/>
                  <a:gd name="connsiteY24" fmla="*/ 328156 h 1812635"/>
                  <a:gd name="connsiteX25" fmla="*/ 899753 w 1243012"/>
                  <a:gd name="connsiteY25" fmla="*/ 255694 h 1812635"/>
                  <a:gd name="connsiteX26" fmla="*/ 896257 w 1243012"/>
                  <a:gd name="connsiteY26" fmla="*/ 162644 h 1812635"/>
                  <a:gd name="connsiteX27" fmla="*/ 904843 w 1243012"/>
                  <a:gd name="connsiteY27" fmla="*/ 97985 h 1812635"/>
                  <a:gd name="connsiteX28" fmla="*/ 911970 w 1243012"/>
                  <a:gd name="connsiteY28" fmla="*/ 52149 h 1812635"/>
                  <a:gd name="connsiteX29" fmla="*/ 929370 w 1243012"/>
                  <a:gd name="connsiteY29" fmla="*/ 11842 h 1812635"/>
                  <a:gd name="connsiteX30" fmla="*/ 923150 w 1243012"/>
                  <a:gd name="connsiteY30" fmla="*/ 0 h 1812635"/>
                  <a:gd name="connsiteX31" fmla="*/ 1182143 w 1243012"/>
                  <a:gd name="connsiteY31" fmla="*/ 20080 h 1812635"/>
                  <a:gd name="connsiteX32" fmla="*/ 1209258 w 1243012"/>
                  <a:gd name="connsiteY32" fmla="*/ 38277 h 1812635"/>
                  <a:gd name="connsiteX33" fmla="*/ 1225070 w 1243012"/>
                  <a:gd name="connsiteY33" fmla="*/ 110508 h 1812635"/>
                  <a:gd name="connsiteX34" fmla="*/ 1182105 w 1243012"/>
                  <a:gd name="connsiteY34" fmla="*/ 158299 h 1812635"/>
                  <a:gd name="connsiteX35" fmla="*/ 1199296 w 1243012"/>
                  <a:gd name="connsiteY35" fmla="*/ 221288 h 1812635"/>
                  <a:gd name="connsiteX36" fmla="*/ 1153324 w 1243012"/>
                  <a:gd name="connsiteY36" fmla="*/ 256120 h 1812635"/>
                  <a:gd name="connsiteX37" fmla="*/ 1130530 w 1243012"/>
                  <a:gd name="connsiteY37" fmla="*/ 317136 h 1812635"/>
                  <a:gd name="connsiteX38" fmla="*/ 1205669 w 1243012"/>
                  <a:gd name="connsiteY38" fmla="*/ 441525 h 1812635"/>
                  <a:gd name="connsiteX39" fmla="*/ 1168398 w 1243012"/>
                  <a:gd name="connsiteY39" fmla="*/ 565273 h 1812635"/>
                  <a:gd name="connsiteX40" fmla="*/ 1213015 w 1243012"/>
                  <a:gd name="connsiteY40" fmla="*/ 717292 h 1812635"/>
                  <a:gd name="connsiteX41" fmla="*/ 1195604 w 1243012"/>
                  <a:gd name="connsiteY41" fmla="*/ 764644 h 1812635"/>
                  <a:gd name="connsiteX42" fmla="*/ 1121911 w 1243012"/>
                  <a:gd name="connsiteY42" fmla="*/ 767926 h 1812635"/>
                  <a:gd name="connsiteX43" fmla="*/ 1068390 w 1243012"/>
                  <a:gd name="connsiteY43" fmla="*/ 752035 h 1812635"/>
                  <a:gd name="connsiteX44" fmla="*/ 1074045 w 1243012"/>
                  <a:gd name="connsiteY44" fmla="*/ 820200 h 1812635"/>
                  <a:gd name="connsiteX45" fmla="*/ 1138579 w 1243012"/>
                  <a:gd name="connsiteY45" fmla="*/ 845010 h 1812635"/>
                  <a:gd name="connsiteX46" fmla="*/ 1124733 w 1243012"/>
                  <a:gd name="connsiteY46" fmla="*/ 853252 h 1812635"/>
                  <a:gd name="connsiteX47" fmla="*/ 1194826 w 1243012"/>
                  <a:gd name="connsiteY47" fmla="*/ 910111 h 1812635"/>
                  <a:gd name="connsiteX48" fmla="*/ 1178832 w 1243012"/>
                  <a:gd name="connsiteY48" fmla="*/ 974528 h 1812635"/>
                  <a:gd name="connsiteX49" fmla="*/ 1151634 w 1243012"/>
                  <a:gd name="connsiteY49" fmla="*/ 1105339 h 1812635"/>
                  <a:gd name="connsiteX50" fmla="*/ 1016366 w 1243012"/>
                  <a:gd name="connsiteY50" fmla="*/ 1157453 h 1812635"/>
                  <a:gd name="connsiteX51" fmla="*/ 951739 w 1243012"/>
                  <a:gd name="connsiteY51" fmla="*/ 1212252 h 1812635"/>
                  <a:gd name="connsiteX52" fmla="*/ 871279 w 1243012"/>
                  <a:gd name="connsiteY52" fmla="*/ 1256142 h 1812635"/>
                  <a:gd name="connsiteX53" fmla="*/ 846175 w 1243012"/>
                  <a:gd name="connsiteY53" fmla="*/ 1317784 h 1812635"/>
                  <a:gd name="connsiteX54" fmla="*/ 895001 w 1243012"/>
                  <a:gd name="connsiteY54" fmla="*/ 1409674 h 1812635"/>
                  <a:gd name="connsiteX55" fmla="*/ 977112 w 1243012"/>
                  <a:gd name="connsiteY55" fmla="*/ 1467812 h 1812635"/>
                  <a:gd name="connsiteX56" fmla="*/ 922625 w 1243012"/>
                  <a:gd name="connsiteY56" fmla="*/ 1518832 h 1812635"/>
                  <a:gd name="connsiteX57" fmla="*/ 870148 w 1243012"/>
                  <a:gd name="connsiteY57" fmla="*/ 1569549 h 1812635"/>
                  <a:gd name="connsiteX58" fmla="*/ 797969 w 1243012"/>
                  <a:gd name="connsiteY58" fmla="*/ 1618448 h 1812635"/>
                  <a:gd name="connsiteX59" fmla="*/ 757876 w 1243012"/>
                  <a:gd name="connsiteY59" fmla="*/ 1658277 h 1812635"/>
                  <a:gd name="connsiteX60" fmla="*/ 705287 w 1243012"/>
                  <a:gd name="connsiteY60" fmla="*/ 1704468 h 1812635"/>
                  <a:gd name="connsiteX61" fmla="*/ 667791 w 1243012"/>
                  <a:gd name="connsiteY61" fmla="*/ 1715987 h 1812635"/>
                  <a:gd name="connsiteX62" fmla="*/ 628905 w 1243012"/>
                  <a:gd name="connsiteY62" fmla="*/ 1734780 h 1812635"/>
                  <a:gd name="connsiteX63" fmla="*/ 558293 w 1243012"/>
                  <a:gd name="connsiteY63" fmla="*/ 1752970 h 1812635"/>
                  <a:gd name="connsiteX64" fmla="*/ 511812 w 1243012"/>
                  <a:gd name="connsiteY64" fmla="*/ 1783860 h 1812635"/>
                  <a:gd name="connsiteX65" fmla="*/ 461141 w 1243012"/>
                  <a:gd name="connsiteY65" fmla="*/ 1801922 h 1812635"/>
                  <a:gd name="connsiteX66" fmla="*/ 365174 w 1243012"/>
                  <a:gd name="connsiteY66" fmla="*/ 1809647 h 1812635"/>
                  <a:gd name="connsiteX67" fmla="*/ 280738 w 1243012"/>
                  <a:gd name="connsiteY67" fmla="*/ 1750844 h 1812635"/>
                  <a:gd name="connsiteX68" fmla="*/ 162660 w 1243012"/>
                  <a:gd name="connsiteY68" fmla="*/ 1740166 h 1812635"/>
                  <a:gd name="connsiteX69" fmla="*/ 69883 w 1243012"/>
                  <a:gd name="connsiteY69" fmla="*/ 1740166 h 1812635"/>
                  <a:gd name="connsiteX70" fmla="*/ 0 w 1243012"/>
                  <a:gd name="connsiteY70" fmla="*/ 1736604 h 1812635"/>
                  <a:gd name="connsiteX71" fmla="*/ 9740 w 1243012"/>
                  <a:gd name="connsiteY71" fmla="*/ 1656568 h 1812635"/>
                  <a:gd name="connsiteX72" fmla="*/ 6074 w 1243012"/>
                  <a:gd name="connsiteY72" fmla="*/ 1556305 h 1812635"/>
                  <a:gd name="connsiteX0" fmla="*/ 6074 w 1243983"/>
                  <a:gd name="connsiteY0" fmla="*/ 1556305 h 1812635"/>
                  <a:gd name="connsiteX1" fmla="*/ 41383 w 1243983"/>
                  <a:gd name="connsiteY1" fmla="*/ 1504155 h 1812635"/>
                  <a:gd name="connsiteX2" fmla="*/ 187138 w 1243983"/>
                  <a:gd name="connsiteY2" fmla="*/ 1487321 h 1812635"/>
                  <a:gd name="connsiteX3" fmla="*/ 236005 w 1243983"/>
                  <a:gd name="connsiteY3" fmla="*/ 1444179 h 1812635"/>
                  <a:gd name="connsiteX4" fmla="*/ 314474 w 1243983"/>
                  <a:gd name="connsiteY4" fmla="*/ 1466188 h 1812635"/>
                  <a:gd name="connsiteX5" fmla="*/ 379537 w 1243983"/>
                  <a:gd name="connsiteY5" fmla="*/ 1427046 h 1812635"/>
                  <a:gd name="connsiteX6" fmla="*/ 410830 w 1243983"/>
                  <a:gd name="connsiteY6" fmla="*/ 1420856 h 1812635"/>
                  <a:gd name="connsiteX7" fmla="*/ 414595 w 1243983"/>
                  <a:gd name="connsiteY7" fmla="*/ 1421374 h 1812635"/>
                  <a:gd name="connsiteX8" fmla="*/ 438946 w 1243983"/>
                  <a:gd name="connsiteY8" fmla="*/ 1378082 h 1812635"/>
                  <a:gd name="connsiteX9" fmla="*/ 517999 w 1243983"/>
                  <a:gd name="connsiteY9" fmla="*/ 1270769 h 1812635"/>
                  <a:gd name="connsiteX10" fmla="*/ 582716 w 1243983"/>
                  <a:gd name="connsiteY10" fmla="*/ 1120606 h 1812635"/>
                  <a:gd name="connsiteX11" fmla="*/ 735833 w 1243983"/>
                  <a:gd name="connsiteY11" fmla="*/ 1040175 h 1812635"/>
                  <a:gd name="connsiteX12" fmla="*/ 764289 w 1243983"/>
                  <a:gd name="connsiteY12" fmla="*/ 963369 h 1812635"/>
                  <a:gd name="connsiteX13" fmla="*/ 754756 w 1243983"/>
                  <a:gd name="connsiteY13" fmla="*/ 898884 h 1812635"/>
                  <a:gd name="connsiteX14" fmla="*/ 815979 w 1243983"/>
                  <a:gd name="connsiteY14" fmla="*/ 845094 h 1812635"/>
                  <a:gd name="connsiteX15" fmla="*/ 818629 w 1243983"/>
                  <a:gd name="connsiteY15" fmla="*/ 769210 h 1812635"/>
                  <a:gd name="connsiteX16" fmla="*/ 830159 w 1243983"/>
                  <a:gd name="connsiteY16" fmla="*/ 740442 h 1812635"/>
                  <a:gd name="connsiteX17" fmla="*/ 827066 w 1243983"/>
                  <a:gd name="connsiteY17" fmla="*/ 738487 h 1812635"/>
                  <a:gd name="connsiteX18" fmla="*/ 871418 w 1243983"/>
                  <a:gd name="connsiteY18" fmla="*/ 667215 h 1812635"/>
                  <a:gd name="connsiteX19" fmla="*/ 861898 w 1243983"/>
                  <a:gd name="connsiteY19" fmla="*/ 605887 h 1812635"/>
                  <a:gd name="connsiteX20" fmla="*/ 889798 w 1243983"/>
                  <a:gd name="connsiteY20" fmla="*/ 568287 h 1812635"/>
                  <a:gd name="connsiteX21" fmla="*/ 893009 w 1243983"/>
                  <a:gd name="connsiteY21" fmla="*/ 526881 h 1812635"/>
                  <a:gd name="connsiteX22" fmla="*/ 880449 w 1243983"/>
                  <a:gd name="connsiteY22" fmla="*/ 458689 h 1812635"/>
                  <a:gd name="connsiteX23" fmla="*/ 893454 w 1243983"/>
                  <a:gd name="connsiteY23" fmla="*/ 383013 h 1812635"/>
                  <a:gd name="connsiteX24" fmla="*/ 894134 w 1243983"/>
                  <a:gd name="connsiteY24" fmla="*/ 328156 h 1812635"/>
                  <a:gd name="connsiteX25" fmla="*/ 899753 w 1243983"/>
                  <a:gd name="connsiteY25" fmla="*/ 255694 h 1812635"/>
                  <a:gd name="connsiteX26" fmla="*/ 896257 w 1243983"/>
                  <a:gd name="connsiteY26" fmla="*/ 162644 h 1812635"/>
                  <a:gd name="connsiteX27" fmla="*/ 904843 w 1243983"/>
                  <a:gd name="connsiteY27" fmla="*/ 97985 h 1812635"/>
                  <a:gd name="connsiteX28" fmla="*/ 911970 w 1243983"/>
                  <a:gd name="connsiteY28" fmla="*/ 52149 h 1812635"/>
                  <a:gd name="connsiteX29" fmla="*/ 929370 w 1243983"/>
                  <a:gd name="connsiteY29" fmla="*/ 11842 h 1812635"/>
                  <a:gd name="connsiteX30" fmla="*/ 923150 w 1243983"/>
                  <a:gd name="connsiteY30" fmla="*/ 0 h 1812635"/>
                  <a:gd name="connsiteX31" fmla="*/ 1182143 w 1243983"/>
                  <a:gd name="connsiteY31" fmla="*/ 20080 h 1812635"/>
                  <a:gd name="connsiteX32" fmla="*/ 1209258 w 1243983"/>
                  <a:gd name="connsiteY32" fmla="*/ 38277 h 1812635"/>
                  <a:gd name="connsiteX33" fmla="*/ 1225070 w 1243983"/>
                  <a:gd name="connsiteY33" fmla="*/ 110508 h 1812635"/>
                  <a:gd name="connsiteX34" fmla="*/ 1182105 w 1243983"/>
                  <a:gd name="connsiteY34" fmla="*/ 158299 h 1812635"/>
                  <a:gd name="connsiteX35" fmla="*/ 1199296 w 1243983"/>
                  <a:gd name="connsiteY35" fmla="*/ 221288 h 1812635"/>
                  <a:gd name="connsiteX36" fmla="*/ 1153324 w 1243983"/>
                  <a:gd name="connsiteY36" fmla="*/ 256120 h 1812635"/>
                  <a:gd name="connsiteX37" fmla="*/ 1130530 w 1243983"/>
                  <a:gd name="connsiteY37" fmla="*/ 317136 h 1812635"/>
                  <a:gd name="connsiteX38" fmla="*/ 1205669 w 1243983"/>
                  <a:gd name="connsiteY38" fmla="*/ 441525 h 1812635"/>
                  <a:gd name="connsiteX39" fmla="*/ 1168398 w 1243983"/>
                  <a:gd name="connsiteY39" fmla="*/ 565273 h 1812635"/>
                  <a:gd name="connsiteX40" fmla="*/ 1176609 w 1243983"/>
                  <a:gd name="connsiteY40" fmla="*/ 692187 h 1812635"/>
                  <a:gd name="connsiteX41" fmla="*/ 1195604 w 1243983"/>
                  <a:gd name="connsiteY41" fmla="*/ 764644 h 1812635"/>
                  <a:gd name="connsiteX42" fmla="*/ 1121911 w 1243983"/>
                  <a:gd name="connsiteY42" fmla="*/ 767926 h 1812635"/>
                  <a:gd name="connsiteX43" fmla="*/ 1068390 w 1243983"/>
                  <a:gd name="connsiteY43" fmla="*/ 752035 h 1812635"/>
                  <a:gd name="connsiteX44" fmla="*/ 1074045 w 1243983"/>
                  <a:gd name="connsiteY44" fmla="*/ 820200 h 1812635"/>
                  <a:gd name="connsiteX45" fmla="*/ 1138579 w 1243983"/>
                  <a:gd name="connsiteY45" fmla="*/ 845010 h 1812635"/>
                  <a:gd name="connsiteX46" fmla="*/ 1124733 w 1243983"/>
                  <a:gd name="connsiteY46" fmla="*/ 853252 h 1812635"/>
                  <a:gd name="connsiteX47" fmla="*/ 1194826 w 1243983"/>
                  <a:gd name="connsiteY47" fmla="*/ 910111 h 1812635"/>
                  <a:gd name="connsiteX48" fmla="*/ 1178832 w 1243983"/>
                  <a:gd name="connsiteY48" fmla="*/ 974528 h 1812635"/>
                  <a:gd name="connsiteX49" fmla="*/ 1151634 w 1243983"/>
                  <a:gd name="connsiteY49" fmla="*/ 1105339 h 1812635"/>
                  <a:gd name="connsiteX50" fmla="*/ 1016366 w 1243983"/>
                  <a:gd name="connsiteY50" fmla="*/ 1157453 h 1812635"/>
                  <a:gd name="connsiteX51" fmla="*/ 951739 w 1243983"/>
                  <a:gd name="connsiteY51" fmla="*/ 1212252 h 1812635"/>
                  <a:gd name="connsiteX52" fmla="*/ 871279 w 1243983"/>
                  <a:gd name="connsiteY52" fmla="*/ 1256142 h 1812635"/>
                  <a:gd name="connsiteX53" fmla="*/ 846175 w 1243983"/>
                  <a:gd name="connsiteY53" fmla="*/ 1317784 h 1812635"/>
                  <a:gd name="connsiteX54" fmla="*/ 895001 w 1243983"/>
                  <a:gd name="connsiteY54" fmla="*/ 1409674 h 1812635"/>
                  <a:gd name="connsiteX55" fmla="*/ 977112 w 1243983"/>
                  <a:gd name="connsiteY55" fmla="*/ 1467812 h 1812635"/>
                  <a:gd name="connsiteX56" fmla="*/ 922625 w 1243983"/>
                  <a:gd name="connsiteY56" fmla="*/ 1518832 h 1812635"/>
                  <a:gd name="connsiteX57" fmla="*/ 870148 w 1243983"/>
                  <a:gd name="connsiteY57" fmla="*/ 1569549 h 1812635"/>
                  <a:gd name="connsiteX58" fmla="*/ 797969 w 1243983"/>
                  <a:gd name="connsiteY58" fmla="*/ 1618448 h 1812635"/>
                  <a:gd name="connsiteX59" fmla="*/ 757876 w 1243983"/>
                  <a:gd name="connsiteY59" fmla="*/ 1658277 h 1812635"/>
                  <a:gd name="connsiteX60" fmla="*/ 705287 w 1243983"/>
                  <a:gd name="connsiteY60" fmla="*/ 1704468 h 1812635"/>
                  <a:gd name="connsiteX61" fmla="*/ 667791 w 1243983"/>
                  <a:gd name="connsiteY61" fmla="*/ 1715987 h 1812635"/>
                  <a:gd name="connsiteX62" fmla="*/ 628905 w 1243983"/>
                  <a:gd name="connsiteY62" fmla="*/ 1734780 h 1812635"/>
                  <a:gd name="connsiteX63" fmla="*/ 558293 w 1243983"/>
                  <a:gd name="connsiteY63" fmla="*/ 1752970 h 1812635"/>
                  <a:gd name="connsiteX64" fmla="*/ 511812 w 1243983"/>
                  <a:gd name="connsiteY64" fmla="*/ 1783860 h 1812635"/>
                  <a:gd name="connsiteX65" fmla="*/ 461141 w 1243983"/>
                  <a:gd name="connsiteY65" fmla="*/ 1801922 h 1812635"/>
                  <a:gd name="connsiteX66" fmla="*/ 365174 w 1243983"/>
                  <a:gd name="connsiteY66" fmla="*/ 1809647 h 1812635"/>
                  <a:gd name="connsiteX67" fmla="*/ 280738 w 1243983"/>
                  <a:gd name="connsiteY67" fmla="*/ 1750844 h 1812635"/>
                  <a:gd name="connsiteX68" fmla="*/ 162660 w 1243983"/>
                  <a:gd name="connsiteY68" fmla="*/ 1740166 h 1812635"/>
                  <a:gd name="connsiteX69" fmla="*/ 69883 w 1243983"/>
                  <a:gd name="connsiteY69" fmla="*/ 1740166 h 1812635"/>
                  <a:gd name="connsiteX70" fmla="*/ 0 w 1243983"/>
                  <a:gd name="connsiteY70" fmla="*/ 1736604 h 1812635"/>
                  <a:gd name="connsiteX71" fmla="*/ 9740 w 1243983"/>
                  <a:gd name="connsiteY71" fmla="*/ 1656568 h 1812635"/>
                  <a:gd name="connsiteX72" fmla="*/ 6074 w 1243983"/>
                  <a:gd name="connsiteY72" fmla="*/ 1556305 h 1812635"/>
                  <a:gd name="connsiteX0" fmla="*/ 6074 w 1248358"/>
                  <a:gd name="connsiteY0" fmla="*/ 1556305 h 1812635"/>
                  <a:gd name="connsiteX1" fmla="*/ 41383 w 1248358"/>
                  <a:gd name="connsiteY1" fmla="*/ 1504155 h 1812635"/>
                  <a:gd name="connsiteX2" fmla="*/ 187138 w 1248358"/>
                  <a:gd name="connsiteY2" fmla="*/ 1487321 h 1812635"/>
                  <a:gd name="connsiteX3" fmla="*/ 236005 w 1248358"/>
                  <a:gd name="connsiteY3" fmla="*/ 1444179 h 1812635"/>
                  <a:gd name="connsiteX4" fmla="*/ 314474 w 1248358"/>
                  <a:gd name="connsiteY4" fmla="*/ 1466188 h 1812635"/>
                  <a:gd name="connsiteX5" fmla="*/ 379537 w 1248358"/>
                  <a:gd name="connsiteY5" fmla="*/ 1427046 h 1812635"/>
                  <a:gd name="connsiteX6" fmla="*/ 410830 w 1248358"/>
                  <a:gd name="connsiteY6" fmla="*/ 1420856 h 1812635"/>
                  <a:gd name="connsiteX7" fmla="*/ 414595 w 1248358"/>
                  <a:gd name="connsiteY7" fmla="*/ 1421374 h 1812635"/>
                  <a:gd name="connsiteX8" fmla="*/ 438946 w 1248358"/>
                  <a:gd name="connsiteY8" fmla="*/ 1378082 h 1812635"/>
                  <a:gd name="connsiteX9" fmla="*/ 517999 w 1248358"/>
                  <a:gd name="connsiteY9" fmla="*/ 1270769 h 1812635"/>
                  <a:gd name="connsiteX10" fmla="*/ 582716 w 1248358"/>
                  <a:gd name="connsiteY10" fmla="*/ 1120606 h 1812635"/>
                  <a:gd name="connsiteX11" fmla="*/ 735833 w 1248358"/>
                  <a:gd name="connsiteY11" fmla="*/ 1040175 h 1812635"/>
                  <a:gd name="connsiteX12" fmla="*/ 764289 w 1248358"/>
                  <a:gd name="connsiteY12" fmla="*/ 963369 h 1812635"/>
                  <a:gd name="connsiteX13" fmla="*/ 754756 w 1248358"/>
                  <a:gd name="connsiteY13" fmla="*/ 898884 h 1812635"/>
                  <a:gd name="connsiteX14" fmla="*/ 815979 w 1248358"/>
                  <a:gd name="connsiteY14" fmla="*/ 845094 h 1812635"/>
                  <a:gd name="connsiteX15" fmla="*/ 818629 w 1248358"/>
                  <a:gd name="connsiteY15" fmla="*/ 769210 h 1812635"/>
                  <a:gd name="connsiteX16" fmla="*/ 830159 w 1248358"/>
                  <a:gd name="connsiteY16" fmla="*/ 740442 h 1812635"/>
                  <a:gd name="connsiteX17" fmla="*/ 827066 w 1248358"/>
                  <a:gd name="connsiteY17" fmla="*/ 738487 h 1812635"/>
                  <a:gd name="connsiteX18" fmla="*/ 871418 w 1248358"/>
                  <a:gd name="connsiteY18" fmla="*/ 667215 h 1812635"/>
                  <a:gd name="connsiteX19" fmla="*/ 861898 w 1248358"/>
                  <a:gd name="connsiteY19" fmla="*/ 605887 h 1812635"/>
                  <a:gd name="connsiteX20" fmla="*/ 889798 w 1248358"/>
                  <a:gd name="connsiteY20" fmla="*/ 568287 h 1812635"/>
                  <a:gd name="connsiteX21" fmla="*/ 893009 w 1248358"/>
                  <a:gd name="connsiteY21" fmla="*/ 526881 h 1812635"/>
                  <a:gd name="connsiteX22" fmla="*/ 880449 w 1248358"/>
                  <a:gd name="connsiteY22" fmla="*/ 458689 h 1812635"/>
                  <a:gd name="connsiteX23" fmla="*/ 893454 w 1248358"/>
                  <a:gd name="connsiteY23" fmla="*/ 383013 h 1812635"/>
                  <a:gd name="connsiteX24" fmla="*/ 894134 w 1248358"/>
                  <a:gd name="connsiteY24" fmla="*/ 328156 h 1812635"/>
                  <a:gd name="connsiteX25" fmla="*/ 899753 w 1248358"/>
                  <a:gd name="connsiteY25" fmla="*/ 255694 h 1812635"/>
                  <a:gd name="connsiteX26" fmla="*/ 896257 w 1248358"/>
                  <a:gd name="connsiteY26" fmla="*/ 162644 h 1812635"/>
                  <a:gd name="connsiteX27" fmla="*/ 904843 w 1248358"/>
                  <a:gd name="connsiteY27" fmla="*/ 97985 h 1812635"/>
                  <a:gd name="connsiteX28" fmla="*/ 911970 w 1248358"/>
                  <a:gd name="connsiteY28" fmla="*/ 52149 h 1812635"/>
                  <a:gd name="connsiteX29" fmla="*/ 929370 w 1248358"/>
                  <a:gd name="connsiteY29" fmla="*/ 11842 h 1812635"/>
                  <a:gd name="connsiteX30" fmla="*/ 923150 w 1248358"/>
                  <a:gd name="connsiteY30" fmla="*/ 0 h 1812635"/>
                  <a:gd name="connsiteX31" fmla="*/ 1182143 w 1248358"/>
                  <a:gd name="connsiteY31" fmla="*/ 20080 h 1812635"/>
                  <a:gd name="connsiteX32" fmla="*/ 1209258 w 1248358"/>
                  <a:gd name="connsiteY32" fmla="*/ 38277 h 1812635"/>
                  <a:gd name="connsiteX33" fmla="*/ 1225070 w 1248358"/>
                  <a:gd name="connsiteY33" fmla="*/ 110508 h 1812635"/>
                  <a:gd name="connsiteX34" fmla="*/ 1182105 w 1248358"/>
                  <a:gd name="connsiteY34" fmla="*/ 158299 h 1812635"/>
                  <a:gd name="connsiteX35" fmla="*/ 1199296 w 1248358"/>
                  <a:gd name="connsiteY35" fmla="*/ 221288 h 1812635"/>
                  <a:gd name="connsiteX36" fmla="*/ 1153324 w 1248358"/>
                  <a:gd name="connsiteY36" fmla="*/ 256120 h 1812635"/>
                  <a:gd name="connsiteX37" fmla="*/ 1130530 w 1248358"/>
                  <a:gd name="connsiteY37" fmla="*/ 317136 h 1812635"/>
                  <a:gd name="connsiteX38" fmla="*/ 1205669 w 1248358"/>
                  <a:gd name="connsiteY38" fmla="*/ 441525 h 1812635"/>
                  <a:gd name="connsiteX39" fmla="*/ 1247795 w 1248358"/>
                  <a:gd name="connsiteY39" fmla="*/ 574612 h 1812635"/>
                  <a:gd name="connsiteX40" fmla="*/ 1176609 w 1248358"/>
                  <a:gd name="connsiteY40" fmla="*/ 692187 h 1812635"/>
                  <a:gd name="connsiteX41" fmla="*/ 1195604 w 1248358"/>
                  <a:gd name="connsiteY41" fmla="*/ 764644 h 1812635"/>
                  <a:gd name="connsiteX42" fmla="*/ 1121911 w 1248358"/>
                  <a:gd name="connsiteY42" fmla="*/ 767926 h 1812635"/>
                  <a:gd name="connsiteX43" fmla="*/ 1068390 w 1248358"/>
                  <a:gd name="connsiteY43" fmla="*/ 752035 h 1812635"/>
                  <a:gd name="connsiteX44" fmla="*/ 1074045 w 1248358"/>
                  <a:gd name="connsiteY44" fmla="*/ 820200 h 1812635"/>
                  <a:gd name="connsiteX45" fmla="*/ 1138579 w 1248358"/>
                  <a:gd name="connsiteY45" fmla="*/ 845010 h 1812635"/>
                  <a:gd name="connsiteX46" fmla="*/ 1124733 w 1248358"/>
                  <a:gd name="connsiteY46" fmla="*/ 853252 h 1812635"/>
                  <a:gd name="connsiteX47" fmla="*/ 1194826 w 1248358"/>
                  <a:gd name="connsiteY47" fmla="*/ 910111 h 1812635"/>
                  <a:gd name="connsiteX48" fmla="*/ 1178832 w 1248358"/>
                  <a:gd name="connsiteY48" fmla="*/ 974528 h 1812635"/>
                  <a:gd name="connsiteX49" fmla="*/ 1151634 w 1248358"/>
                  <a:gd name="connsiteY49" fmla="*/ 1105339 h 1812635"/>
                  <a:gd name="connsiteX50" fmla="*/ 1016366 w 1248358"/>
                  <a:gd name="connsiteY50" fmla="*/ 1157453 h 1812635"/>
                  <a:gd name="connsiteX51" fmla="*/ 951739 w 1248358"/>
                  <a:gd name="connsiteY51" fmla="*/ 1212252 h 1812635"/>
                  <a:gd name="connsiteX52" fmla="*/ 871279 w 1248358"/>
                  <a:gd name="connsiteY52" fmla="*/ 1256142 h 1812635"/>
                  <a:gd name="connsiteX53" fmla="*/ 846175 w 1248358"/>
                  <a:gd name="connsiteY53" fmla="*/ 1317784 h 1812635"/>
                  <a:gd name="connsiteX54" fmla="*/ 895001 w 1248358"/>
                  <a:gd name="connsiteY54" fmla="*/ 1409674 h 1812635"/>
                  <a:gd name="connsiteX55" fmla="*/ 977112 w 1248358"/>
                  <a:gd name="connsiteY55" fmla="*/ 1467812 h 1812635"/>
                  <a:gd name="connsiteX56" fmla="*/ 922625 w 1248358"/>
                  <a:gd name="connsiteY56" fmla="*/ 1518832 h 1812635"/>
                  <a:gd name="connsiteX57" fmla="*/ 870148 w 1248358"/>
                  <a:gd name="connsiteY57" fmla="*/ 1569549 h 1812635"/>
                  <a:gd name="connsiteX58" fmla="*/ 797969 w 1248358"/>
                  <a:gd name="connsiteY58" fmla="*/ 1618448 h 1812635"/>
                  <a:gd name="connsiteX59" fmla="*/ 757876 w 1248358"/>
                  <a:gd name="connsiteY59" fmla="*/ 1658277 h 1812635"/>
                  <a:gd name="connsiteX60" fmla="*/ 705287 w 1248358"/>
                  <a:gd name="connsiteY60" fmla="*/ 1704468 h 1812635"/>
                  <a:gd name="connsiteX61" fmla="*/ 667791 w 1248358"/>
                  <a:gd name="connsiteY61" fmla="*/ 1715987 h 1812635"/>
                  <a:gd name="connsiteX62" fmla="*/ 628905 w 1248358"/>
                  <a:gd name="connsiteY62" fmla="*/ 1734780 h 1812635"/>
                  <a:gd name="connsiteX63" fmla="*/ 558293 w 1248358"/>
                  <a:gd name="connsiteY63" fmla="*/ 1752970 h 1812635"/>
                  <a:gd name="connsiteX64" fmla="*/ 511812 w 1248358"/>
                  <a:gd name="connsiteY64" fmla="*/ 1783860 h 1812635"/>
                  <a:gd name="connsiteX65" fmla="*/ 461141 w 1248358"/>
                  <a:gd name="connsiteY65" fmla="*/ 1801922 h 1812635"/>
                  <a:gd name="connsiteX66" fmla="*/ 365174 w 1248358"/>
                  <a:gd name="connsiteY66" fmla="*/ 1809647 h 1812635"/>
                  <a:gd name="connsiteX67" fmla="*/ 280738 w 1248358"/>
                  <a:gd name="connsiteY67" fmla="*/ 1750844 h 1812635"/>
                  <a:gd name="connsiteX68" fmla="*/ 162660 w 1248358"/>
                  <a:gd name="connsiteY68" fmla="*/ 1740166 h 1812635"/>
                  <a:gd name="connsiteX69" fmla="*/ 69883 w 1248358"/>
                  <a:gd name="connsiteY69" fmla="*/ 1740166 h 1812635"/>
                  <a:gd name="connsiteX70" fmla="*/ 0 w 1248358"/>
                  <a:gd name="connsiteY70" fmla="*/ 1736604 h 1812635"/>
                  <a:gd name="connsiteX71" fmla="*/ 9740 w 1248358"/>
                  <a:gd name="connsiteY71" fmla="*/ 1656568 h 1812635"/>
                  <a:gd name="connsiteX72" fmla="*/ 6074 w 1248358"/>
                  <a:gd name="connsiteY72" fmla="*/ 1556305 h 1812635"/>
                  <a:gd name="connsiteX0" fmla="*/ 6074 w 1261886"/>
                  <a:gd name="connsiteY0" fmla="*/ 1556305 h 1812635"/>
                  <a:gd name="connsiteX1" fmla="*/ 41383 w 1261886"/>
                  <a:gd name="connsiteY1" fmla="*/ 1504155 h 1812635"/>
                  <a:gd name="connsiteX2" fmla="*/ 187138 w 1261886"/>
                  <a:gd name="connsiteY2" fmla="*/ 1487321 h 1812635"/>
                  <a:gd name="connsiteX3" fmla="*/ 236005 w 1261886"/>
                  <a:gd name="connsiteY3" fmla="*/ 1444179 h 1812635"/>
                  <a:gd name="connsiteX4" fmla="*/ 314474 w 1261886"/>
                  <a:gd name="connsiteY4" fmla="*/ 1466188 h 1812635"/>
                  <a:gd name="connsiteX5" fmla="*/ 379537 w 1261886"/>
                  <a:gd name="connsiteY5" fmla="*/ 1427046 h 1812635"/>
                  <a:gd name="connsiteX6" fmla="*/ 410830 w 1261886"/>
                  <a:gd name="connsiteY6" fmla="*/ 1420856 h 1812635"/>
                  <a:gd name="connsiteX7" fmla="*/ 414595 w 1261886"/>
                  <a:gd name="connsiteY7" fmla="*/ 1421374 h 1812635"/>
                  <a:gd name="connsiteX8" fmla="*/ 438946 w 1261886"/>
                  <a:gd name="connsiteY8" fmla="*/ 1378082 h 1812635"/>
                  <a:gd name="connsiteX9" fmla="*/ 517999 w 1261886"/>
                  <a:gd name="connsiteY9" fmla="*/ 1270769 h 1812635"/>
                  <a:gd name="connsiteX10" fmla="*/ 582716 w 1261886"/>
                  <a:gd name="connsiteY10" fmla="*/ 1120606 h 1812635"/>
                  <a:gd name="connsiteX11" fmla="*/ 735833 w 1261886"/>
                  <a:gd name="connsiteY11" fmla="*/ 1040175 h 1812635"/>
                  <a:gd name="connsiteX12" fmla="*/ 764289 w 1261886"/>
                  <a:gd name="connsiteY12" fmla="*/ 963369 h 1812635"/>
                  <a:gd name="connsiteX13" fmla="*/ 754756 w 1261886"/>
                  <a:gd name="connsiteY13" fmla="*/ 898884 h 1812635"/>
                  <a:gd name="connsiteX14" fmla="*/ 815979 w 1261886"/>
                  <a:gd name="connsiteY14" fmla="*/ 845094 h 1812635"/>
                  <a:gd name="connsiteX15" fmla="*/ 818629 w 1261886"/>
                  <a:gd name="connsiteY15" fmla="*/ 769210 h 1812635"/>
                  <a:gd name="connsiteX16" fmla="*/ 830159 w 1261886"/>
                  <a:gd name="connsiteY16" fmla="*/ 740442 h 1812635"/>
                  <a:gd name="connsiteX17" fmla="*/ 827066 w 1261886"/>
                  <a:gd name="connsiteY17" fmla="*/ 738487 h 1812635"/>
                  <a:gd name="connsiteX18" fmla="*/ 871418 w 1261886"/>
                  <a:gd name="connsiteY18" fmla="*/ 667215 h 1812635"/>
                  <a:gd name="connsiteX19" fmla="*/ 861898 w 1261886"/>
                  <a:gd name="connsiteY19" fmla="*/ 605887 h 1812635"/>
                  <a:gd name="connsiteX20" fmla="*/ 889798 w 1261886"/>
                  <a:gd name="connsiteY20" fmla="*/ 568287 h 1812635"/>
                  <a:gd name="connsiteX21" fmla="*/ 893009 w 1261886"/>
                  <a:gd name="connsiteY21" fmla="*/ 526881 h 1812635"/>
                  <a:gd name="connsiteX22" fmla="*/ 880449 w 1261886"/>
                  <a:gd name="connsiteY22" fmla="*/ 458689 h 1812635"/>
                  <a:gd name="connsiteX23" fmla="*/ 893454 w 1261886"/>
                  <a:gd name="connsiteY23" fmla="*/ 383013 h 1812635"/>
                  <a:gd name="connsiteX24" fmla="*/ 894134 w 1261886"/>
                  <a:gd name="connsiteY24" fmla="*/ 328156 h 1812635"/>
                  <a:gd name="connsiteX25" fmla="*/ 899753 w 1261886"/>
                  <a:gd name="connsiteY25" fmla="*/ 255694 h 1812635"/>
                  <a:gd name="connsiteX26" fmla="*/ 896257 w 1261886"/>
                  <a:gd name="connsiteY26" fmla="*/ 162644 h 1812635"/>
                  <a:gd name="connsiteX27" fmla="*/ 904843 w 1261886"/>
                  <a:gd name="connsiteY27" fmla="*/ 97985 h 1812635"/>
                  <a:gd name="connsiteX28" fmla="*/ 911970 w 1261886"/>
                  <a:gd name="connsiteY28" fmla="*/ 52149 h 1812635"/>
                  <a:gd name="connsiteX29" fmla="*/ 929370 w 1261886"/>
                  <a:gd name="connsiteY29" fmla="*/ 11842 h 1812635"/>
                  <a:gd name="connsiteX30" fmla="*/ 923150 w 1261886"/>
                  <a:gd name="connsiteY30" fmla="*/ 0 h 1812635"/>
                  <a:gd name="connsiteX31" fmla="*/ 1182143 w 1261886"/>
                  <a:gd name="connsiteY31" fmla="*/ 20080 h 1812635"/>
                  <a:gd name="connsiteX32" fmla="*/ 1209258 w 1261886"/>
                  <a:gd name="connsiteY32" fmla="*/ 38277 h 1812635"/>
                  <a:gd name="connsiteX33" fmla="*/ 1225070 w 1261886"/>
                  <a:gd name="connsiteY33" fmla="*/ 110508 h 1812635"/>
                  <a:gd name="connsiteX34" fmla="*/ 1182105 w 1261886"/>
                  <a:gd name="connsiteY34" fmla="*/ 158299 h 1812635"/>
                  <a:gd name="connsiteX35" fmla="*/ 1199296 w 1261886"/>
                  <a:gd name="connsiteY35" fmla="*/ 221288 h 1812635"/>
                  <a:gd name="connsiteX36" fmla="*/ 1153324 w 1261886"/>
                  <a:gd name="connsiteY36" fmla="*/ 256120 h 1812635"/>
                  <a:gd name="connsiteX37" fmla="*/ 1130530 w 1261886"/>
                  <a:gd name="connsiteY37" fmla="*/ 317136 h 1812635"/>
                  <a:gd name="connsiteX38" fmla="*/ 1251001 w 1261886"/>
                  <a:gd name="connsiteY38" fmla="*/ 429590 h 1812635"/>
                  <a:gd name="connsiteX39" fmla="*/ 1247795 w 1261886"/>
                  <a:gd name="connsiteY39" fmla="*/ 574612 h 1812635"/>
                  <a:gd name="connsiteX40" fmla="*/ 1176609 w 1261886"/>
                  <a:gd name="connsiteY40" fmla="*/ 692187 h 1812635"/>
                  <a:gd name="connsiteX41" fmla="*/ 1195604 w 1261886"/>
                  <a:gd name="connsiteY41" fmla="*/ 764644 h 1812635"/>
                  <a:gd name="connsiteX42" fmla="*/ 1121911 w 1261886"/>
                  <a:gd name="connsiteY42" fmla="*/ 767926 h 1812635"/>
                  <a:gd name="connsiteX43" fmla="*/ 1068390 w 1261886"/>
                  <a:gd name="connsiteY43" fmla="*/ 752035 h 1812635"/>
                  <a:gd name="connsiteX44" fmla="*/ 1074045 w 1261886"/>
                  <a:gd name="connsiteY44" fmla="*/ 820200 h 1812635"/>
                  <a:gd name="connsiteX45" fmla="*/ 1138579 w 1261886"/>
                  <a:gd name="connsiteY45" fmla="*/ 845010 h 1812635"/>
                  <a:gd name="connsiteX46" fmla="*/ 1124733 w 1261886"/>
                  <a:gd name="connsiteY46" fmla="*/ 853252 h 1812635"/>
                  <a:gd name="connsiteX47" fmla="*/ 1194826 w 1261886"/>
                  <a:gd name="connsiteY47" fmla="*/ 910111 h 1812635"/>
                  <a:gd name="connsiteX48" fmla="*/ 1178832 w 1261886"/>
                  <a:gd name="connsiteY48" fmla="*/ 974528 h 1812635"/>
                  <a:gd name="connsiteX49" fmla="*/ 1151634 w 1261886"/>
                  <a:gd name="connsiteY49" fmla="*/ 1105339 h 1812635"/>
                  <a:gd name="connsiteX50" fmla="*/ 1016366 w 1261886"/>
                  <a:gd name="connsiteY50" fmla="*/ 1157453 h 1812635"/>
                  <a:gd name="connsiteX51" fmla="*/ 951739 w 1261886"/>
                  <a:gd name="connsiteY51" fmla="*/ 1212252 h 1812635"/>
                  <a:gd name="connsiteX52" fmla="*/ 871279 w 1261886"/>
                  <a:gd name="connsiteY52" fmla="*/ 1256142 h 1812635"/>
                  <a:gd name="connsiteX53" fmla="*/ 846175 w 1261886"/>
                  <a:gd name="connsiteY53" fmla="*/ 1317784 h 1812635"/>
                  <a:gd name="connsiteX54" fmla="*/ 895001 w 1261886"/>
                  <a:gd name="connsiteY54" fmla="*/ 1409674 h 1812635"/>
                  <a:gd name="connsiteX55" fmla="*/ 977112 w 1261886"/>
                  <a:gd name="connsiteY55" fmla="*/ 1467812 h 1812635"/>
                  <a:gd name="connsiteX56" fmla="*/ 922625 w 1261886"/>
                  <a:gd name="connsiteY56" fmla="*/ 1518832 h 1812635"/>
                  <a:gd name="connsiteX57" fmla="*/ 870148 w 1261886"/>
                  <a:gd name="connsiteY57" fmla="*/ 1569549 h 1812635"/>
                  <a:gd name="connsiteX58" fmla="*/ 797969 w 1261886"/>
                  <a:gd name="connsiteY58" fmla="*/ 1618448 h 1812635"/>
                  <a:gd name="connsiteX59" fmla="*/ 757876 w 1261886"/>
                  <a:gd name="connsiteY59" fmla="*/ 1658277 h 1812635"/>
                  <a:gd name="connsiteX60" fmla="*/ 705287 w 1261886"/>
                  <a:gd name="connsiteY60" fmla="*/ 1704468 h 1812635"/>
                  <a:gd name="connsiteX61" fmla="*/ 667791 w 1261886"/>
                  <a:gd name="connsiteY61" fmla="*/ 1715987 h 1812635"/>
                  <a:gd name="connsiteX62" fmla="*/ 628905 w 1261886"/>
                  <a:gd name="connsiteY62" fmla="*/ 1734780 h 1812635"/>
                  <a:gd name="connsiteX63" fmla="*/ 558293 w 1261886"/>
                  <a:gd name="connsiteY63" fmla="*/ 1752970 h 1812635"/>
                  <a:gd name="connsiteX64" fmla="*/ 511812 w 1261886"/>
                  <a:gd name="connsiteY64" fmla="*/ 1783860 h 1812635"/>
                  <a:gd name="connsiteX65" fmla="*/ 461141 w 1261886"/>
                  <a:gd name="connsiteY65" fmla="*/ 1801922 h 1812635"/>
                  <a:gd name="connsiteX66" fmla="*/ 365174 w 1261886"/>
                  <a:gd name="connsiteY66" fmla="*/ 1809647 h 1812635"/>
                  <a:gd name="connsiteX67" fmla="*/ 280738 w 1261886"/>
                  <a:gd name="connsiteY67" fmla="*/ 1750844 h 1812635"/>
                  <a:gd name="connsiteX68" fmla="*/ 162660 w 1261886"/>
                  <a:gd name="connsiteY68" fmla="*/ 1740166 h 1812635"/>
                  <a:gd name="connsiteX69" fmla="*/ 69883 w 1261886"/>
                  <a:gd name="connsiteY69" fmla="*/ 1740166 h 1812635"/>
                  <a:gd name="connsiteX70" fmla="*/ 0 w 1261886"/>
                  <a:gd name="connsiteY70" fmla="*/ 1736604 h 1812635"/>
                  <a:gd name="connsiteX71" fmla="*/ 9740 w 1261886"/>
                  <a:gd name="connsiteY71" fmla="*/ 1656568 h 1812635"/>
                  <a:gd name="connsiteX72" fmla="*/ 6074 w 1261886"/>
                  <a:gd name="connsiteY72" fmla="*/ 1556305 h 1812635"/>
                  <a:gd name="connsiteX0" fmla="*/ 6074 w 1256202"/>
                  <a:gd name="connsiteY0" fmla="*/ 1556305 h 1812635"/>
                  <a:gd name="connsiteX1" fmla="*/ 41383 w 1256202"/>
                  <a:gd name="connsiteY1" fmla="*/ 1504155 h 1812635"/>
                  <a:gd name="connsiteX2" fmla="*/ 187138 w 1256202"/>
                  <a:gd name="connsiteY2" fmla="*/ 1487321 h 1812635"/>
                  <a:gd name="connsiteX3" fmla="*/ 236005 w 1256202"/>
                  <a:gd name="connsiteY3" fmla="*/ 1444179 h 1812635"/>
                  <a:gd name="connsiteX4" fmla="*/ 314474 w 1256202"/>
                  <a:gd name="connsiteY4" fmla="*/ 1466188 h 1812635"/>
                  <a:gd name="connsiteX5" fmla="*/ 379537 w 1256202"/>
                  <a:gd name="connsiteY5" fmla="*/ 1427046 h 1812635"/>
                  <a:gd name="connsiteX6" fmla="*/ 410830 w 1256202"/>
                  <a:gd name="connsiteY6" fmla="*/ 1420856 h 1812635"/>
                  <a:gd name="connsiteX7" fmla="*/ 414595 w 1256202"/>
                  <a:gd name="connsiteY7" fmla="*/ 1421374 h 1812635"/>
                  <a:gd name="connsiteX8" fmla="*/ 438946 w 1256202"/>
                  <a:gd name="connsiteY8" fmla="*/ 1378082 h 1812635"/>
                  <a:gd name="connsiteX9" fmla="*/ 517999 w 1256202"/>
                  <a:gd name="connsiteY9" fmla="*/ 1270769 h 1812635"/>
                  <a:gd name="connsiteX10" fmla="*/ 582716 w 1256202"/>
                  <a:gd name="connsiteY10" fmla="*/ 1120606 h 1812635"/>
                  <a:gd name="connsiteX11" fmla="*/ 735833 w 1256202"/>
                  <a:gd name="connsiteY11" fmla="*/ 1040175 h 1812635"/>
                  <a:gd name="connsiteX12" fmla="*/ 764289 w 1256202"/>
                  <a:gd name="connsiteY12" fmla="*/ 963369 h 1812635"/>
                  <a:gd name="connsiteX13" fmla="*/ 754756 w 1256202"/>
                  <a:gd name="connsiteY13" fmla="*/ 898884 h 1812635"/>
                  <a:gd name="connsiteX14" fmla="*/ 815979 w 1256202"/>
                  <a:gd name="connsiteY14" fmla="*/ 845094 h 1812635"/>
                  <a:gd name="connsiteX15" fmla="*/ 818629 w 1256202"/>
                  <a:gd name="connsiteY15" fmla="*/ 769210 h 1812635"/>
                  <a:gd name="connsiteX16" fmla="*/ 830159 w 1256202"/>
                  <a:gd name="connsiteY16" fmla="*/ 740442 h 1812635"/>
                  <a:gd name="connsiteX17" fmla="*/ 827066 w 1256202"/>
                  <a:gd name="connsiteY17" fmla="*/ 738487 h 1812635"/>
                  <a:gd name="connsiteX18" fmla="*/ 871418 w 1256202"/>
                  <a:gd name="connsiteY18" fmla="*/ 667215 h 1812635"/>
                  <a:gd name="connsiteX19" fmla="*/ 861898 w 1256202"/>
                  <a:gd name="connsiteY19" fmla="*/ 605887 h 1812635"/>
                  <a:gd name="connsiteX20" fmla="*/ 889798 w 1256202"/>
                  <a:gd name="connsiteY20" fmla="*/ 568287 h 1812635"/>
                  <a:gd name="connsiteX21" fmla="*/ 893009 w 1256202"/>
                  <a:gd name="connsiteY21" fmla="*/ 526881 h 1812635"/>
                  <a:gd name="connsiteX22" fmla="*/ 880449 w 1256202"/>
                  <a:gd name="connsiteY22" fmla="*/ 458689 h 1812635"/>
                  <a:gd name="connsiteX23" fmla="*/ 893454 w 1256202"/>
                  <a:gd name="connsiteY23" fmla="*/ 383013 h 1812635"/>
                  <a:gd name="connsiteX24" fmla="*/ 894134 w 1256202"/>
                  <a:gd name="connsiteY24" fmla="*/ 328156 h 1812635"/>
                  <a:gd name="connsiteX25" fmla="*/ 899753 w 1256202"/>
                  <a:gd name="connsiteY25" fmla="*/ 255694 h 1812635"/>
                  <a:gd name="connsiteX26" fmla="*/ 896257 w 1256202"/>
                  <a:gd name="connsiteY26" fmla="*/ 162644 h 1812635"/>
                  <a:gd name="connsiteX27" fmla="*/ 904843 w 1256202"/>
                  <a:gd name="connsiteY27" fmla="*/ 97985 h 1812635"/>
                  <a:gd name="connsiteX28" fmla="*/ 911970 w 1256202"/>
                  <a:gd name="connsiteY28" fmla="*/ 52149 h 1812635"/>
                  <a:gd name="connsiteX29" fmla="*/ 929370 w 1256202"/>
                  <a:gd name="connsiteY29" fmla="*/ 11842 h 1812635"/>
                  <a:gd name="connsiteX30" fmla="*/ 923150 w 1256202"/>
                  <a:gd name="connsiteY30" fmla="*/ 0 h 1812635"/>
                  <a:gd name="connsiteX31" fmla="*/ 1182143 w 1256202"/>
                  <a:gd name="connsiteY31" fmla="*/ 20080 h 1812635"/>
                  <a:gd name="connsiteX32" fmla="*/ 1209258 w 1256202"/>
                  <a:gd name="connsiteY32" fmla="*/ 38277 h 1812635"/>
                  <a:gd name="connsiteX33" fmla="*/ 1225070 w 1256202"/>
                  <a:gd name="connsiteY33" fmla="*/ 110508 h 1812635"/>
                  <a:gd name="connsiteX34" fmla="*/ 1182105 w 1256202"/>
                  <a:gd name="connsiteY34" fmla="*/ 158299 h 1812635"/>
                  <a:gd name="connsiteX35" fmla="*/ 1199296 w 1256202"/>
                  <a:gd name="connsiteY35" fmla="*/ 221288 h 1812635"/>
                  <a:gd name="connsiteX36" fmla="*/ 1153324 w 1256202"/>
                  <a:gd name="connsiteY36" fmla="*/ 256120 h 1812635"/>
                  <a:gd name="connsiteX37" fmla="*/ 1248122 w 1256202"/>
                  <a:gd name="connsiteY37" fmla="*/ 289958 h 1812635"/>
                  <a:gd name="connsiteX38" fmla="*/ 1251001 w 1256202"/>
                  <a:gd name="connsiteY38" fmla="*/ 429590 h 1812635"/>
                  <a:gd name="connsiteX39" fmla="*/ 1247795 w 1256202"/>
                  <a:gd name="connsiteY39" fmla="*/ 574612 h 1812635"/>
                  <a:gd name="connsiteX40" fmla="*/ 1176609 w 1256202"/>
                  <a:gd name="connsiteY40" fmla="*/ 692187 h 1812635"/>
                  <a:gd name="connsiteX41" fmla="*/ 1195604 w 1256202"/>
                  <a:gd name="connsiteY41" fmla="*/ 764644 h 1812635"/>
                  <a:gd name="connsiteX42" fmla="*/ 1121911 w 1256202"/>
                  <a:gd name="connsiteY42" fmla="*/ 767926 h 1812635"/>
                  <a:gd name="connsiteX43" fmla="*/ 1068390 w 1256202"/>
                  <a:gd name="connsiteY43" fmla="*/ 752035 h 1812635"/>
                  <a:gd name="connsiteX44" fmla="*/ 1074045 w 1256202"/>
                  <a:gd name="connsiteY44" fmla="*/ 820200 h 1812635"/>
                  <a:gd name="connsiteX45" fmla="*/ 1138579 w 1256202"/>
                  <a:gd name="connsiteY45" fmla="*/ 845010 h 1812635"/>
                  <a:gd name="connsiteX46" fmla="*/ 1124733 w 1256202"/>
                  <a:gd name="connsiteY46" fmla="*/ 853252 h 1812635"/>
                  <a:gd name="connsiteX47" fmla="*/ 1194826 w 1256202"/>
                  <a:gd name="connsiteY47" fmla="*/ 910111 h 1812635"/>
                  <a:gd name="connsiteX48" fmla="*/ 1178832 w 1256202"/>
                  <a:gd name="connsiteY48" fmla="*/ 974528 h 1812635"/>
                  <a:gd name="connsiteX49" fmla="*/ 1151634 w 1256202"/>
                  <a:gd name="connsiteY49" fmla="*/ 1105339 h 1812635"/>
                  <a:gd name="connsiteX50" fmla="*/ 1016366 w 1256202"/>
                  <a:gd name="connsiteY50" fmla="*/ 1157453 h 1812635"/>
                  <a:gd name="connsiteX51" fmla="*/ 951739 w 1256202"/>
                  <a:gd name="connsiteY51" fmla="*/ 1212252 h 1812635"/>
                  <a:gd name="connsiteX52" fmla="*/ 871279 w 1256202"/>
                  <a:gd name="connsiteY52" fmla="*/ 1256142 h 1812635"/>
                  <a:gd name="connsiteX53" fmla="*/ 846175 w 1256202"/>
                  <a:gd name="connsiteY53" fmla="*/ 1317784 h 1812635"/>
                  <a:gd name="connsiteX54" fmla="*/ 895001 w 1256202"/>
                  <a:gd name="connsiteY54" fmla="*/ 1409674 h 1812635"/>
                  <a:gd name="connsiteX55" fmla="*/ 977112 w 1256202"/>
                  <a:gd name="connsiteY55" fmla="*/ 1467812 h 1812635"/>
                  <a:gd name="connsiteX56" fmla="*/ 922625 w 1256202"/>
                  <a:gd name="connsiteY56" fmla="*/ 1518832 h 1812635"/>
                  <a:gd name="connsiteX57" fmla="*/ 870148 w 1256202"/>
                  <a:gd name="connsiteY57" fmla="*/ 1569549 h 1812635"/>
                  <a:gd name="connsiteX58" fmla="*/ 797969 w 1256202"/>
                  <a:gd name="connsiteY58" fmla="*/ 1618448 h 1812635"/>
                  <a:gd name="connsiteX59" fmla="*/ 757876 w 1256202"/>
                  <a:gd name="connsiteY59" fmla="*/ 1658277 h 1812635"/>
                  <a:gd name="connsiteX60" fmla="*/ 705287 w 1256202"/>
                  <a:gd name="connsiteY60" fmla="*/ 1704468 h 1812635"/>
                  <a:gd name="connsiteX61" fmla="*/ 667791 w 1256202"/>
                  <a:gd name="connsiteY61" fmla="*/ 1715987 h 1812635"/>
                  <a:gd name="connsiteX62" fmla="*/ 628905 w 1256202"/>
                  <a:gd name="connsiteY62" fmla="*/ 1734780 h 1812635"/>
                  <a:gd name="connsiteX63" fmla="*/ 558293 w 1256202"/>
                  <a:gd name="connsiteY63" fmla="*/ 1752970 h 1812635"/>
                  <a:gd name="connsiteX64" fmla="*/ 511812 w 1256202"/>
                  <a:gd name="connsiteY64" fmla="*/ 1783860 h 1812635"/>
                  <a:gd name="connsiteX65" fmla="*/ 461141 w 1256202"/>
                  <a:gd name="connsiteY65" fmla="*/ 1801922 h 1812635"/>
                  <a:gd name="connsiteX66" fmla="*/ 365174 w 1256202"/>
                  <a:gd name="connsiteY66" fmla="*/ 1809647 h 1812635"/>
                  <a:gd name="connsiteX67" fmla="*/ 280738 w 1256202"/>
                  <a:gd name="connsiteY67" fmla="*/ 1750844 h 1812635"/>
                  <a:gd name="connsiteX68" fmla="*/ 162660 w 1256202"/>
                  <a:gd name="connsiteY68" fmla="*/ 1740166 h 1812635"/>
                  <a:gd name="connsiteX69" fmla="*/ 69883 w 1256202"/>
                  <a:gd name="connsiteY69" fmla="*/ 1740166 h 1812635"/>
                  <a:gd name="connsiteX70" fmla="*/ 0 w 1256202"/>
                  <a:gd name="connsiteY70" fmla="*/ 1736604 h 1812635"/>
                  <a:gd name="connsiteX71" fmla="*/ 9740 w 1256202"/>
                  <a:gd name="connsiteY71" fmla="*/ 1656568 h 1812635"/>
                  <a:gd name="connsiteX72" fmla="*/ 6074 w 1256202"/>
                  <a:gd name="connsiteY72" fmla="*/ 1556305 h 1812635"/>
                  <a:gd name="connsiteX0" fmla="*/ 6074 w 1256202"/>
                  <a:gd name="connsiteY0" fmla="*/ 2058934 h 2315264"/>
                  <a:gd name="connsiteX1" fmla="*/ 41383 w 1256202"/>
                  <a:gd name="connsiteY1" fmla="*/ 2006784 h 2315264"/>
                  <a:gd name="connsiteX2" fmla="*/ 187138 w 1256202"/>
                  <a:gd name="connsiteY2" fmla="*/ 1989950 h 2315264"/>
                  <a:gd name="connsiteX3" fmla="*/ 236005 w 1256202"/>
                  <a:gd name="connsiteY3" fmla="*/ 1946808 h 2315264"/>
                  <a:gd name="connsiteX4" fmla="*/ 314474 w 1256202"/>
                  <a:gd name="connsiteY4" fmla="*/ 1968817 h 2315264"/>
                  <a:gd name="connsiteX5" fmla="*/ 379537 w 1256202"/>
                  <a:gd name="connsiteY5" fmla="*/ 1929675 h 2315264"/>
                  <a:gd name="connsiteX6" fmla="*/ 410830 w 1256202"/>
                  <a:gd name="connsiteY6" fmla="*/ 1923485 h 2315264"/>
                  <a:gd name="connsiteX7" fmla="*/ 414595 w 1256202"/>
                  <a:gd name="connsiteY7" fmla="*/ 1924003 h 2315264"/>
                  <a:gd name="connsiteX8" fmla="*/ 438946 w 1256202"/>
                  <a:gd name="connsiteY8" fmla="*/ 1880711 h 2315264"/>
                  <a:gd name="connsiteX9" fmla="*/ 517999 w 1256202"/>
                  <a:gd name="connsiteY9" fmla="*/ 1773398 h 2315264"/>
                  <a:gd name="connsiteX10" fmla="*/ 582716 w 1256202"/>
                  <a:gd name="connsiteY10" fmla="*/ 1623235 h 2315264"/>
                  <a:gd name="connsiteX11" fmla="*/ 735833 w 1256202"/>
                  <a:gd name="connsiteY11" fmla="*/ 1542804 h 2315264"/>
                  <a:gd name="connsiteX12" fmla="*/ 764289 w 1256202"/>
                  <a:gd name="connsiteY12" fmla="*/ 1465998 h 2315264"/>
                  <a:gd name="connsiteX13" fmla="*/ 754756 w 1256202"/>
                  <a:gd name="connsiteY13" fmla="*/ 1401513 h 2315264"/>
                  <a:gd name="connsiteX14" fmla="*/ 815979 w 1256202"/>
                  <a:gd name="connsiteY14" fmla="*/ 1347723 h 2315264"/>
                  <a:gd name="connsiteX15" fmla="*/ 818629 w 1256202"/>
                  <a:gd name="connsiteY15" fmla="*/ 1271839 h 2315264"/>
                  <a:gd name="connsiteX16" fmla="*/ 830159 w 1256202"/>
                  <a:gd name="connsiteY16" fmla="*/ 1243071 h 2315264"/>
                  <a:gd name="connsiteX17" fmla="*/ 827066 w 1256202"/>
                  <a:gd name="connsiteY17" fmla="*/ 1241116 h 2315264"/>
                  <a:gd name="connsiteX18" fmla="*/ 871418 w 1256202"/>
                  <a:gd name="connsiteY18" fmla="*/ 1169844 h 2315264"/>
                  <a:gd name="connsiteX19" fmla="*/ 861898 w 1256202"/>
                  <a:gd name="connsiteY19" fmla="*/ 1108516 h 2315264"/>
                  <a:gd name="connsiteX20" fmla="*/ 889798 w 1256202"/>
                  <a:gd name="connsiteY20" fmla="*/ 1070916 h 2315264"/>
                  <a:gd name="connsiteX21" fmla="*/ 893009 w 1256202"/>
                  <a:gd name="connsiteY21" fmla="*/ 1029510 h 2315264"/>
                  <a:gd name="connsiteX22" fmla="*/ 880449 w 1256202"/>
                  <a:gd name="connsiteY22" fmla="*/ 961318 h 2315264"/>
                  <a:gd name="connsiteX23" fmla="*/ 893454 w 1256202"/>
                  <a:gd name="connsiteY23" fmla="*/ 885642 h 2315264"/>
                  <a:gd name="connsiteX24" fmla="*/ 894134 w 1256202"/>
                  <a:gd name="connsiteY24" fmla="*/ 830785 h 2315264"/>
                  <a:gd name="connsiteX25" fmla="*/ 899753 w 1256202"/>
                  <a:gd name="connsiteY25" fmla="*/ 758323 h 2315264"/>
                  <a:gd name="connsiteX26" fmla="*/ 896257 w 1256202"/>
                  <a:gd name="connsiteY26" fmla="*/ 665273 h 2315264"/>
                  <a:gd name="connsiteX27" fmla="*/ 904843 w 1256202"/>
                  <a:gd name="connsiteY27" fmla="*/ 600614 h 2315264"/>
                  <a:gd name="connsiteX28" fmla="*/ 911970 w 1256202"/>
                  <a:gd name="connsiteY28" fmla="*/ 554778 h 2315264"/>
                  <a:gd name="connsiteX29" fmla="*/ 929370 w 1256202"/>
                  <a:gd name="connsiteY29" fmla="*/ 514471 h 2315264"/>
                  <a:gd name="connsiteX30" fmla="*/ 463779 w 1256202"/>
                  <a:gd name="connsiteY30" fmla="*/ 0 h 2315264"/>
                  <a:gd name="connsiteX31" fmla="*/ 1182143 w 1256202"/>
                  <a:gd name="connsiteY31" fmla="*/ 522709 h 2315264"/>
                  <a:gd name="connsiteX32" fmla="*/ 1209258 w 1256202"/>
                  <a:gd name="connsiteY32" fmla="*/ 540906 h 2315264"/>
                  <a:gd name="connsiteX33" fmla="*/ 1225070 w 1256202"/>
                  <a:gd name="connsiteY33" fmla="*/ 613137 h 2315264"/>
                  <a:gd name="connsiteX34" fmla="*/ 1182105 w 1256202"/>
                  <a:gd name="connsiteY34" fmla="*/ 660928 h 2315264"/>
                  <a:gd name="connsiteX35" fmla="*/ 1199296 w 1256202"/>
                  <a:gd name="connsiteY35" fmla="*/ 723917 h 2315264"/>
                  <a:gd name="connsiteX36" fmla="*/ 1153324 w 1256202"/>
                  <a:gd name="connsiteY36" fmla="*/ 758749 h 2315264"/>
                  <a:gd name="connsiteX37" fmla="*/ 1248122 w 1256202"/>
                  <a:gd name="connsiteY37" fmla="*/ 792587 h 2315264"/>
                  <a:gd name="connsiteX38" fmla="*/ 1251001 w 1256202"/>
                  <a:gd name="connsiteY38" fmla="*/ 932219 h 2315264"/>
                  <a:gd name="connsiteX39" fmla="*/ 1247795 w 1256202"/>
                  <a:gd name="connsiteY39" fmla="*/ 1077241 h 2315264"/>
                  <a:gd name="connsiteX40" fmla="*/ 1176609 w 1256202"/>
                  <a:gd name="connsiteY40" fmla="*/ 1194816 h 2315264"/>
                  <a:gd name="connsiteX41" fmla="*/ 1195604 w 1256202"/>
                  <a:gd name="connsiteY41" fmla="*/ 1267273 h 2315264"/>
                  <a:gd name="connsiteX42" fmla="*/ 1121911 w 1256202"/>
                  <a:gd name="connsiteY42" fmla="*/ 1270555 h 2315264"/>
                  <a:gd name="connsiteX43" fmla="*/ 1068390 w 1256202"/>
                  <a:gd name="connsiteY43" fmla="*/ 1254664 h 2315264"/>
                  <a:gd name="connsiteX44" fmla="*/ 1074045 w 1256202"/>
                  <a:gd name="connsiteY44" fmla="*/ 1322829 h 2315264"/>
                  <a:gd name="connsiteX45" fmla="*/ 1138579 w 1256202"/>
                  <a:gd name="connsiteY45" fmla="*/ 1347639 h 2315264"/>
                  <a:gd name="connsiteX46" fmla="*/ 1124733 w 1256202"/>
                  <a:gd name="connsiteY46" fmla="*/ 1355881 h 2315264"/>
                  <a:gd name="connsiteX47" fmla="*/ 1194826 w 1256202"/>
                  <a:gd name="connsiteY47" fmla="*/ 1412740 h 2315264"/>
                  <a:gd name="connsiteX48" fmla="*/ 1178832 w 1256202"/>
                  <a:gd name="connsiteY48" fmla="*/ 1477157 h 2315264"/>
                  <a:gd name="connsiteX49" fmla="*/ 1151634 w 1256202"/>
                  <a:gd name="connsiteY49" fmla="*/ 1607968 h 2315264"/>
                  <a:gd name="connsiteX50" fmla="*/ 1016366 w 1256202"/>
                  <a:gd name="connsiteY50" fmla="*/ 1660082 h 2315264"/>
                  <a:gd name="connsiteX51" fmla="*/ 951739 w 1256202"/>
                  <a:gd name="connsiteY51" fmla="*/ 1714881 h 2315264"/>
                  <a:gd name="connsiteX52" fmla="*/ 871279 w 1256202"/>
                  <a:gd name="connsiteY52" fmla="*/ 1758771 h 2315264"/>
                  <a:gd name="connsiteX53" fmla="*/ 846175 w 1256202"/>
                  <a:gd name="connsiteY53" fmla="*/ 1820413 h 2315264"/>
                  <a:gd name="connsiteX54" fmla="*/ 895001 w 1256202"/>
                  <a:gd name="connsiteY54" fmla="*/ 1912303 h 2315264"/>
                  <a:gd name="connsiteX55" fmla="*/ 977112 w 1256202"/>
                  <a:gd name="connsiteY55" fmla="*/ 1970441 h 2315264"/>
                  <a:gd name="connsiteX56" fmla="*/ 922625 w 1256202"/>
                  <a:gd name="connsiteY56" fmla="*/ 2021461 h 2315264"/>
                  <a:gd name="connsiteX57" fmla="*/ 870148 w 1256202"/>
                  <a:gd name="connsiteY57" fmla="*/ 2072178 h 2315264"/>
                  <a:gd name="connsiteX58" fmla="*/ 797969 w 1256202"/>
                  <a:gd name="connsiteY58" fmla="*/ 2121077 h 2315264"/>
                  <a:gd name="connsiteX59" fmla="*/ 757876 w 1256202"/>
                  <a:gd name="connsiteY59" fmla="*/ 2160906 h 2315264"/>
                  <a:gd name="connsiteX60" fmla="*/ 705287 w 1256202"/>
                  <a:gd name="connsiteY60" fmla="*/ 2207097 h 2315264"/>
                  <a:gd name="connsiteX61" fmla="*/ 667791 w 1256202"/>
                  <a:gd name="connsiteY61" fmla="*/ 2218616 h 2315264"/>
                  <a:gd name="connsiteX62" fmla="*/ 628905 w 1256202"/>
                  <a:gd name="connsiteY62" fmla="*/ 2237409 h 2315264"/>
                  <a:gd name="connsiteX63" fmla="*/ 558293 w 1256202"/>
                  <a:gd name="connsiteY63" fmla="*/ 2255599 h 2315264"/>
                  <a:gd name="connsiteX64" fmla="*/ 511812 w 1256202"/>
                  <a:gd name="connsiteY64" fmla="*/ 2286489 h 2315264"/>
                  <a:gd name="connsiteX65" fmla="*/ 461141 w 1256202"/>
                  <a:gd name="connsiteY65" fmla="*/ 2304551 h 2315264"/>
                  <a:gd name="connsiteX66" fmla="*/ 365174 w 1256202"/>
                  <a:gd name="connsiteY66" fmla="*/ 2312276 h 2315264"/>
                  <a:gd name="connsiteX67" fmla="*/ 280738 w 1256202"/>
                  <a:gd name="connsiteY67" fmla="*/ 2253473 h 2315264"/>
                  <a:gd name="connsiteX68" fmla="*/ 162660 w 1256202"/>
                  <a:gd name="connsiteY68" fmla="*/ 2242795 h 2315264"/>
                  <a:gd name="connsiteX69" fmla="*/ 69883 w 1256202"/>
                  <a:gd name="connsiteY69" fmla="*/ 2242795 h 2315264"/>
                  <a:gd name="connsiteX70" fmla="*/ 0 w 1256202"/>
                  <a:gd name="connsiteY70" fmla="*/ 2239233 h 2315264"/>
                  <a:gd name="connsiteX71" fmla="*/ 9740 w 1256202"/>
                  <a:gd name="connsiteY71" fmla="*/ 2159197 h 2315264"/>
                  <a:gd name="connsiteX72" fmla="*/ 6074 w 1256202"/>
                  <a:gd name="connsiteY72" fmla="*/ 2058934 h 2315264"/>
                  <a:gd name="connsiteX0" fmla="*/ 6074 w 1267493"/>
                  <a:gd name="connsiteY0" fmla="*/ 2272181 h 2528511"/>
                  <a:gd name="connsiteX1" fmla="*/ 41383 w 1267493"/>
                  <a:gd name="connsiteY1" fmla="*/ 2220031 h 2528511"/>
                  <a:gd name="connsiteX2" fmla="*/ 187138 w 1267493"/>
                  <a:gd name="connsiteY2" fmla="*/ 2203197 h 2528511"/>
                  <a:gd name="connsiteX3" fmla="*/ 236005 w 1267493"/>
                  <a:gd name="connsiteY3" fmla="*/ 2160055 h 2528511"/>
                  <a:gd name="connsiteX4" fmla="*/ 314474 w 1267493"/>
                  <a:gd name="connsiteY4" fmla="*/ 2182064 h 2528511"/>
                  <a:gd name="connsiteX5" fmla="*/ 379537 w 1267493"/>
                  <a:gd name="connsiteY5" fmla="*/ 2142922 h 2528511"/>
                  <a:gd name="connsiteX6" fmla="*/ 410830 w 1267493"/>
                  <a:gd name="connsiteY6" fmla="*/ 2136732 h 2528511"/>
                  <a:gd name="connsiteX7" fmla="*/ 414595 w 1267493"/>
                  <a:gd name="connsiteY7" fmla="*/ 2137250 h 2528511"/>
                  <a:gd name="connsiteX8" fmla="*/ 438946 w 1267493"/>
                  <a:gd name="connsiteY8" fmla="*/ 2093958 h 2528511"/>
                  <a:gd name="connsiteX9" fmla="*/ 517999 w 1267493"/>
                  <a:gd name="connsiteY9" fmla="*/ 1986645 h 2528511"/>
                  <a:gd name="connsiteX10" fmla="*/ 582716 w 1267493"/>
                  <a:gd name="connsiteY10" fmla="*/ 1836482 h 2528511"/>
                  <a:gd name="connsiteX11" fmla="*/ 735833 w 1267493"/>
                  <a:gd name="connsiteY11" fmla="*/ 1756051 h 2528511"/>
                  <a:gd name="connsiteX12" fmla="*/ 764289 w 1267493"/>
                  <a:gd name="connsiteY12" fmla="*/ 1679245 h 2528511"/>
                  <a:gd name="connsiteX13" fmla="*/ 754756 w 1267493"/>
                  <a:gd name="connsiteY13" fmla="*/ 1614760 h 2528511"/>
                  <a:gd name="connsiteX14" fmla="*/ 815979 w 1267493"/>
                  <a:gd name="connsiteY14" fmla="*/ 1560970 h 2528511"/>
                  <a:gd name="connsiteX15" fmla="*/ 818629 w 1267493"/>
                  <a:gd name="connsiteY15" fmla="*/ 1485086 h 2528511"/>
                  <a:gd name="connsiteX16" fmla="*/ 830159 w 1267493"/>
                  <a:gd name="connsiteY16" fmla="*/ 1456318 h 2528511"/>
                  <a:gd name="connsiteX17" fmla="*/ 827066 w 1267493"/>
                  <a:gd name="connsiteY17" fmla="*/ 1454363 h 2528511"/>
                  <a:gd name="connsiteX18" fmla="*/ 871418 w 1267493"/>
                  <a:gd name="connsiteY18" fmla="*/ 1383091 h 2528511"/>
                  <a:gd name="connsiteX19" fmla="*/ 861898 w 1267493"/>
                  <a:gd name="connsiteY19" fmla="*/ 1321763 h 2528511"/>
                  <a:gd name="connsiteX20" fmla="*/ 889798 w 1267493"/>
                  <a:gd name="connsiteY20" fmla="*/ 1284163 h 2528511"/>
                  <a:gd name="connsiteX21" fmla="*/ 893009 w 1267493"/>
                  <a:gd name="connsiteY21" fmla="*/ 1242757 h 2528511"/>
                  <a:gd name="connsiteX22" fmla="*/ 880449 w 1267493"/>
                  <a:gd name="connsiteY22" fmla="*/ 1174565 h 2528511"/>
                  <a:gd name="connsiteX23" fmla="*/ 893454 w 1267493"/>
                  <a:gd name="connsiteY23" fmla="*/ 1098889 h 2528511"/>
                  <a:gd name="connsiteX24" fmla="*/ 894134 w 1267493"/>
                  <a:gd name="connsiteY24" fmla="*/ 1044032 h 2528511"/>
                  <a:gd name="connsiteX25" fmla="*/ 899753 w 1267493"/>
                  <a:gd name="connsiteY25" fmla="*/ 971570 h 2528511"/>
                  <a:gd name="connsiteX26" fmla="*/ 896257 w 1267493"/>
                  <a:gd name="connsiteY26" fmla="*/ 878520 h 2528511"/>
                  <a:gd name="connsiteX27" fmla="*/ 904843 w 1267493"/>
                  <a:gd name="connsiteY27" fmla="*/ 813861 h 2528511"/>
                  <a:gd name="connsiteX28" fmla="*/ 911970 w 1267493"/>
                  <a:gd name="connsiteY28" fmla="*/ 768025 h 2528511"/>
                  <a:gd name="connsiteX29" fmla="*/ 929370 w 1267493"/>
                  <a:gd name="connsiteY29" fmla="*/ 727718 h 2528511"/>
                  <a:gd name="connsiteX30" fmla="*/ 463779 w 1267493"/>
                  <a:gd name="connsiteY30" fmla="*/ 213247 h 2528511"/>
                  <a:gd name="connsiteX31" fmla="*/ 568321 w 1267493"/>
                  <a:gd name="connsiteY31" fmla="*/ 145 h 2528511"/>
                  <a:gd name="connsiteX32" fmla="*/ 1209258 w 1267493"/>
                  <a:gd name="connsiteY32" fmla="*/ 754153 h 2528511"/>
                  <a:gd name="connsiteX33" fmla="*/ 1225070 w 1267493"/>
                  <a:gd name="connsiteY33" fmla="*/ 826384 h 2528511"/>
                  <a:gd name="connsiteX34" fmla="*/ 1182105 w 1267493"/>
                  <a:gd name="connsiteY34" fmla="*/ 874175 h 2528511"/>
                  <a:gd name="connsiteX35" fmla="*/ 1199296 w 1267493"/>
                  <a:gd name="connsiteY35" fmla="*/ 937164 h 2528511"/>
                  <a:gd name="connsiteX36" fmla="*/ 1153324 w 1267493"/>
                  <a:gd name="connsiteY36" fmla="*/ 971996 h 2528511"/>
                  <a:gd name="connsiteX37" fmla="*/ 1248122 w 1267493"/>
                  <a:gd name="connsiteY37" fmla="*/ 1005834 h 2528511"/>
                  <a:gd name="connsiteX38" fmla="*/ 1251001 w 1267493"/>
                  <a:gd name="connsiteY38" fmla="*/ 1145466 h 2528511"/>
                  <a:gd name="connsiteX39" fmla="*/ 1247795 w 1267493"/>
                  <a:gd name="connsiteY39" fmla="*/ 1290488 h 2528511"/>
                  <a:gd name="connsiteX40" fmla="*/ 1176609 w 1267493"/>
                  <a:gd name="connsiteY40" fmla="*/ 1408063 h 2528511"/>
                  <a:gd name="connsiteX41" fmla="*/ 1195604 w 1267493"/>
                  <a:gd name="connsiteY41" fmla="*/ 1480520 h 2528511"/>
                  <a:gd name="connsiteX42" fmla="*/ 1121911 w 1267493"/>
                  <a:gd name="connsiteY42" fmla="*/ 1483802 h 2528511"/>
                  <a:gd name="connsiteX43" fmla="*/ 1068390 w 1267493"/>
                  <a:gd name="connsiteY43" fmla="*/ 1467911 h 2528511"/>
                  <a:gd name="connsiteX44" fmla="*/ 1074045 w 1267493"/>
                  <a:gd name="connsiteY44" fmla="*/ 1536076 h 2528511"/>
                  <a:gd name="connsiteX45" fmla="*/ 1138579 w 1267493"/>
                  <a:gd name="connsiteY45" fmla="*/ 1560886 h 2528511"/>
                  <a:gd name="connsiteX46" fmla="*/ 1124733 w 1267493"/>
                  <a:gd name="connsiteY46" fmla="*/ 1569128 h 2528511"/>
                  <a:gd name="connsiteX47" fmla="*/ 1194826 w 1267493"/>
                  <a:gd name="connsiteY47" fmla="*/ 1625987 h 2528511"/>
                  <a:gd name="connsiteX48" fmla="*/ 1178832 w 1267493"/>
                  <a:gd name="connsiteY48" fmla="*/ 1690404 h 2528511"/>
                  <a:gd name="connsiteX49" fmla="*/ 1151634 w 1267493"/>
                  <a:gd name="connsiteY49" fmla="*/ 1821215 h 2528511"/>
                  <a:gd name="connsiteX50" fmla="*/ 1016366 w 1267493"/>
                  <a:gd name="connsiteY50" fmla="*/ 1873329 h 2528511"/>
                  <a:gd name="connsiteX51" fmla="*/ 951739 w 1267493"/>
                  <a:gd name="connsiteY51" fmla="*/ 1928128 h 2528511"/>
                  <a:gd name="connsiteX52" fmla="*/ 871279 w 1267493"/>
                  <a:gd name="connsiteY52" fmla="*/ 1972018 h 2528511"/>
                  <a:gd name="connsiteX53" fmla="*/ 846175 w 1267493"/>
                  <a:gd name="connsiteY53" fmla="*/ 2033660 h 2528511"/>
                  <a:gd name="connsiteX54" fmla="*/ 895001 w 1267493"/>
                  <a:gd name="connsiteY54" fmla="*/ 2125550 h 2528511"/>
                  <a:gd name="connsiteX55" fmla="*/ 977112 w 1267493"/>
                  <a:gd name="connsiteY55" fmla="*/ 2183688 h 2528511"/>
                  <a:gd name="connsiteX56" fmla="*/ 922625 w 1267493"/>
                  <a:gd name="connsiteY56" fmla="*/ 2234708 h 2528511"/>
                  <a:gd name="connsiteX57" fmla="*/ 870148 w 1267493"/>
                  <a:gd name="connsiteY57" fmla="*/ 2285425 h 2528511"/>
                  <a:gd name="connsiteX58" fmla="*/ 797969 w 1267493"/>
                  <a:gd name="connsiteY58" fmla="*/ 2334324 h 2528511"/>
                  <a:gd name="connsiteX59" fmla="*/ 757876 w 1267493"/>
                  <a:gd name="connsiteY59" fmla="*/ 2374153 h 2528511"/>
                  <a:gd name="connsiteX60" fmla="*/ 705287 w 1267493"/>
                  <a:gd name="connsiteY60" fmla="*/ 2420344 h 2528511"/>
                  <a:gd name="connsiteX61" fmla="*/ 667791 w 1267493"/>
                  <a:gd name="connsiteY61" fmla="*/ 2431863 h 2528511"/>
                  <a:gd name="connsiteX62" fmla="*/ 628905 w 1267493"/>
                  <a:gd name="connsiteY62" fmla="*/ 2450656 h 2528511"/>
                  <a:gd name="connsiteX63" fmla="*/ 558293 w 1267493"/>
                  <a:gd name="connsiteY63" fmla="*/ 2468846 h 2528511"/>
                  <a:gd name="connsiteX64" fmla="*/ 511812 w 1267493"/>
                  <a:gd name="connsiteY64" fmla="*/ 2499736 h 2528511"/>
                  <a:gd name="connsiteX65" fmla="*/ 461141 w 1267493"/>
                  <a:gd name="connsiteY65" fmla="*/ 2517798 h 2528511"/>
                  <a:gd name="connsiteX66" fmla="*/ 365174 w 1267493"/>
                  <a:gd name="connsiteY66" fmla="*/ 2525523 h 2528511"/>
                  <a:gd name="connsiteX67" fmla="*/ 280738 w 1267493"/>
                  <a:gd name="connsiteY67" fmla="*/ 2466720 h 2528511"/>
                  <a:gd name="connsiteX68" fmla="*/ 162660 w 1267493"/>
                  <a:gd name="connsiteY68" fmla="*/ 2456042 h 2528511"/>
                  <a:gd name="connsiteX69" fmla="*/ 69883 w 1267493"/>
                  <a:gd name="connsiteY69" fmla="*/ 2456042 h 2528511"/>
                  <a:gd name="connsiteX70" fmla="*/ 0 w 1267493"/>
                  <a:gd name="connsiteY70" fmla="*/ 2452480 h 2528511"/>
                  <a:gd name="connsiteX71" fmla="*/ 9740 w 1267493"/>
                  <a:gd name="connsiteY71" fmla="*/ 2372444 h 2528511"/>
                  <a:gd name="connsiteX72" fmla="*/ 6074 w 1267493"/>
                  <a:gd name="connsiteY72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48111 w 1256202"/>
                  <a:gd name="connsiteY32" fmla="*/ 423722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21780 w 1256202"/>
                  <a:gd name="connsiteY32" fmla="*/ 451667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36537 w 1256202"/>
                  <a:gd name="connsiteY32" fmla="*/ 420933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463779 w 1256202"/>
                  <a:gd name="connsiteY31" fmla="*/ 213247 h 2528511"/>
                  <a:gd name="connsiteX32" fmla="*/ 568321 w 1256202"/>
                  <a:gd name="connsiteY32" fmla="*/ 145 h 2528511"/>
                  <a:gd name="connsiteX33" fmla="*/ 1036537 w 1256202"/>
                  <a:gd name="connsiteY33" fmla="*/ 420933 h 2528511"/>
                  <a:gd name="connsiteX34" fmla="*/ 1209258 w 1256202"/>
                  <a:gd name="connsiteY34" fmla="*/ 754153 h 2528511"/>
                  <a:gd name="connsiteX35" fmla="*/ 1225070 w 1256202"/>
                  <a:gd name="connsiteY35" fmla="*/ 826384 h 2528511"/>
                  <a:gd name="connsiteX36" fmla="*/ 1182105 w 1256202"/>
                  <a:gd name="connsiteY36" fmla="*/ 874175 h 2528511"/>
                  <a:gd name="connsiteX37" fmla="*/ 1199296 w 1256202"/>
                  <a:gd name="connsiteY37" fmla="*/ 937164 h 2528511"/>
                  <a:gd name="connsiteX38" fmla="*/ 1153324 w 1256202"/>
                  <a:gd name="connsiteY38" fmla="*/ 971996 h 2528511"/>
                  <a:gd name="connsiteX39" fmla="*/ 1248122 w 1256202"/>
                  <a:gd name="connsiteY39" fmla="*/ 1005834 h 2528511"/>
                  <a:gd name="connsiteX40" fmla="*/ 1251001 w 1256202"/>
                  <a:gd name="connsiteY40" fmla="*/ 1145466 h 2528511"/>
                  <a:gd name="connsiteX41" fmla="*/ 1247795 w 1256202"/>
                  <a:gd name="connsiteY41" fmla="*/ 1290488 h 2528511"/>
                  <a:gd name="connsiteX42" fmla="*/ 1176609 w 1256202"/>
                  <a:gd name="connsiteY42" fmla="*/ 1408063 h 2528511"/>
                  <a:gd name="connsiteX43" fmla="*/ 1195604 w 1256202"/>
                  <a:gd name="connsiteY43" fmla="*/ 1480520 h 2528511"/>
                  <a:gd name="connsiteX44" fmla="*/ 1121911 w 1256202"/>
                  <a:gd name="connsiteY44" fmla="*/ 1483802 h 2528511"/>
                  <a:gd name="connsiteX45" fmla="*/ 1068390 w 1256202"/>
                  <a:gd name="connsiteY45" fmla="*/ 1467911 h 2528511"/>
                  <a:gd name="connsiteX46" fmla="*/ 1074045 w 1256202"/>
                  <a:gd name="connsiteY46" fmla="*/ 1536076 h 2528511"/>
                  <a:gd name="connsiteX47" fmla="*/ 1138579 w 1256202"/>
                  <a:gd name="connsiteY47" fmla="*/ 1560886 h 2528511"/>
                  <a:gd name="connsiteX48" fmla="*/ 1124733 w 1256202"/>
                  <a:gd name="connsiteY48" fmla="*/ 1569128 h 2528511"/>
                  <a:gd name="connsiteX49" fmla="*/ 1194826 w 1256202"/>
                  <a:gd name="connsiteY49" fmla="*/ 1625987 h 2528511"/>
                  <a:gd name="connsiteX50" fmla="*/ 1178832 w 1256202"/>
                  <a:gd name="connsiteY50" fmla="*/ 1690404 h 2528511"/>
                  <a:gd name="connsiteX51" fmla="*/ 1151634 w 1256202"/>
                  <a:gd name="connsiteY51" fmla="*/ 1821215 h 2528511"/>
                  <a:gd name="connsiteX52" fmla="*/ 1016366 w 1256202"/>
                  <a:gd name="connsiteY52" fmla="*/ 1873329 h 2528511"/>
                  <a:gd name="connsiteX53" fmla="*/ 951739 w 1256202"/>
                  <a:gd name="connsiteY53" fmla="*/ 1928128 h 2528511"/>
                  <a:gd name="connsiteX54" fmla="*/ 871279 w 1256202"/>
                  <a:gd name="connsiteY54" fmla="*/ 1972018 h 2528511"/>
                  <a:gd name="connsiteX55" fmla="*/ 846175 w 1256202"/>
                  <a:gd name="connsiteY55" fmla="*/ 2033660 h 2528511"/>
                  <a:gd name="connsiteX56" fmla="*/ 895001 w 1256202"/>
                  <a:gd name="connsiteY56" fmla="*/ 2125550 h 2528511"/>
                  <a:gd name="connsiteX57" fmla="*/ 977112 w 1256202"/>
                  <a:gd name="connsiteY57" fmla="*/ 2183688 h 2528511"/>
                  <a:gd name="connsiteX58" fmla="*/ 922625 w 1256202"/>
                  <a:gd name="connsiteY58" fmla="*/ 2234708 h 2528511"/>
                  <a:gd name="connsiteX59" fmla="*/ 870148 w 1256202"/>
                  <a:gd name="connsiteY59" fmla="*/ 2285425 h 2528511"/>
                  <a:gd name="connsiteX60" fmla="*/ 797969 w 1256202"/>
                  <a:gd name="connsiteY60" fmla="*/ 2334324 h 2528511"/>
                  <a:gd name="connsiteX61" fmla="*/ 757876 w 1256202"/>
                  <a:gd name="connsiteY61" fmla="*/ 2374153 h 2528511"/>
                  <a:gd name="connsiteX62" fmla="*/ 705287 w 1256202"/>
                  <a:gd name="connsiteY62" fmla="*/ 2420344 h 2528511"/>
                  <a:gd name="connsiteX63" fmla="*/ 667791 w 1256202"/>
                  <a:gd name="connsiteY63" fmla="*/ 2431863 h 2528511"/>
                  <a:gd name="connsiteX64" fmla="*/ 628905 w 1256202"/>
                  <a:gd name="connsiteY64" fmla="*/ 2450656 h 2528511"/>
                  <a:gd name="connsiteX65" fmla="*/ 558293 w 1256202"/>
                  <a:gd name="connsiteY65" fmla="*/ 2468846 h 2528511"/>
                  <a:gd name="connsiteX66" fmla="*/ 511812 w 1256202"/>
                  <a:gd name="connsiteY66" fmla="*/ 2499736 h 2528511"/>
                  <a:gd name="connsiteX67" fmla="*/ 461141 w 1256202"/>
                  <a:gd name="connsiteY67" fmla="*/ 2517798 h 2528511"/>
                  <a:gd name="connsiteX68" fmla="*/ 365174 w 1256202"/>
                  <a:gd name="connsiteY68" fmla="*/ 2525523 h 2528511"/>
                  <a:gd name="connsiteX69" fmla="*/ 280738 w 1256202"/>
                  <a:gd name="connsiteY69" fmla="*/ 2466720 h 2528511"/>
                  <a:gd name="connsiteX70" fmla="*/ 162660 w 1256202"/>
                  <a:gd name="connsiteY70" fmla="*/ 2456042 h 2528511"/>
                  <a:gd name="connsiteX71" fmla="*/ 69883 w 1256202"/>
                  <a:gd name="connsiteY71" fmla="*/ 2456042 h 2528511"/>
                  <a:gd name="connsiteX72" fmla="*/ 0 w 1256202"/>
                  <a:gd name="connsiteY72" fmla="*/ 2452480 h 2528511"/>
                  <a:gd name="connsiteX73" fmla="*/ 9740 w 1256202"/>
                  <a:gd name="connsiteY73" fmla="*/ 2372444 h 2528511"/>
                  <a:gd name="connsiteX74" fmla="*/ 6074 w 1256202"/>
                  <a:gd name="connsiteY74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463779 w 1256202"/>
                  <a:gd name="connsiteY32" fmla="*/ 213247 h 2528511"/>
                  <a:gd name="connsiteX33" fmla="*/ 568321 w 1256202"/>
                  <a:gd name="connsiteY33" fmla="*/ 145 h 2528511"/>
                  <a:gd name="connsiteX34" fmla="*/ 1036537 w 1256202"/>
                  <a:gd name="connsiteY34" fmla="*/ 420933 h 2528511"/>
                  <a:gd name="connsiteX35" fmla="*/ 1209258 w 1256202"/>
                  <a:gd name="connsiteY35" fmla="*/ 754153 h 2528511"/>
                  <a:gd name="connsiteX36" fmla="*/ 1225070 w 1256202"/>
                  <a:gd name="connsiteY36" fmla="*/ 826384 h 2528511"/>
                  <a:gd name="connsiteX37" fmla="*/ 1182105 w 1256202"/>
                  <a:gd name="connsiteY37" fmla="*/ 874175 h 2528511"/>
                  <a:gd name="connsiteX38" fmla="*/ 1199296 w 1256202"/>
                  <a:gd name="connsiteY38" fmla="*/ 937164 h 2528511"/>
                  <a:gd name="connsiteX39" fmla="*/ 1153324 w 1256202"/>
                  <a:gd name="connsiteY39" fmla="*/ 971996 h 2528511"/>
                  <a:gd name="connsiteX40" fmla="*/ 1248122 w 1256202"/>
                  <a:gd name="connsiteY40" fmla="*/ 1005834 h 2528511"/>
                  <a:gd name="connsiteX41" fmla="*/ 1251001 w 1256202"/>
                  <a:gd name="connsiteY41" fmla="*/ 1145466 h 2528511"/>
                  <a:gd name="connsiteX42" fmla="*/ 1247795 w 1256202"/>
                  <a:gd name="connsiteY42" fmla="*/ 1290488 h 2528511"/>
                  <a:gd name="connsiteX43" fmla="*/ 1176609 w 1256202"/>
                  <a:gd name="connsiteY43" fmla="*/ 1408063 h 2528511"/>
                  <a:gd name="connsiteX44" fmla="*/ 1195604 w 1256202"/>
                  <a:gd name="connsiteY44" fmla="*/ 1480520 h 2528511"/>
                  <a:gd name="connsiteX45" fmla="*/ 1121911 w 1256202"/>
                  <a:gd name="connsiteY45" fmla="*/ 1483802 h 2528511"/>
                  <a:gd name="connsiteX46" fmla="*/ 1068390 w 1256202"/>
                  <a:gd name="connsiteY46" fmla="*/ 1467911 h 2528511"/>
                  <a:gd name="connsiteX47" fmla="*/ 1074045 w 1256202"/>
                  <a:gd name="connsiteY47" fmla="*/ 1536076 h 2528511"/>
                  <a:gd name="connsiteX48" fmla="*/ 1138579 w 1256202"/>
                  <a:gd name="connsiteY48" fmla="*/ 1560886 h 2528511"/>
                  <a:gd name="connsiteX49" fmla="*/ 1124733 w 1256202"/>
                  <a:gd name="connsiteY49" fmla="*/ 1569128 h 2528511"/>
                  <a:gd name="connsiteX50" fmla="*/ 1194826 w 1256202"/>
                  <a:gd name="connsiteY50" fmla="*/ 1625987 h 2528511"/>
                  <a:gd name="connsiteX51" fmla="*/ 1178832 w 1256202"/>
                  <a:gd name="connsiteY51" fmla="*/ 1690404 h 2528511"/>
                  <a:gd name="connsiteX52" fmla="*/ 1151634 w 1256202"/>
                  <a:gd name="connsiteY52" fmla="*/ 1821215 h 2528511"/>
                  <a:gd name="connsiteX53" fmla="*/ 1016366 w 1256202"/>
                  <a:gd name="connsiteY53" fmla="*/ 1873329 h 2528511"/>
                  <a:gd name="connsiteX54" fmla="*/ 951739 w 1256202"/>
                  <a:gd name="connsiteY54" fmla="*/ 1928128 h 2528511"/>
                  <a:gd name="connsiteX55" fmla="*/ 871279 w 1256202"/>
                  <a:gd name="connsiteY55" fmla="*/ 1972018 h 2528511"/>
                  <a:gd name="connsiteX56" fmla="*/ 846175 w 1256202"/>
                  <a:gd name="connsiteY56" fmla="*/ 2033660 h 2528511"/>
                  <a:gd name="connsiteX57" fmla="*/ 895001 w 1256202"/>
                  <a:gd name="connsiteY57" fmla="*/ 2125550 h 2528511"/>
                  <a:gd name="connsiteX58" fmla="*/ 977112 w 1256202"/>
                  <a:gd name="connsiteY58" fmla="*/ 2183688 h 2528511"/>
                  <a:gd name="connsiteX59" fmla="*/ 922625 w 1256202"/>
                  <a:gd name="connsiteY59" fmla="*/ 2234708 h 2528511"/>
                  <a:gd name="connsiteX60" fmla="*/ 870148 w 1256202"/>
                  <a:gd name="connsiteY60" fmla="*/ 2285425 h 2528511"/>
                  <a:gd name="connsiteX61" fmla="*/ 797969 w 1256202"/>
                  <a:gd name="connsiteY61" fmla="*/ 2334324 h 2528511"/>
                  <a:gd name="connsiteX62" fmla="*/ 757876 w 1256202"/>
                  <a:gd name="connsiteY62" fmla="*/ 2374153 h 2528511"/>
                  <a:gd name="connsiteX63" fmla="*/ 705287 w 1256202"/>
                  <a:gd name="connsiteY63" fmla="*/ 2420344 h 2528511"/>
                  <a:gd name="connsiteX64" fmla="*/ 667791 w 1256202"/>
                  <a:gd name="connsiteY64" fmla="*/ 2431863 h 2528511"/>
                  <a:gd name="connsiteX65" fmla="*/ 628905 w 1256202"/>
                  <a:gd name="connsiteY65" fmla="*/ 2450656 h 2528511"/>
                  <a:gd name="connsiteX66" fmla="*/ 558293 w 1256202"/>
                  <a:gd name="connsiteY66" fmla="*/ 2468846 h 2528511"/>
                  <a:gd name="connsiteX67" fmla="*/ 511812 w 1256202"/>
                  <a:gd name="connsiteY67" fmla="*/ 2499736 h 2528511"/>
                  <a:gd name="connsiteX68" fmla="*/ 461141 w 1256202"/>
                  <a:gd name="connsiteY68" fmla="*/ 2517798 h 2528511"/>
                  <a:gd name="connsiteX69" fmla="*/ 365174 w 1256202"/>
                  <a:gd name="connsiteY69" fmla="*/ 2525523 h 2528511"/>
                  <a:gd name="connsiteX70" fmla="*/ 280738 w 1256202"/>
                  <a:gd name="connsiteY70" fmla="*/ 2466720 h 2528511"/>
                  <a:gd name="connsiteX71" fmla="*/ 162660 w 1256202"/>
                  <a:gd name="connsiteY71" fmla="*/ 2456042 h 2528511"/>
                  <a:gd name="connsiteX72" fmla="*/ 69883 w 1256202"/>
                  <a:gd name="connsiteY72" fmla="*/ 2456042 h 2528511"/>
                  <a:gd name="connsiteX73" fmla="*/ 0 w 1256202"/>
                  <a:gd name="connsiteY73" fmla="*/ 2452480 h 2528511"/>
                  <a:gd name="connsiteX74" fmla="*/ 9740 w 1256202"/>
                  <a:gd name="connsiteY74" fmla="*/ 2372444 h 2528511"/>
                  <a:gd name="connsiteX75" fmla="*/ 6074 w 1256202"/>
                  <a:gd name="connsiteY75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463779 w 1256202"/>
                  <a:gd name="connsiteY33" fmla="*/ 213247 h 2528511"/>
                  <a:gd name="connsiteX34" fmla="*/ 568321 w 1256202"/>
                  <a:gd name="connsiteY34" fmla="*/ 145 h 2528511"/>
                  <a:gd name="connsiteX35" fmla="*/ 1036537 w 1256202"/>
                  <a:gd name="connsiteY35" fmla="*/ 420933 h 2528511"/>
                  <a:gd name="connsiteX36" fmla="*/ 1209258 w 1256202"/>
                  <a:gd name="connsiteY36" fmla="*/ 754153 h 2528511"/>
                  <a:gd name="connsiteX37" fmla="*/ 1225070 w 1256202"/>
                  <a:gd name="connsiteY37" fmla="*/ 826384 h 2528511"/>
                  <a:gd name="connsiteX38" fmla="*/ 1182105 w 1256202"/>
                  <a:gd name="connsiteY38" fmla="*/ 874175 h 2528511"/>
                  <a:gd name="connsiteX39" fmla="*/ 1199296 w 1256202"/>
                  <a:gd name="connsiteY39" fmla="*/ 937164 h 2528511"/>
                  <a:gd name="connsiteX40" fmla="*/ 1153324 w 1256202"/>
                  <a:gd name="connsiteY40" fmla="*/ 971996 h 2528511"/>
                  <a:gd name="connsiteX41" fmla="*/ 1248122 w 1256202"/>
                  <a:gd name="connsiteY41" fmla="*/ 1005834 h 2528511"/>
                  <a:gd name="connsiteX42" fmla="*/ 1251001 w 1256202"/>
                  <a:gd name="connsiteY42" fmla="*/ 1145466 h 2528511"/>
                  <a:gd name="connsiteX43" fmla="*/ 1247795 w 1256202"/>
                  <a:gd name="connsiteY43" fmla="*/ 1290488 h 2528511"/>
                  <a:gd name="connsiteX44" fmla="*/ 1176609 w 1256202"/>
                  <a:gd name="connsiteY44" fmla="*/ 1408063 h 2528511"/>
                  <a:gd name="connsiteX45" fmla="*/ 1195604 w 1256202"/>
                  <a:gd name="connsiteY45" fmla="*/ 1480520 h 2528511"/>
                  <a:gd name="connsiteX46" fmla="*/ 1121911 w 1256202"/>
                  <a:gd name="connsiteY46" fmla="*/ 1483802 h 2528511"/>
                  <a:gd name="connsiteX47" fmla="*/ 1068390 w 1256202"/>
                  <a:gd name="connsiteY47" fmla="*/ 1467911 h 2528511"/>
                  <a:gd name="connsiteX48" fmla="*/ 1074045 w 1256202"/>
                  <a:gd name="connsiteY48" fmla="*/ 1536076 h 2528511"/>
                  <a:gd name="connsiteX49" fmla="*/ 1138579 w 1256202"/>
                  <a:gd name="connsiteY49" fmla="*/ 1560886 h 2528511"/>
                  <a:gd name="connsiteX50" fmla="*/ 1124733 w 1256202"/>
                  <a:gd name="connsiteY50" fmla="*/ 1569128 h 2528511"/>
                  <a:gd name="connsiteX51" fmla="*/ 1194826 w 1256202"/>
                  <a:gd name="connsiteY51" fmla="*/ 1625987 h 2528511"/>
                  <a:gd name="connsiteX52" fmla="*/ 1178832 w 1256202"/>
                  <a:gd name="connsiteY52" fmla="*/ 1690404 h 2528511"/>
                  <a:gd name="connsiteX53" fmla="*/ 1151634 w 1256202"/>
                  <a:gd name="connsiteY53" fmla="*/ 1821215 h 2528511"/>
                  <a:gd name="connsiteX54" fmla="*/ 1016366 w 1256202"/>
                  <a:gd name="connsiteY54" fmla="*/ 1873329 h 2528511"/>
                  <a:gd name="connsiteX55" fmla="*/ 951739 w 1256202"/>
                  <a:gd name="connsiteY55" fmla="*/ 1928128 h 2528511"/>
                  <a:gd name="connsiteX56" fmla="*/ 871279 w 1256202"/>
                  <a:gd name="connsiteY56" fmla="*/ 1972018 h 2528511"/>
                  <a:gd name="connsiteX57" fmla="*/ 846175 w 1256202"/>
                  <a:gd name="connsiteY57" fmla="*/ 2033660 h 2528511"/>
                  <a:gd name="connsiteX58" fmla="*/ 895001 w 1256202"/>
                  <a:gd name="connsiteY58" fmla="*/ 2125550 h 2528511"/>
                  <a:gd name="connsiteX59" fmla="*/ 977112 w 1256202"/>
                  <a:gd name="connsiteY59" fmla="*/ 2183688 h 2528511"/>
                  <a:gd name="connsiteX60" fmla="*/ 922625 w 1256202"/>
                  <a:gd name="connsiteY60" fmla="*/ 2234708 h 2528511"/>
                  <a:gd name="connsiteX61" fmla="*/ 870148 w 1256202"/>
                  <a:gd name="connsiteY61" fmla="*/ 2285425 h 2528511"/>
                  <a:gd name="connsiteX62" fmla="*/ 797969 w 1256202"/>
                  <a:gd name="connsiteY62" fmla="*/ 2334324 h 2528511"/>
                  <a:gd name="connsiteX63" fmla="*/ 757876 w 1256202"/>
                  <a:gd name="connsiteY63" fmla="*/ 2374153 h 2528511"/>
                  <a:gd name="connsiteX64" fmla="*/ 705287 w 1256202"/>
                  <a:gd name="connsiteY64" fmla="*/ 2420344 h 2528511"/>
                  <a:gd name="connsiteX65" fmla="*/ 667791 w 1256202"/>
                  <a:gd name="connsiteY65" fmla="*/ 2431863 h 2528511"/>
                  <a:gd name="connsiteX66" fmla="*/ 628905 w 1256202"/>
                  <a:gd name="connsiteY66" fmla="*/ 2450656 h 2528511"/>
                  <a:gd name="connsiteX67" fmla="*/ 558293 w 1256202"/>
                  <a:gd name="connsiteY67" fmla="*/ 2468846 h 2528511"/>
                  <a:gd name="connsiteX68" fmla="*/ 511812 w 1256202"/>
                  <a:gd name="connsiteY68" fmla="*/ 2499736 h 2528511"/>
                  <a:gd name="connsiteX69" fmla="*/ 461141 w 1256202"/>
                  <a:gd name="connsiteY69" fmla="*/ 2517798 h 2528511"/>
                  <a:gd name="connsiteX70" fmla="*/ 365174 w 1256202"/>
                  <a:gd name="connsiteY70" fmla="*/ 2525523 h 2528511"/>
                  <a:gd name="connsiteX71" fmla="*/ 280738 w 1256202"/>
                  <a:gd name="connsiteY71" fmla="*/ 2466720 h 2528511"/>
                  <a:gd name="connsiteX72" fmla="*/ 162660 w 1256202"/>
                  <a:gd name="connsiteY72" fmla="*/ 2456042 h 2528511"/>
                  <a:gd name="connsiteX73" fmla="*/ 69883 w 1256202"/>
                  <a:gd name="connsiteY73" fmla="*/ 2456042 h 2528511"/>
                  <a:gd name="connsiteX74" fmla="*/ 0 w 1256202"/>
                  <a:gd name="connsiteY74" fmla="*/ 2452480 h 2528511"/>
                  <a:gd name="connsiteX75" fmla="*/ 9740 w 1256202"/>
                  <a:gd name="connsiteY75" fmla="*/ 2372444 h 2528511"/>
                  <a:gd name="connsiteX76" fmla="*/ 6074 w 1256202"/>
                  <a:gd name="connsiteY7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463779 w 1256202"/>
                  <a:gd name="connsiteY34" fmla="*/ 213247 h 2528511"/>
                  <a:gd name="connsiteX35" fmla="*/ 568321 w 1256202"/>
                  <a:gd name="connsiteY35" fmla="*/ 145 h 2528511"/>
                  <a:gd name="connsiteX36" fmla="*/ 1036537 w 1256202"/>
                  <a:gd name="connsiteY36" fmla="*/ 420933 h 2528511"/>
                  <a:gd name="connsiteX37" fmla="*/ 1209258 w 1256202"/>
                  <a:gd name="connsiteY37" fmla="*/ 754153 h 2528511"/>
                  <a:gd name="connsiteX38" fmla="*/ 1225070 w 1256202"/>
                  <a:gd name="connsiteY38" fmla="*/ 826384 h 2528511"/>
                  <a:gd name="connsiteX39" fmla="*/ 1182105 w 1256202"/>
                  <a:gd name="connsiteY39" fmla="*/ 874175 h 2528511"/>
                  <a:gd name="connsiteX40" fmla="*/ 1199296 w 1256202"/>
                  <a:gd name="connsiteY40" fmla="*/ 937164 h 2528511"/>
                  <a:gd name="connsiteX41" fmla="*/ 1153324 w 1256202"/>
                  <a:gd name="connsiteY41" fmla="*/ 971996 h 2528511"/>
                  <a:gd name="connsiteX42" fmla="*/ 1248122 w 1256202"/>
                  <a:gd name="connsiteY42" fmla="*/ 1005834 h 2528511"/>
                  <a:gd name="connsiteX43" fmla="*/ 1251001 w 1256202"/>
                  <a:gd name="connsiteY43" fmla="*/ 1145466 h 2528511"/>
                  <a:gd name="connsiteX44" fmla="*/ 1247795 w 1256202"/>
                  <a:gd name="connsiteY44" fmla="*/ 1290488 h 2528511"/>
                  <a:gd name="connsiteX45" fmla="*/ 1176609 w 1256202"/>
                  <a:gd name="connsiteY45" fmla="*/ 1408063 h 2528511"/>
                  <a:gd name="connsiteX46" fmla="*/ 1195604 w 1256202"/>
                  <a:gd name="connsiteY46" fmla="*/ 1480520 h 2528511"/>
                  <a:gd name="connsiteX47" fmla="*/ 1121911 w 1256202"/>
                  <a:gd name="connsiteY47" fmla="*/ 1483802 h 2528511"/>
                  <a:gd name="connsiteX48" fmla="*/ 1068390 w 1256202"/>
                  <a:gd name="connsiteY48" fmla="*/ 1467911 h 2528511"/>
                  <a:gd name="connsiteX49" fmla="*/ 1074045 w 1256202"/>
                  <a:gd name="connsiteY49" fmla="*/ 1536076 h 2528511"/>
                  <a:gd name="connsiteX50" fmla="*/ 1138579 w 1256202"/>
                  <a:gd name="connsiteY50" fmla="*/ 1560886 h 2528511"/>
                  <a:gd name="connsiteX51" fmla="*/ 1124733 w 1256202"/>
                  <a:gd name="connsiteY51" fmla="*/ 1569128 h 2528511"/>
                  <a:gd name="connsiteX52" fmla="*/ 1194826 w 1256202"/>
                  <a:gd name="connsiteY52" fmla="*/ 1625987 h 2528511"/>
                  <a:gd name="connsiteX53" fmla="*/ 1178832 w 1256202"/>
                  <a:gd name="connsiteY53" fmla="*/ 1690404 h 2528511"/>
                  <a:gd name="connsiteX54" fmla="*/ 1151634 w 1256202"/>
                  <a:gd name="connsiteY54" fmla="*/ 1821215 h 2528511"/>
                  <a:gd name="connsiteX55" fmla="*/ 1016366 w 1256202"/>
                  <a:gd name="connsiteY55" fmla="*/ 1873329 h 2528511"/>
                  <a:gd name="connsiteX56" fmla="*/ 951739 w 1256202"/>
                  <a:gd name="connsiteY56" fmla="*/ 1928128 h 2528511"/>
                  <a:gd name="connsiteX57" fmla="*/ 871279 w 1256202"/>
                  <a:gd name="connsiteY57" fmla="*/ 1972018 h 2528511"/>
                  <a:gd name="connsiteX58" fmla="*/ 846175 w 1256202"/>
                  <a:gd name="connsiteY58" fmla="*/ 2033660 h 2528511"/>
                  <a:gd name="connsiteX59" fmla="*/ 895001 w 1256202"/>
                  <a:gd name="connsiteY59" fmla="*/ 2125550 h 2528511"/>
                  <a:gd name="connsiteX60" fmla="*/ 977112 w 1256202"/>
                  <a:gd name="connsiteY60" fmla="*/ 2183688 h 2528511"/>
                  <a:gd name="connsiteX61" fmla="*/ 922625 w 1256202"/>
                  <a:gd name="connsiteY61" fmla="*/ 2234708 h 2528511"/>
                  <a:gd name="connsiteX62" fmla="*/ 870148 w 1256202"/>
                  <a:gd name="connsiteY62" fmla="*/ 2285425 h 2528511"/>
                  <a:gd name="connsiteX63" fmla="*/ 797969 w 1256202"/>
                  <a:gd name="connsiteY63" fmla="*/ 2334324 h 2528511"/>
                  <a:gd name="connsiteX64" fmla="*/ 757876 w 1256202"/>
                  <a:gd name="connsiteY64" fmla="*/ 2374153 h 2528511"/>
                  <a:gd name="connsiteX65" fmla="*/ 705287 w 1256202"/>
                  <a:gd name="connsiteY65" fmla="*/ 2420344 h 2528511"/>
                  <a:gd name="connsiteX66" fmla="*/ 667791 w 1256202"/>
                  <a:gd name="connsiteY66" fmla="*/ 2431863 h 2528511"/>
                  <a:gd name="connsiteX67" fmla="*/ 628905 w 1256202"/>
                  <a:gd name="connsiteY67" fmla="*/ 2450656 h 2528511"/>
                  <a:gd name="connsiteX68" fmla="*/ 558293 w 1256202"/>
                  <a:gd name="connsiteY68" fmla="*/ 2468846 h 2528511"/>
                  <a:gd name="connsiteX69" fmla="*/ 511812 w 1256202"/>
                  <a:gd name="connsiteY69" fmla="*/ 2499736 h 2528511"/>
                  <a:gd name="connsiteX70" fmla="*/ 461141 w 1256202"/>
                  <a:gd name="connsiteY70" fmla="*/ 2517798 h 2528511"/>
                  <a:gd name="connsiteX71" fmla="*/ 365174 w 1256202"/>
                  <a:gd name="connsiteY71" fmla="*/ 2525523 h 2528511"/>
                  <a:gd name="connsiteX72" fmla="*/ 280738 w 1256202"/>
                  <a:gd name="connsiteY72" fmla="*/ 2466720 h 2528511"/>
                  <a:gd name="connsiteX73" fmla="*/ 162660 w 1256202"/>
                  <a:gd name="connsiteY73" fmla="*/ 2456042 h 2528511"/>
                  <a:gd name="connsiteX74" fmla="*/ 69883 w 1256202"/>
                  <a:gd name="connsiteY74" fmla="*/ 2456042 h 2528511"/>
                  <a:gd name="connsiteX75" fmla="*/ 0 w 1256202"/>
                  <a:gd name="connsiteY75" fmla="*/ 2452480 h 2528511"/>
                  <a:gd name="connsiteX76" fmla="*/ 9740 w 1256202"/>
                  <a:gd name="connsiteY76" fmla="*/ 2372444 h 2528511"/>
                  <a:gd name="connsiteX77" fmla="*/ 6074 w 1256202"/>
                  <a:gd name="connsiteY77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463779 w 1256202"/>
                  <a:gd name="connsiteY35" fmla="*/ 213247 h 2528511"/>
                  <a:gd name="connsiteX36" fmla="*/ 568321 w 1256202"/>
                  <a:gd name="connsiteY36" fmla="*/ 145 h 2528511"/>
                  <a:gd name="connsiteX37" fmla="*/ 1036537 w 1256202"/>
                  <a:gd name="connsiteY37" fmla="*/ 420933 h 2528511"/>
                  <a:gd name="connsiteX38" fmla="*/ 1209258 w 1256202"/>
                  <a:gd name="connsiteY38" fmla="*/ 754153 h 2528511"/>
                  <a:gd name="connsiteX39" fmla="*/ 1225070 w 1256202"/>
                  <a:gd name="connsiteY39" fmla="*/ 826384 h 2528511"/>
                  <a:gd name="connsiteX40" fmla="*/ 1182105 w 1256202"/>
                  <a:gd name="connsiteY40" fmla="*/ 874175 h 2528511"/>
                  <a:gd name="connsiteX41" fmla="*/ 1199296 w 1256202"/>
                  <a:gd name="connsiteY41" fmla="*/ 937164 h 2528511"/>
                  <a:gd name="connsiteX42" fmla="*/ 1153324 w 1256202"/>
                  <a:gd name="connsiteY42" fmla="*/ 971996 h 2528511"/>
                  <a:gd name="connsiteX43" fmla="*/ 1248122 w 1256202"/>
                  <a:gd name="connsiteY43" fmla="*/ 1005834 h 2528511"/>
                  <a:gd name="connsiteX44" fmla="*/ 1251001 w 1256202"/>
                  <a:gd name="connsiteY44" fmla="*/ 1145466 h 2528511"/>
                  <a:gd name="connsiteX45" fmla="*/ 1247795 w 1256202"/>
                  <a:gd name="connsiteY45" fmla="*/ 1290488 h 2528511"/>
                  <a:gd name="connsiteX46" fmla="*/ 1176609 w 1256202"/>
                  <a:gd name="connsiteY46" fmla="*/ 1408063 h 2528511"/>
                  <a:gd name="connsiteX47" fmla="*/ 1195604 w 1256202"/>
                  <a:gd name="connsiteY47" fmla="*/ 1480520 h 2528511"/>
                  <a:gd name="connsiteX48" fmla="*/ 1121911 w 1256202"/>
                  <a:gd name="connsiteY48" fmla="*/ 1483802 h 2528511"/>
                  <a:gd name="connsiteX49" fmla="*/ 1068390 w 1256202"/>
                  <a:gd name="connsiteY49" fmla="*/ 1467911 h 2528511"/>
                  <a:gd name="connsiteX50" fmla="*/ 1074045 w 1256202"/>
                  <a:gd name="connsiteY50" fmla="*/ 1536076 h 2528511"/>
                  <a:gd name="connsiteX51" fmla="*/ 1138579 w 1256202"/>
                  <a:gd name="connsiteY51" fmla="*/ 1560886 h 2528511"/>
                  <a:gd name="connsiteX52" fmla="*/ 1124733 w 1256202"/>
                  <a:gd name="connsiteY52" fmla="*/ 1569128 h 2528511"/>
                  <a:gd name="connsiteX53" fmla="*/ 1194826 w 1256202"/>
                  <a:gd name="connsiteY53" fmla="*/ 1625987 h 2528511"/>
                  <a:gd name="connsiteX54" fmla="*/ 1178832 w 1256202"/>
                  <a:gd name="connsiteY54" fmla="*/ 1690404 h 2528511"/>
                  <a:gd name="connsiteX55" fmla="*/ 1151634 w 1256202"/>
                  <a:gd name="connsiteY55" fmla="*/ 1821215 h 2528511"/>
                  <a:gd name="connsiteX56" fmla="*/ 1016366 w 1256202"/>
                  <a:gd name="connsiteY56" fmla="*/ 1873329 h 2528511"/>
                  <a:gd name="connsiteX57" fmla="*/ 951739 w 1256202"/>
                  <a:gd name="connsiteY57" fmla="*/ 1928128 h 2528511"/>
                  <a:gd name="connsiteX58" fmla="*/ 871279 w 1256202"/>
                  <a:gd name="connsiteY58" fmla="*/ 1972018 h 2528511"/>
                  <a:gd name="connsiteX59" fmla="*/ 846175 w 1256202"/>
                  <a:gd name="connsiteY59" fmla="*/ 2033660 h 2528511"/>
                  <a:gd name="connsiteX60" fmla="*/ 895001 w 1256202"/>
                  <a:gd name="connsiteY60" fmla="*/ 2125550 h 2528511"/>
                  <a:gd name="connsiteX61" fmla="*/ 977112 w 1256202"/>
                  <a:gd name="connsiteY61" fmla="*/ 2183688 h 2528511"/>
                  <a:gd name="connsiteX62" fmla="*/ 922625 w 1256202"/>
                  <a:gd name="connsiteY62" fmla="*/ 2234708 h 2528511"/>
                  <a:gd name="connsiteX63" fmla="*/ 870148 w 1256202"/>
                  <a:gd name="connsiteY63" fmla="*/ 2285425 h 2528511"/>
                  <a:gd name="connsiteX64" fmla="*/ 797969 w 1256202"/>
                  <a:gd name="connsiteY64" fmla="*/ 2334324 h 2528511"/>
                  <a:gd name="connsiteX65" fmla="*/ 757876 w 1256202"/>
                  <a:gd name="connsiteY65" fmla="*/ 2374153 h 2528511"/>
                  <a:gd name="connsiteX66" fmla="*/ 705287 w 1256202"/>
                  <a:gd name="connsiteY66" fmla="*/ 2420344 h 2528511"/>
                  <a:gd name="connsiteX67" fmla="*/ 667791 w 1256202"/>
                  <a:gd name="connsiteY67" fmla="*/ 2431863 h 2528511"/>
                  <a:gd name="connsiteX68" fmla="*/ 628905 w 1256202"/>
                  <a:gd name="connsiteY68" fmla="*/ 2450656 h 2528511"/>
                  <a:gd name="connsiteX69" fmla="*/ 558293 w 1256202"/>
                  <a:gd name="connsiteY69" fmla="*/ 2468846 h 2528511"/>
                  <a:gd name="connsiteX70" fmla="*/ 511812 w 1256202"/>
                  <a:gd name="connsiteY70" fmla="*/ 2499736 h 2528511"/>
                  <a:gd name="connsiteX71" fmla="*/ 461141 w 1256202"/>
                  <a:gd name="connsiteY71" fmla="*/ 2517798 h 2528511"/>
                  <a:gd name="connsiteX72" fmla="*/ 365174 w 1256202"/>
                  <a:gd name="connsiteY72" fmla="*/ 2525523 h 2528511"/>
                  <a:gd name="connsiteX73" fmla="*/ 280738 w 1256202"/>
                  <a:gd name="connsiteY73" fmla="*/ 2466720 h 2528511"/>
                  <a:gd name="connsiteX74" fmla="*/ 162660 w 1256202"/>
                  <a:gd name="connsiteY74" fmla="*/ 2456042 h 2528511"/>
                  <a:gd name="connsiteX75" fmla="*/ 69883 w 1256202"/>
                  <a:gd name="connsiteY75" fmla="*/ 2456042 h 2528511"/>
                  <a:gd name="connsiteX76" fmla="*/ 0 w 1256202"/>
                  <a:gd name="connsiteY76" fmla="*/ 2452480 h 2528511"/>
                  <a:gd name="connsiteX77" fmla="*/ 9740 w 1256202"/>
                  <a:gd name="connsiteY77" fmla="*/ 2372444 h 2528511"/>
                  <a:gd name="connsiteX78" fmla="*/ 6074 w 1256202"/>
                  <a:gd name="connsiteY78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463779 w 1256202"/>
                  <a:gd name="connsiteY36" fmla="*/ 213247 h 2528511"/>
                  <a:gd name="connsiteX37" fmla="*/ 568321 w 1256202"/>
                  <a:gd name="connsiteY37" fmla="*/ 145 h 2528511"/>
                  <a:gd name="connsiteX38" fmla="*/ 1036537 w 1256202"/>
                  <a:gd name="connsiteY38" fmla="*/ 420933 h 2528511"/>
                  <a:gd name="connsiteX39" fmla="*/ 1209258 w 1256202"/>
                  <a:gd name="connsiteY39" fmla="*/ 754153 h 2528511"/>
                  <a:gd name="connsiteX40" fmla="*/ 1225070 w 1256202"/>
                  <a:gd name="connsiteY40" fmla="*/ 826384 h 2528511"/>
                  <a:gd name="connsiteX41" fmla="*/ 1182105 w 1256202"/>
                  <a:gd name="connsiteY41" fmla="*/ 874175 h 2528511"/>
                  <a:gd name="connsiteX42" fmla="*/ 1199296 w 1256202"/>
                  <a:gd name="connsiteY42" fmla="*/ 937164 h 2528511"/>
                  <a:gd name="connsiteX43" fmla="*/ 1153324 w 1256202"/>
                  <a:gd name="connsiteY43" fmla="*/ 971996 h 2528511"/>
                  <a:gd name="connsiteX44" fmla="*/ 1248122 w 1256202"/>
                  <a:gd name="connsiteY44" fmla="*/ 1005834 h 2528511"/>
                  <a:gd name="connsiteX45" fmla="*/ 1251001 w 1256202"/>
                  <a:gd name="connsiteY45" fmla="*/ 1145466 h 2528511"/>
                  <a:gd name="connsiteX46" fmla="*/ 1247795 w 1256202"/>
                  <a:gd name="connsiteY46" fmla="*/ 1290488 h 2528511"/>
                  <a:gd name="connsiteX47" fmla="*/ 1176609 w 1256202"/>
                  <a:gd name="connsiteY47" fmla="*/ 1408063 h 2528511"/>
                  <a:gd name="connsiteX48" fmla="*/ 1195604 w 1256202"/>
                  <a:gd name="connsiteY48" fmla="*/ 1480520 h 2528511"/>
                  <a:gd name="connsiteX49" fmla="*/ 1121911 w 1256202"/>
                  <a:gd name="connsiteY49" fmla="*/ 1483802 h 2528511"/>
                  <a:gd name="connsiteX50" fmla="*/ 1068390 w 1256202"/>
                  <a:gd name="connsiteY50" fmla="*/ 1467911 h 2528511"/>
                  <a:gd name="connsiteX51" fmla="*/ 1074045 w 1256202"/>
                  <a:gd name="connsiteY51" fmla="*/ 1536076 h 2528511"/>
                  <a:gd name="connsiteX52" fmla="*/ 1138579 w 1256202"/>
                  <a:gd name="connsiteY52" fmla="*/ 1560886 h 2528511"/>
                  <a:gd name="connsiteX53" fmla="*/ 1124733 w 1256202"/>
                  <a:gd name="connsiteY53" fmla="*/ 1569128 h 2528511"/>
                  <a:gd name="connsiteX54" fmla="*/ 1194826 w 1256202"/>
                  <a:gd name="connsiteY54" fmla="*/ 1625987 h 2528511"/>
                  <a:gd name="connsiteX55" fmla="*/ 1178832 w 1256202"/>
                  <a:gd name="connsiteY55" fmla="*/ 1690404 h 2528511"/>
                  <a:gd name="connsiteX56" fmla="*/ 1151634 w 1256202"/>
                  <a:gd name="connsiteY56" fmla="*/ 1821215 h 2528511"/>
                  <a:gd name="connsiteX57" fmla="*/ 1016366 w 1256202"/>
                  <a:gd name="connsiteY57" fmla="*/ 1873329 h 2528511"/>
                  <a:gd name="connsiteX58" fmla="*/ 951739 w 1256202"/>
                  <a:gd name="connsiteY58" fmla="*/ 1928128 h 2528511"/>
                  <a:gd name="connsiteX59" fmla="*/ 871279 w 1256202"/>
                  <a:gd name="connsiteY59" fmla="*/ 1972018 h 2528511"/>
                  <a:gd name="connsiteX60" fmla="*/ 846175 w 1256202"/>
                  <a:gd name="connsiteY60" fmla="*/ 2033660 h 2528511"/>
                  <a:gd name="connsiteX61" fmla="*/ 895001 w 1256202"/>
                  <a:gd name="connsiteY61" fmla="*/ 2125550 h 2528511"/>
                  <a:gd name="connsiteX62" fmla="*/ 977112 w 1256202"/>
                  <a:gd name="connsiteY62" fmla="*/ 2183688 h 2528511"/>
                  <a:gd name="connsiteX63" fmla="*/ 922625 w 1256202"/>
                  <a:gd name="connsiteY63" fmla="*/ 2234708 h 2528511"/>
                  <a:gd name="connsiteX64" fmla="*/ 870148 w 1256202"/>
                  <a:gd name="connsiteY64" fmla="*/ 2285425 h 2528511"/>
                  <a:gd name="connsiteX65" fmla="*/ 797969 w 1256202"/>
                  <a:gd name="connsiteY65" fmla="*/ 2334324 h 2528511"/>
                  <a:gd name="connsiteX66" fmla="*/ 757876 w 1256202"/>
                  <a:gd name="connsiteY66" fmla="*/ 2374153 h 2528511"/>
                  <a:gd name="connsiteX67" fmla="*/ 705287 w 1256202"/>
                  <a:gd name="connsiteY67" fmla="*/ 2420344 h 2528511"/>
                  <a:gd name="connsiteX68" fmla="*/ 667791 w 1256202"/>
                  <a:gd name="connsiteY68" fmla="*/ 2431863 h 2528511"/>
                  <a:gd name="connsiteX69" fmla="*/ 628905 w 1256202"/>
                  <a:gd name="connsiteY69" fmla="*/ 2450656 h 2528511"/>
                  <a:gd name="connsiteX70" fmla="*/ 558293 w 1256202"/>
                  <a:gd name="connsiteY70" fmla="*/ 2468846 h 2528511"/>
                  <a:gd name="connsiteX71" fmla="*/ 511812 w 1256202"/>
                  <a:gd name="connsiteY71" fmla="*/ 2499736 h 2528511"/>
                  <a:gd name="connsiteX72" fmla="*/ 461141 w 1256202"/>
                  <a:gd name="connsiteY72" fmla="*/ 2517798 h 2528511"/>
                  <a:gd name="connsiteX73" fmla="*/ 365174 w 1256202"/>
                  <a:gd name="connsiteY73" fmla="*/ 2525523 h 2528511"/>
                  <a:gd name="connsiteX74" fmla="*/ 280738 w 1256202"/>
                  <a:gd name="connsiteY74" fmla="*/ 2466720 h 2528511"/>
                  <a:gd name="connsiteX75" fmla="*/ 162660 w 1256202"/>
                  <a:gd name="connsiteY75" fmla="*/ 2456042 h 2528511"/>
                  <a:gd name="connsiteX76" fmla="*/ 69883 w 1256202"/>
                  <a:gd name="connsiteY76" fmla="*/ 2456042 h 2528511"/>
                  <a:gd name="connsiteX77" fmla="*/ 0 w 1256202"/>
                  <a:gd name="connsiteY77" fmla="*/ 2452480 h 2528511"/>
                  <a:gd name="connsiteX78" fmla="*/ 9740 w 1256202"/>
                  <a:gd name="connsiteY78" fmla="*/ 2372444 h 2528511"/>
                  <a:gd name="connsiteX79" fmla="*/ 6074 w 1256202"/>
                  <a:gd name="connsiteY79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6571 w 1256202"/>
                  <a:gd name="connsiteY36" fmla="*/ 454351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63779 w 1256202"/>
                  <a:gd name="connsiteY38" fmla="*/ 213247 h 2528511"/>
                  <a:gd name="connsiteX39" fmla="*/ 568321 w 1256202"/>
                  <a:gd name="connsiteY39" fmla="*/ 145 h 2528511"/>
                  <a:gd name="connsiteX40" fmla="*/ 1036537 w 1256202"/>
                  <a:gd name="connsiteY40" fmla="*/ 420933 h 2528511"/>
                  <a:gd name="connsiteX41" fmla="*/ 1209258 w 1256202"/>
                  <a:gd name="connsiteY41" fmla="*/ 754153 h 2528511"/>
                  <a:gd name="connsiteX42" fmla="*/ 1225070 w 1256202"/>
                  <a:gd name="connsiteY42" fmla="*/ 826384 h 2528511"/>
                  <a:gd name="connsiteX43" fmla="*/ 1182105 w 1256202"/>
                  <a:gd name="connsiteY43" fmla="*/ 874175 h 2528511"/>
                  <a:gd name="connsiteX44" fmla="*/ 1199296 w 1256202"/>
                  <a:gd name="connsiteY44" fmla="*/ 937164 h 2528511"/>
                  <a:gd name="connsiteX45" fmla="*/ 1153324 w 1256202"/>
                  <a:gd name="connsiteY45" fmla="*/ 971996 h 2528511"/>
                  <a:gd name="connsiteX46" fmla="*/ 1248122 w 1256202"/>
                  <a:gd name="connsiteY46" fmla="*/ 1005834 h 2528511"/>
                  <a:gd name="connsiteX47" fmla="*/ 1251001 w 1256202"/>
                  <a:gd name="connsiteY47" fmla="*/ 1145466 h 2528511"/>
                  <a:gd name="connsiteX48" fmla="*/ 1247795 w 1256202"/>
                  <a:gd name="connsiteY48" fmla="*/ 1290488 h 2528511"/>
                  <a:gd name="connsiteX49" fmla="*/ 1176609 w 1256202"/>
                  <a:gd name="connsiteY49" fmla="*/ 1408063 h 2528511"/>
                  <a:gd name="connsiteX50" fmla="*/ 1195604 w 1256202"/>
                  <a:gd name="connsiteY50" fmla="*/ 1480520 h 2528511"/>
                  <a:gd name="connsiteX51" fmla="*/ 1121911 w 1256202"/>
                  <a:gd name="connsiteY51" fmla="*/ 1483802 h 2528511"/>
                  <a:gd name="connsiteX52" fmla="*/ 1068390 w 1256202"/>
                  <a:gd name="connsiteY52" fmla="*/ 1467911 h 2528511"/>
                  <a:gd name="connsiteX53" fmla="*/ 1074045 w 1256202"/>
                  <a:gd name="connsiteY53" fmla="*/ 1536076 h 2528511"/>
                  <a:gd name="connsiteX54" fmla="*/ 1138579 w 1256202"/>
                  <a:gd name="connsiteY54" fmla="*/ 1560886 h 2528511"/>
                  <a:gd name="connsiteX55" fmla="*/ 1124733 w 1256202"/>
                  <a:gd name="connsiteY55" fmla="*/ 1569128 h 2528511"/>
                  <a:gd name="connsiteX56" fmla="*/ 1194826 w 1256202"/>
                  <a:gd name="connsiteY56" fmla="*/ 1625987 h 2528511"/>
                  <a:gd name="connsiteX57" fmla="*/ 1178832 w 1256202"/>
                  <a:gd name="connsiteY57" fmla="*/ 1690404 h 2528511"/>
                  <a:gd name="connsiteX58" fmla="*/ 1151634 w 1256202"/>
                  <a:gd name="connsiteY58" fmla="*/ 1821215 h 2528511"/>
                  <a:gd name="connsiteX59" fmla="*/ 1016366 w 1256202"/>
                  <a:gd name="connsiteY59" fmla="*/ 1873329 h 2528511"/>
                  <a:gd name="connsiteX60" fmla="*/ 951739 w 1256202"/>
                  <a:gd name="connsiteY60" fmla="*/ 1928128 h 2528511"/>
                  <a:gd name="connsiteX61" fmla="*/ 871279 w 1256202"/>
                  <a:gd name="connsiteY61" fmla="*/ 1972018 h 2528511"/>
                  <a:gd name="connsiteX62" fmla="*/ 846175 w 1256202"/>
                  <a:gd name="connsiteY62" fmla="*/ 2033660 h 2528511"/>
                  <a:gd name="connsiteX63" fmla="*/ 895001 w 1256202"/>
                  <a:gd name="connsiteY63" fmla="*/ 2125550 h 2528511"/>
                  <a:gd name="connsiteX64" fmla="*/ 977112 w 1256202"/>
                  <a:gd name="connsiteY64" fmla="*/ 2183688 h 2528511"/>
                  <a:gd name="connsiteX65" fmla="*/ 922625 w 1256202"/>
                  <a:gd name="connsiteY65" fmla="*/ 2234708 h 2528511"/>
                  <a:gd name="connsiteX66" fmla="*/ 870148 w 1256202"/>
                  <a:gd name="connsiteY66" fmla="*/ 2285425 h 2528511"/>
                  <a:gd name="connsiteX67" fmla="*/ 797969 w 1256202"/>
                  <a:gd name="connsiteY67" fmla="*/ 2334324 h 2528511"/>
                  <a:gd name="connsiteX68" fmla="*/ 757876 w 1256202"/>
                  <a:gd name="connsiteY68" fmla="*/ 2374153 h 2528511"/>
                  <a:gd name="connsiteX69" fmla="*/ 705287 w 1256202"/>
                  <a:gd name="connsiteY69" fmla="*/ 2420344 h 2528511"/>
                  <a:gd name="connsiteX70" fmla="*/ 667791 w 1256202"/>
                  <a:gd name="connsiteY70" fmla="*/ 2431863 h 2528511"/>
                  <a:gd name="connsiteX71" fmla="*/ 628905 w 1256202"/>
                  <a:gd name="connsiteY71" fmla="*/ 2450656 h 2528511"/>
                  <a:gd name="connsiteX72" fmla="*/ 558293 w 1256202"/>
                  <a:gd name="connsiteY72" fmla="*/ 2468846 h 2528511"/>
                  <a:gd name="connsiteX73" fmla="*/ 511812 w 1256202"/>
                  <a:gd name="connsiteY73" fmla="*/ 2499736 h 2528511"/>
                  <a:gd name="connsiteX74" fmla="*/ 461141 w 1256202"/>
                  <a:gd name="connsiteY74" fmla="*/ 2517798 h 2528511"/>
                  <a:gd name="connsiteX75" fmla="*/ 365174 w 1256202"/>
                  <a:gd name="connsiteY75" fmla="*/ 2525523 h 2528511"/>
                  <a:gd name="connsiteX76" fmla="*/ 280738 w 1256202"/>
                  <a:gd name="connsiteY76" fmla="*/ 2466720 h 2528511"/>
                  <a:gd name="connsiteX77" fmla="*/ 162660 w 1256202"/>
                  <a:gd name="connsiteY77" fmla="*/ 2456042 h 2528511"/>
                  <a:gd name="connsiteX78" fmla="*/ 69883 w 1256202"/>
                  <a:gd name="connsiteY78" fmla="*/ 2456042 h 2528511"/>
                  <a:gd name="connsiteX79" fmla="*/ 0 w 1256202"/>
                  <a:gd name="connsiteY79" fmla="*/ 2452480 h 2528511"/>
                  <a:gd name="connsiteX80" fmla="*/ 9740 w 1256202"/>
                  <a:gd name="connsiteY80" fmla="*/ 2372444 h 2528511"/>
                  <a:gd name="connsiteX81" fmla="*/ 6074 w 1256202"/>
                  <a:gd name="connsiteY81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3779 w 1256202"/>
                  <a:gd name="connsiteY39" fmla="*/ 213247 h 2528511"/>
                  <a:gd name="connsiteX40" fmla="*/ 568321 w 1256202"/>
                  <a:gd name="connsiteY40" fmla="*/ 145 h 2528511"/>
                  <a:gd name="connsiteX41" fmla="*/ 1036537 w 1256202"/>
                  <a:gd name="connsiteY41" fmla="*/ 420933 h 2528511"/>
                  <a:gd name="connsiteX42" fmla="*/ 1209258 w 1256202"/>
                  <a:gd name="connsiteY42" fmla="*/ 754153 h 2528511"/>
                  <a:gd name="connsiteX43" fmla="*/ 1225070 w 1256202"/>
                  <a:gd name="connsiteY43" fmla="*/ 826384 h 2528511"/>
                  <a:gd name="connsiteX44" fmla="*/ 1182105 w 1256202"/>
                  <a:gd name="connsiteY44" fmla="*/ 874175 h 2528511"/>
                  <a:gd name="connsiteX45" fmla="*/ 1199296 w 1256202"/>
                  <a:gd name="connsiteY45" fmla="*/ 937164 h 2528511"/>
                  <a:gd name="connsiteX46" fmla="*/ 1153324 w 1256202"/>
                  <a:gd name="connsiteY46" fmla="*/ 971996 h 2528511"/>
                  <a:gd name="connsiteX47" fmla="*/ 1248122 w 1256202"/>
                  <a:gd name="connsiteY47" fmla="*/ 1005834 h 2528511"/>
                  <a:gd name="connsiteX48" fmla="*/ 1251001 w 1256202"/>
                  <a:gd name="connsiteY48" fmla="*/ 1145466 h 2528511"/>
                  <a:gd name="connsiteX49" fmla="*/ 1247795 w 1256202"/>
                  <a:gd name="connsiteY49" fmla="*/ 1290488 h 2528511"/>
                  <a:gd name="connsiteX50" fmla="*/ 1176609 w 1256202"/>
                  <a:gd name="connsiteY50" fmla="*/ 1408063 h 2528511"/>
                  <a:gd name="connsiteX51" fmla="*/ 1195604 w 1256202"/>
                  <a:gd name="connsiteY51" fmla="*/ 1480520 h 2528511"/>
                  <a:gd name="connsiteX52" fmla="*/ 1121911 w 1256202"/>
                  <a:gd name="connsiteY52" fmla="*/ 1483802 h 2528511"/>
                  <a:gd name="connsiteX53" fmla="*/ 1068390 w 1256202"/>
                  <a:gd name="connsiteY53" fmla="*/ 1467911 h 2528511"/>
                  <a:gd name="connsiteX54" fmla="*/ 1074045 w 1256202"/>
                  <a:gd name="connsiteY54" fmla="*/ 1536076 h 2528511"/>
                  <a:gd name="connsiteX55" fmla="*/ 1138579 w 1256202"/>
                  <a:gd name="connsiteY55" fmla="*/ 1560886 h 2528511"/>
                  <a:gd name="connsiteX56" fmla="*/ 1124733 w 1256202"/>
                  <a:gd name="connsiteY56" fmla="*/ 1569128 h 2528511"/>
                  <a:gd name="connsiteX57" fmla="*/ 1194826 w 1256202"/>
                  <a:gd name="connsiteY57" fmla="*/ 1625987 h 2528511"/>
                  <a:gd name="connsiteX58" fmla="*/ 1178832 w 1256202"/>
                  <a:gd name="connsiteY58" fmla="*/ 1690404 h 2528511"/>
                  <a:gd name="connsiteX59" fmla="*/ 1151634 w 1256202"/>
                  <a:gd name="connsiteY59" fmla="*/ 1821215 h 2528511"/>
                  <a:gd name="connsiteX60" fmla="*/ 1016366 w 1256202"/>
                  <a:gd name="connsiteY60" fmla="*/ 1873329 h 2528511"/>
                  <a:gd name="connsiteX61" fmla="*/ 951739 w 1256202"/>
                  <a:gd name="connsiteY61" fmla="*/ 1928128 h 2528511"/>
                  <a:gd name="connsiteX62" fmla="*/ 871279 w 1256202"/>
                  <a:gd name="connsiteY62" fmla="*/ 1972018 h 2528511"/>
                  <a:gd name="connsiteX63" fmla="*/ 846175 w 1256202"/>
                  <a:gd name="connsiteY63" fmla="*/ 2033660 h 2528511"/>
                  <a:gd name="connsiteX64" fmla="*/ 895001 w 1256202"/>
                  <a:gd name="connsiteY64" fmla="*/ 2125550 h 2528511"/>
                  <a:gd name="connsiteX65" fmla="*/ 977112 w 1256202"/>
                  <a:gd name="connsiteY65" fmla="*/ 2183688 h 2528511"/>
                  <a:gd name="connsiteX66" fmla="*/ 922625 w 1256202"/>
                  <a:gd name="connsiteY66" fmla="*/ 2234708 h 2528511"/>
                  <a:gd name="connsiteX67" fmla="*/ 870148 w 1256202"/>
                  <a:gd name="connsiteY67" fmla="*/ 2285425 h 2528511"/>
                  <a:gd name="connsiteX68" fmla="*/ 797969 w 1256202"/>
                  <a:gd name="connsiteY68" fmla="*/ 2334324 h 2528511"/>
                  <a:gd name="connsiteX69" fmla="*/ 757876 w 1256202"/>
                  <a:gd name="connsiteY69" fmla="*/ 2374153 h 2528511"/>
                  <a:gd name="connsiteX70" fmla="*/ 705287 w 1256202"/>
                  <a:gd name="connsiteY70" fmla="*/ 2420344 h 2528511"/>
                  <a:gd name="connsiteX71" fmla="*/ 667791 w 1256202"/>
                  <a:gd name="connsiteY71" fmla="*/ 2431863 h 2528511"/>
                  <a:gd name="connsiteX72" fmla="*/ 628905 w 1256202"/>
                  <a:gd name="connsiteY72" fmla="*/ 2450656 h 2528511"/>
                  <a:gd name="connsiteX73" fmla="*/ 558293 w 1256202"/>
                  <a:gd name="connsiteY73" fmla="*/ 2468846 h 2528511"/>
                  <a:gd name="connsiteX74" fmla="*/ 511812 w 1256202"/>
                  <a:gd name="connsiteY74" fmla="*/ 2499736 h 2528511"/>
                  <a:gd name="connsiteX75" fmla="*/ 461141 w 1256202"/>
                  <a:gd name="connsiteY75" fmla="*/ 2517798 h 2528511"/>
                  <a:gd name="connsiteX76" fmla="*/ 365174 w 1256202"/>
                  <a:gd name="connsiteY76" fmla="*/ 2525523 h 2528511"/>
                  <a:gd name="connsiteX77" fmla="*/ 280738 w 1256202"/>
                  <a:gd name="connsiteY77" fmla="*/ 2466720 h 2528511"/>
                  <a:gd name="connsiteX78" fmla="*/ 162660 w 1256202"/>
                  <a:gd name="connsiteY78" fmla="*/ 2456042 h 2528511"/>
                  <a:gd name="connsiteX79" fmla="*/ 69883 w 1256202"/>
                  <a:gd name="connsiteY79" fmla="*/ 2456042 h 2528511"/>
                  <a:gd name="connsiteX80" fmla="*/ 0 w 1256202"/>
                  <a:gd name="connsiteY80" fmla="*/ 2452480 h 2528511"/>
                  <a:gd name="connsiteX81" fmla="*/ 9740 w 1256202"/>
                  <a:gd name="connsiteY81" fmla="*/ 2372444 h 2528511"/>
                  <a:gd name="connsiteX82" fmla="*/ 6074 w 1256202"/>
                  <a:gd name="connsiteY82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0860 w 1256202"/>
                  <a:gd name="connsiteY39" fmla="*/ 370360 h 2528511"/>
                  <a:gd name="connsiteX40" fmla="*/ 463779 w 1256202"/>
                  <a:gd name="connsiteY40" fmla="*/ 213247 h 2528511"/>
                  <a:gd name="connsiteX41" fmla="*/ 568321 w 1256202"/>
                  <a:gd name="connsiteY41" fmla="*/ 145 h 2528511"/>
                  <a:gd name="connsiteX42" fmla="*/ 1036537 w 1256202"/>
                  <a:gd name="connsiteY42" fmla="*/ 420933 h 2528511"/>
                  <a:gd name="connsiteX43" fmla="*/ 1209258 w 1256202"/>
                  <a:gd name="connsiteY43" fmla="*/ 754153 h 2528511"/>
                  <a:gd name="connsiteX44" fmla="*/ 1225070 w 1256202"/>
                  <a:gd name="connsiteY44" fmla="*/ 826384 h 2528511"/>
                  <a:gd name="connsiteX45" fmla="*/ 1182105 w 1256202"/>
                  <a:gd name="connsiteY45" fmla="*/ 874175 h 2528511"/>
                  <a:gd name="connsiteX46" fmla="*/ 1199296 w 1256202"/>
                  <a:gd name="connsiteY46" fmla="*/ 937164 h 2528511"/>
                  <a:gd name="connsiteX47" fmla="*/ 1153324 w 1256202"/>
                  <a:gd name="connsiteY47" fmla="*/ 971996 h 2528511"/>
                  <a:gd name="connsiteX48" fmla="*/ 1248122 w 1256202"/>
                  <a:gd name="connsiteY48" fmla="*/ 1005834 h 2528511"/>
                  <a:gd name="connsiteX49" fmla="*/ 1251001 w 1256202"/>
                  <a:gd name="connsiteY49" fmla="*/ 1145466 h 2528511"/>
                  <a:gd name="connsiteX50" fmla="*/ 1247795 w 1256202"/>
                  <a:gd name="connsiteY50" fmla="*/ 1290488 h 2528511"/>
                  <a:gd name="connsiteX51" fmla="*/ 1176609 w 1256202"/>
                  <a:gd name="connsiteY51" fmla="*/ 1408063 h 2528511"/>
                  <a:gd name="connsiteX52" fmla="*/ 1195604 w 1256202"/>
                  <a:gd name="connsiteY52" fmla="*/ 1480520 h 2528511"/>
                  <a:gd name="connsiteX53" fmla="*/ 1121911 w 1256202"/>
                  <a:gd name="connsiteY53" fmla="*/ 1483802 h 2528511"/>
                  <a:gd name="connsiteX54" fmla="*/ 1068390 w 1256202"/>
                  <a:gd name="connsiteY54" fmla="*/ 1467911 h 2528511"/>
                  <a:gd name="connsiteX55" fmla="*/ 1074045 w 1256202"/>
                  <a:gd name="connsiteY55" fmla="*/ 1536076 h 2528511"/>
                  <a:gd name="connsiteX56" fmla="*/ 1138579 w 1256202"/>
                  <a:gd name="connsiteY56" fmla="*/ 1560886 h 2528511"/>
                  <a:gd name="connsiteX57" fmla="*/ 1124733 w 1256202"/>
                  <a:gd name="connsiteY57" fmla="*/ 1569128 h 2528511"/>
                  <a:gd name="connsiteX58" fmla="*/ 1194826 w 1256202"/>
                  <a:gd name="connsiteY58" fmla="*/ 1625987 h 2528511"/>
                  <a:gd name="connsiteX59" fmla="*/ 1178832 w 1256202"/>
                  <a:gd name="connsiteY59" fmla="*/ 1690404 h 2528511"/>
                  <a:gd name="connsiteX60" fmla="*/ 1151634 w 1256202"/>
                  <a:gd name="connsiteY60" fmla="*/ 1821215 h 2528511"/>
                  <a:gd name="connsiteX61" fmla="*/ 1016366 w 1256202"/>
                  <a:gd name="connsiteY61" fmla="*/ 1873329 h 2528511"/>
                  <a:gd name="connsiteX62" fmla="*/ 951739 w 1256202"/>
                  <a:gd name="connsiteY62" fmla="*/ 1928128 h 2528511"/>
                  <a:gd name="connsiteX63" fmla="*/ 871279 w 1256202"/>
                  <a:gd name="connsiteY63" fmla="*/ 1972018 h 2528511"/>
                  <a:gd name="connsiteX64" fmla="*/ 846175 w 1256202"/>
                  <a:gd name="connsiteY64" fmla="*/ 2033660 h 2528511"/>
                  <a:gd name="connsiteX65" fmla="*/ 895001 w 1256202"/>
                  <a:gd name="connsiteY65" fmla="*/ 2125550 h 2528511"/>
                  <a:gd name="connsiteX66" fmla="*/ 977112 w 1256202"/>
                  <a:gd name="connsiteY66" fmla="*/ 2183688 h 2528511"/>
                  <a:gd name="connsiteX67" fmla="*/ 922625 w 1256202"/>
                  <a:gd name="connsiteY67" fmla="*/ 2234708 h 2528511"/>
                  <a:gd name="connsiteX68" fmla="*/ 870148 w 1256202"/>
                  <a:gd name="connsiteY68" fmla="*/ 2285425 h 2528511"/>
                  <a:gd name="connsiteX69" fmla="*/ 797969 w 1256202"/>
                  <a:gd name="connsiteY69" fmla="*/ 2334324 h 2528511"/>
                  <a:gd name="connsiteX70" fmla="*/ 757876 w 1256202"/>
                  <a:gd name="connsiteY70" fmla="*/ 2374153 h 2528511"/>
                  <a:gd name="connsiteX71" fmla="*/ 705287 w 1256202"/>
                  <a:gd name="connsiteY71" fmla="*/ 2420344 h 2528511"/>
                  <a:gd name="connsiteX72" fmla="*/ 667791 w 1256202"/>
                  <a:gd name="connsiteY72" fmla="*/ 2431863 h 2528511"/>
                  <a:gd name="connsiteX73" fmla="*/ 628905 w 1256202"/>
                  <a:gd name="connsiteY73" fmla="*/ 2450656 h 2528511"/>
                  <a:gd name="connsiteX74" fmla="*/ 558293 w 1256202"/>
                  <a:gd name="connsiteY74" fmla="*/ 2468846 h 2528511"/>
                  <a:gd name="connsiteX75" fmla="*/ 511812 w 1256202"/>
                  <a:gd name="connsiteY75" fmla="*/ 2499736 h 2528511"/>
                  <a:gd name="connsiteX76" fmla="*/ 461141 w 1256202"/>
                  <a:gd name="connsiteY76" fmla="*/ 2517798 h 2528511"/>
                  <a:gd name="connsiteX77" fmla="*/ 365174 w 1256202"/>
                  <a:gd name="connsiteY77" fmla="*/ 2525523 h 2528511"/>
                  <a:gd name="connsiteX78" fmla="*/ 280738 w 1256202"/>
                  <a:gd name="connsiteY78" fmla="*/ 2466720 h 2528511"/>
                  <a:gd name="connsiteX79" fmla="*/ 162660 w 1256202"/>
                  <a:gd name="connsiteY79" fmla="*/ 2456042 h 2528511"/>
                  <a:gd name="connsiteX80" fmla="*/ 69883 w 1256202"/>
                  <a:gd name="connsiteY80" fmla="*/ 2456042 h 2528511"/>
                  <a:gd name="connsiteX81" fmla="*/ 0 w 1256202"/>
                  <a:gd name="connsiteY81" fmla="*/ 2452480 h 2528511"/>
                  <a:gd name="connsiteX82" fmla="*/ 9740 w 1256202"/>
                  <a:gd name="connsiteY82" fmla="*/ 2372444 h 2528511"/>
                  <a:gd name="connsiteX83" fmla="*/ 6074 w 1256202"/>
                  <a:gd name="connsiteY8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0860 w 1256202"/>
                  <a:gd name="connsiteY39" fmla="*/ 370360 h 2528511"/>
                  <a:gd name="connsiteX40" fmla="*/ 416400 w 1256202"/>
                  <a:gd name="connsiteY40" fmla="*/ 371893 h 2528511"/>
                  <a:gd name="connsiteX41" fmla="*/ 463779 w 1256202"/>
                  <a:gd name="connsiteY41" fmla="*/ 213247 h 2528511"/>
                  <a:gd name="connsiteX42" fmla="*/ 568321 w 1256202"/>
                  <a:gd name="connsiteY42" fmla="*/ 145 h 2528511"/>
                  <a:gd name="connsiteX43" fmla="*/ 1036537 w 1256202"/>
                  <a:gd name="connsiteY43" fmla="*/ 420933 h 2528511"/>
                  <a:gd name="connsiteX44" fmla="*/ 1209258 w 1256202"/>
                  <a:gd name="connsiteY44" fmla="*/ 754153 h 2528511"/>
                  <a:gd name="connsiteX45" fmla="*/ 1225070 w 1256202"/>
                  <a:gd name="connsiteY45" fmla="*/ 826384 h 2528511"/>
                  <a:gd name="connsiteX46" fmla="*/ 1182105 w 1256202"/>
                  <a:gd name="connsiteY46" fmla="*/ 874175 h 2528511"/>
                  <a:gd name="connsiteX47" fmla="*/ 1199296 w 1256202"/>
                  <a:gd name="connsiteY47" fmla="*/ 937164 h 2528511"/>
                  <a:gd name="connsiteX48" fmla="*/ 1153324 w 1256202"/>
                  <a:gd name="connsiteY48" fmla="*/ 971996 h 2528511"/>
                  <a:gd name="connsiteX49" fmla="*/ 1248122 w 1256202"/>
                  <a:gd name="connsiteY49" fmla="*/ 1005834 h 2528511"/>
                  <a:gd name="connsiteX50" fmla="*/ 1251001 w 1256202"/>
                  <a:gd name="connsiteY50" fmla="*/ 1145466 h 2528511"/>
                  <a:gd name="connsiteX51" fmla="*/ 1247795 w 1256202"/>
                  <a:gd name="connsiteY51" fmla="*/ 1290488 h 2528511"/>
                  <a:gd name="connsiteX52" fmla="*/ 1176609 w 1256202"/>
                  <a:gd name="connsiteY52" fmla="*/ 1408063 h 2528511"/>
                  <a:gd name="connsiteX53" fmla="*/ 1195604 w 1256202"/>
                  <a:gd name="connsiteY53" fmla="*/ 1480520 h 2528511"/>
                  <a:gd name="connsiteX54" fmla="*/ 1121911 w 1256202"/>
                  <a:gd name="connsiteY54" fmla="*/ 1483802 h 2528511"/>
                  <a:gd name="connsiteX55" fmla="*/ 1068390 w 1256202"/>
                  <a:gd name="connsiteY55" fmla="*/ 1467911 h 2528511"/>
                  <a:gd name="connsiteX56" fmla="*/ 1074045 w 1256202"/>
                  <a:gd name="connsiteY56" fmla="*/ 1536076 h 2528511"/>
                  <a:gd name="connsiteX57" fmla="*/ 1138579 w 1256202"/>
                  <a:gd name="connsiteY57" fmla="*/ 1560886 h 2528511"/>
                  <a:gd name="connsiteX58" fmla="*/ 1124733 w 1256202"/>
                  <a:gd name="connsiteY58" fmla="*/ 1569128 h 2528511"/>
                  <a:gd name="connsiteX59" fmla="*/ 1194826 w 1256202"/>
                  <a:gd name="connsiteY59" fmla="*/ 1625987 h 2528511"/>
                  <a:gd name="connsiteX60" fmla="*/ 1178832 w 1256202"/>
                  <a:gd name="connsiteY60" fmla="*/ 1690404 h 2528511"/>
                  <a:gd name="connsiteX61" fmla="*/ 1151634 w 1256202"/>
                  <a:gd name="connsiteY61" fmla="*/ 1821215 h 2528511"/>
                  <a:gd name="connsiteX62" fmla="*/ 1016366 w 1256202"/>
                  <a:gd name="connsiteY62" fmla="*/ 1873329 h 2528511"/>
                  <a:gd name="connsiteX63" fmla="*/ 951739 w 1256202"/>
                  <a:gd name="connsiteY63" fmla="*/ 1928128 h 2528511"/>
                  <a:gd name="connsiteX64" fmla="*/ 871279 w 1256202"/>
                  <a:gd name="connsiteY64" fmla="*/ 1972018 h 2528511"/>
                  <a:gd name="connsiteX65" fmla="*/ 846175 w 1256202"/>
                  <a:gd name="connsiteY65" fmla="*/ 2033660 h 2528511"/>
                  <a:gd name="connsiteX66" fmla="*/ 895001 w 1256202"/>
                  <a:gd name="connsiteY66" fmla="*/ 2125550 h 2528511"/>
                  <a:gd name="connsiteX67" fmla="*/ 977112 w 1256202"/>
                  <a:gd name="connsiteY67" fmla="*/ 2183688 h 2528511"/>
                  <a:gd name="connsiteX68" fmla="*/ 922625 w 1256202"/>
                  <a:gd name="connsiteY68" fmla="*/ 2234708 h 2528511"/>
                  <a:gd name="connsiteX69" fmla="*/ 870148 w 1256202"/>
                  <a:gd name="connsiteY69" fmla="*/ 2285425 h 2528511"/>
                  <a:gd name="connsiteX70" fmla="*/ 797969 w 1256202"/>
                  <a:gd name="connsiteY70" fmla="*/ 2334324 h 2528511"/>
                  <a:gd name="connsiteX71" fmla="*/ 757876 w 1256202"/>
                  <a:gd name="connsiteY71" fmla="*/ 2374153 h 2528511"/>
                  <a:gd name="connsiteX72" fmla="*/ 705287 w 1256202"/>
                  <a:gd name="connsiteY72" fmla="*/ 2420344 h 2528511"/>
                  <a:gd name="connsiteX73" fmla="*/ 667791 w 1256202"/>
                  <a:gd name="connsiteY73" fmla="*/ 2431863 h 2528511"/>
                  <a:gd name="connsiteX74" fmla="*/ 628905 w 1256202"/>
                  <a:gd name="connsiteY74" fmla="*/ 2450656 h 2528511"/>
                  <a:gd name="connsiteX75" fmla="*/ 558293 w 1256202"/>
                  <a:gd name="connsiteY75" fmla="*/ 2468846 h 2528511"/>
                  <a:gd name="connsiteX76" fmla="*/ 511812 w 1256202"/>
                  <a:gd name="connsiteY76" fmla="*/ 2499736 h 2528511"/>
                  <a:gd name="connsiteX77" fmla="*/ 461141 w 1256202"/>
                  <a:gd name="connsiteY77" fmla="*/ 2517798 h 2528511"/>
                  <a:gd name="connsiteX78" fmla="*/ 365174 w 1256202"/>
                  <a:gd name="connsiteY78" fmla="*/ 2525523 h 2528511"/>
                  <a:gd name="connsiteX79" fmla="*/ 280738 w 1256202"/>
                  <a:gd name="connsiteY79" fmla="*/ 2466720 h 2528511"/>
                  <a:gd name="connsiteX80" fmla="*/ 162660 w 1256202"/>
                  <a:gd name="connsiteY80" fmla="*/ 2456042 h 2528511"/>
                  <a:gd name="connsiteX81" fmla="*/ 69883 w 1256202"/>
                  <a:gd name="connsiteY81" fmla="*/ 2456042 h 2528511"/>
                  <a:gd name="connsiteX82" fmla="*/ 0 w 1256202"/>
                  <a:gd name="connsiteY82" fmla="*/ 2452480 h 2528511"/>
                  <a:gd name="connsiteX83" fmla="*/ 9740 w 1256202"/>
                  <a:gd name="connsiteY83" fmla="*/ 2372444 h 2528511"/>
                  <a:gd name="connsiteX84" fmla="*/ 6074 w 1256202"/>
                  <a:gd name="connsiteY84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846840 w 1256202"/>
                  <a:gd name="connsiteY32" fmla="*/ 527076 h 2528511"/>
                  <a:gd name="connsiteX33" fmla="*/ 781547 w 1256202"/>
                  <a:gd name="connsiteY33" fmla="*/ 523585 h 2528511"/>
                  <a:gd name="connsiteX34" fmla="*/ 760463 w 1256202"/>
                  <a:gd name="connsiteY34" fmla="*/ 489110 h 2528511"/>
                  <a:gd name="connsiteX35" fmla="*/ 729169 w 1256202"/>
                  <a:gd name="connsiteY35" fmla="*/ 476670 h 2528511"/>
                  <a:gd name="connsiteX36" fmla="*/ 675925 w 1256202"/>
                  <a:gd name="connsiteY36" fmla="*/ 463836 h 2528511"/>
                  <a:gd name="connsiteX37" fmla="*/ 635847 w 1256202"/>
                  <a:gd name="connsiteY37" fmla="*/ 437030 h 2528511"/>
                  <a:gd name="connsiteX38" fmla="*/ 562326 w 1256202"/>
                  <a:gd name="connsiteY38" fmla="*/ 416861 h 2528511"/>
                  <a:gd name="connsiteX39" fmla="*/ 491204 w 1256202"/>
                  <a:gd name="connsiteY39" fmla="*/ 407067 h 2528511"/>
                  <a:gd name="connsiteX40" fmla="*/ 460860 w 1256202"/>
                  <a:gd name="connsiteY40" fmla="*/ 370360 h 2528511"/>
                  <a:gd name="connsiteX41" fmla="*/ 416400 w 1256202"/>
                  <a:gd name="connsiteY41" fmla="*/ 371893 h 2528511"/>
                  <a:gd name="connsiteX42" fmla="*/ 463779 w 1256202"/>
                  <a:gd name="connsiteY42" fmla="*/ 213247 h 2528511"/>
                  <a:gd name="connsiteX43" fmla="*/ 568321 w 1256202"/>
                  <a:gd name="connsiteY43" fmla="*/ 145 h 2528511"/>
                  <a:gd name="connsiteX44" fmla="*/ 1036537 w 1256202"/>
                  <a:gd name="connsiteY44" fmla="*/ 420933 h 2528511"/>
                  <a:gd name="connsiteX45" fmla="*/ 1209258 w 1256202"/>
                  <a:gd name="connsiteY45" fmla="*/ 754153 h 2528511"/>
                  <a:gd name="connsiteX46" fmla="*/ 1225070 w 1256202"/>
                  <a:gd name="connsiteY46" fmla="*/ 826384 h 2528511"/>
                  <a:gd name="connsiteX47" fmla="*/ 1182105 w 1256202"/>
                  <a:gd name="connsiteY47" fmla="*/ 874175 h 2528511"/>
                  <a:gd name="connsiteX48" fmla="*/ 1199296 w 1256202"/>
                  <a:gd name="connsiteY48" fmla="*/ 937164 h 2528511"/>
                  <a:gd name="connsiteX49" fmla="*/ 1153324 w 1256202"/>
                  <a:gd name="connsiteY49" fmla="*/ 971996 h 2528511"/>
                  <a:gd name="connsiteX50" fmla="*/ 1248122 w 1256202"/>
                  <a:gd name="connsiteY50" fmla="*/ 1005834 h 2528511"/>
                  <a:gd name="connsiteX51" fmla="*/ 1251001 w 1256202"/>
                  <a:gd name="connsiteY51" fmla="*/ 1145466 h 2528511"/>
                  <a:gd name="connsiteX52" fmla="*/ 1247795 w 1256202"/>
                  <a:gd name="connsiteY52" fmla="*/ 1290488 h 2528511"/>
                  <a:gd name="connsiteX53" fmla="*/ 1176609 w 1256202"/>
                  <a:gd name="connsiteY53" fmla="*/ 1408063 h 2528511"/>
                  <a:gd name="connsiteX54" fmla="*/ 1195604 w 1256202"/>
                  <a:gd name="connsiteY54" fmla="*/ 1480520 h 2528511"/>
                  <a:gd name="connsiteX55" fmla="*/ 1121911 w 1256202"/>
                  <a:gd name="connsiteY55" fmla="*/ 1483802 h 2528511"/>
                  <a:gd name="connsiteX56" fmla="*/ 1068390 w 1256202"/>
                  <a:gd name="connsiteY56" fmla="*/ 1467911 h 2528511"/>
                  <a:gd name="connsiteX57" fmla="*/ 1074045 w 1256202"/>
                  <a:gd name="connsiteY57" fmla="*/ 1536076 h 2528511"/>
                  <a:gd name="connsiteX58" fmla="*/ 1138579 w 1256202"/>
                  <a:gd name="connsiteY58" fmla="*/ 1560886 h 2528511"/>
                  <a:gd name="connsiteX59" fmla="*/ 1124733 w 1256202"/>
                  <a:gd name="connsiteY59" fmla="*/ 1569128 h 2528511"/>
                  <a:gd name="connsiteX60" fmla="*/ 1194826 w 1256202"/>
                  <a:gd name="connsiteY60" fmla="*/ 1625987 h 2528511"/>
                  <a:gd name="connsiteX61" fmla="*/ 1178832 w 1256202"/>
                  <a:gd name="connsiteY61" fmla="*/ 1690404 h 2528511"/>
                  <a:gd name="connsiteX62" fmla="*/ 1151634 w 1256202"/>
                  <a:gd name="connsiteY62" fmla="*/ 1821215 h 2528511"/>
                  <a:gd name="connsiteX63" fmla="*/ 1016366 w 1256202"/>
                  <a:gd name="connsiteY63" fmla="*/ 1873329 h 2528511"/>
                  <a:gd name="connsiteX64" fmla="*/ 951739 w 1256202"/>
                  <a:gd name="connsiteY64" fmla="*/ 1928128 h 2528511"/>
                  <a:gd name="connsiteX65" fmla="*/ 871279 w 1256202"/>
                  <a:gd name="connsiteY65" fmla="*/ 1972018 h 2528511"/>
                  <a:gd name="connsiteX66" fmla="*/ 846175 w 1256202"/>
                  <a:gd name="connsiteY66" fmla="*/ 2033660 h 2528511"/>
                  <a:gd name="connsiteX67" fmla="*/ 895001 w 1256202"/>
                  <a:gd name="connsiteY67" fmla="*/ 2125550 h 2528511"/>
                  <a:gd name="connsiteX68" fmla="*/ 977112 w 1256202"/>
                  <a:gd name="connsiteY68" fmla="*/ 2183688 h 2528511"/>
                  <a:gd name="connsiteX69" fmla="*/ 922625 w 1256202"/>
                  <a:gd name="connsiteY69" fmla="*/ 2234708 h 2528511"/>
                  <a:gd name="connsiteX70" fmla="*/ 870148 w 1256202"/>
                  <a:gd name="connsiteY70" fmla="*/ 2285425 h 2528511"/>
                  <a:gd name="connsiteX71" fmla="*/ 797969 w 1256202"/>
                  <a:gd name="connsiteY71" fmla="*/ 2334324 h 2528511"/>
                  <a:gd name="connsiteX72" fmla="*/ 757876 w 1256202"/>
                  <a:gd name="connsiteY72" fmla="*/ 2374153 h 2528511"/>
                  <a:gd name="connsiteX73" fmla="*/ 705287 w 1256202"/>
                  <a:gd name="connsiteY73" fmla="*/ 2420344 h 2528511"/>
                  <a:gd name="connsiteX74" fmla="*/ 667791 w 1256202"/>
                  <a:gd name="connsiteY74" fmla="*/ 2431863 h 2528511"/>
                  <a:gd name="connsiteX75" fmla="*/ 628905 w 1256202"/>
                  <a:gd name="connsiteY75" fmla="*/ 2450656 h 2528511"/>
                  <a:gd name="connsiteX76" fmla="*/ 558293 w 1256202"/>
                  <a:gd name="connsiteY76" fmla="*/ 2468846 h 2528511"/>
                  <a:gd name="connsiteX77" fmla="*/ 511812 w 1256202"/>
                  <a:gd name="connsiteY77" fmla="*/ 2499736 h 2528511"/>
                  <a:gd name="connsiteX78" fmla="*/ 461141 w 1256202"/>
                  <a:gd name="connsiteY78" fmla="*/ 2517798 h 2528511"/>
                  <a:gd name="connsiteX79" fmla="*/ 365174 w 1256202"/>
                  <a:gd name="connsiteY79" fmla="*/ 2525523 h 2528511"/>
                  <a:gd name="connsiteX80" fmla="*/ 280738 w 1256202"/>
                  <a:gd name="connsiteY80" fmla="*/ 2466720 h 2528511"/>
                  <a:gd name="connsiteX81" fmla="*/ 162660 w 1256202"/>
                  <a:gd name="connsiteY81" fmla="*/ 2456042 h 2528511"/>
                  <a:gd name="connsiteX82" fmla="*/ 69883 w 1256202"/>
                  <a:gd name="connsiteY82" fmla="*/ 2456042 h 2528511"/>
                  <a:gd name="connsiteX83" fmla="*/ 0 w 1256202"/>
                  <a:gd name="connsiteY83" fmla="*/ 2452480 h 2528511"/>
                  <a:gd name="connsiteX84" fmla="*/ 9740 w 1256202"/>
                  <a:gd name="connsiteY84" fmla="*/ 2372444 h 2528511"/>
                  <a:gd name="connsiteX85" fmla="*/ 6074 w 1256202"/>
                  <a:gd name="connsiteY85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49921 w 1256202"/>
                  <a:gd name="connsiteY30" fmla="*/ 627854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6840 w 1256202"/>
                  <a:gd name="connsiteY33" fmla="*/ 527076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24148 w 1256202"/>
                  <a:gd name="connsiteY30" fmla="*/ 653485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6840 w 1256202"/>
                  <a:gd name="connsiteY33" fmla="*/ 527076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24148 w 1256202"/>
                  <a:gd name="connsiteY30" fmla="*/ 653485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9321 w 1256202"/>
                  <a:gd name="connsiteY33" fmla="*/ 547269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256202" h="2528511">
                    <a:moveTo>
                      <a:pt x="6074" y="2272181"/>
                    </a:moveTo>
                    <a:cubicBezTo>
                      <a:pt x="13089" y="2249149"/>
                      <a:pt x="26600" y="2234135"/>
                      <a:pt x="41383" y="2220031"/>
                    </a:cubicBezTo>
                    <a:cubicBezTo>
                      <a:pt x="70949" y="2191823"/>
                      <a:pt x="154701" y="2213193"/>
                      <a:pt x="187138" y="2203197"/>
                    </a:cubicBezTo>
                    <a:cubicBezTo>
                      <a:pt x="219575" y="2193202"/>
                      <a:pt x="210834" y="2186463"/>
                      <a:pt x="236005" y="2160055"/>
                    </a:cubicBezTo>
                    <a:cubicBezTo>
                      <a:pt x="252976" y="2158409"/>
                      <a:pt x="290552" y="2184919"/>
                      <a:pt x="314474" y="2182064"/>
                    </a:cubicBezTo>
                    <a:cubicBezTo>
                      <a:pt x="338396" y="2179208"/>
                      <a:pt x="353254" y="2151884"/>
                      <a:pt x="379537" y="2142922"/>
                    </a:cubicBezTo>
                    <a:cubicBezTo>
                      <a:pt x="391201" y="2138944"/>
                      <a:pt x="401566" y="2137039"/>
                      <a:pt x="410830" y="2136732"/>
                    </a:cubicBezTo>
                    <a:lnTo>
                      <a:pt x="414595" y="2137250"/>
                    </a:lnTo>
                    <a:lnTo>
                      <a:pt x="438946" y="2093958"/>
                    </a:lnTo>
                    <a:cubicBezTo>
                      <a:pt x="468030" y="2043491"/>
                      <a:pt x="489199" y="2012339"/>
                      <a:pt x="517999" y="1986645"/>
                    </a:cubicBezTo>
                    <a:cubicBezTo>
                      <a:pt x="570522" y="1939784"/>
                      <a:pt x="461383" y="1828021"/>
                      <a:pt x="582716" y="1836482"/>
                    </a:cubicBezTo>
                    <a:cubicBezTo>
                      <a:pt x="703591" y="1844911"/>
                      <a:pt x="705571" y="1782257"/>
                      <a:pt x="735833" y="1756051"/>
                    </a:cubicBezTo>
                    <a:cubicBezTo>
                      <a:pt x="766095" y="1729844"/>
                      <a:pt x="761135" y="1702793"/>
                      <a:pt x="764289" y="1679245"/>
                    </a:cubicBezTo>
                    <a:cubicBezTo>
                      <a:pt x="767443" y="1655696"/>
                      <a:pt x="763176" y="1650257"/>
                      <a:pt x="754756" y="1614760"/>
                    </a:cubicBezTo>
                    <a:cubicBezTo>
                      <a:pt x="762626" y="1599634"/>
                      <a:pt x="805334" y="1582582"/>
                      <a:pt x="815979" y="1560970"/>
                    </a:cubicBezTo>
                    <a:cubicBezTo>
                      <a:pt x="826625" y="1539357"/>
                      <a:pt x="811816" y="1512006"/>
                      <a:pt x="818629" y="1485086"/>
                    </a:cubicBezTo>
                    <a:lnTo>
                      <a:pt x="830159" y="1456318"/>
                    </a:lnTo>
                    <a:lnTo>
                      <a:pt x="827066" y="1454363"/>
                    </a:lnTo>
                    <a:cubicBezTo>
                      <a:pt x="823356" y="1441095"/>
                      <a:pt x="865613" y="1405191"/>
                      <a:pt x="871418" y="1383091"/>
                    </a:cubicBezTo>
                    <a:cubicBezTo>
                      <a:pt x="877224" y="1360991"/>
                      <a:pt x="848998" y="1342684"/>
                      <a:pt x="861898" y="1321763"/>
                    </a:cubicBezTo>
                    <a:cubicBezTo>
                      <a:pt x="870168" y="1308354"/>
                      <a:pt x="881940" y="1302680"/>
                      <a:pt x="889798" y="1284163"/>
                    </a:cubicBezTo>
                    <a:cubicBezTo>
                      <a:pt x="894585" y="1272871"/>
                      <a:pt x="895147" y="1263335"/>
                      <a:pt x="893009" y="1242757"/>
                    </a:cubicBezTo>
                    <a:cubicBezTo>
                      <a:pt x="888598" y="1200259"/>
                      <a:pt x="881916" y="1196963"/>
                      <a:pt x="880449" y="1174565"/>
                    </a:cubicBezTo>
                    <a:cubicBezTo>
                      <a:pt x="878471" y="1144289"/>
                      <a:pt x="889362" y="1145918"/>
                      <a:pt x="893454" y="1098889"/>
                    </a:cubicBezTo>
                    <a:cubicBezTo>
                      <a:pt x="895303" y="1077618"/>
                      <a:pt x="892996" y="1078244"/>
                      <a:pt x="894134" y="1044032"/>
                    </a:cubicBezTo>
                    <a:lnTo>
                      <a:pt x="899753" y="971570"/>
                    </a:lnTo>
                    <a:cubicBezTo>
                      <a:pt x="901410" y="921556"/>
                      <a:pt x="892898" y="922338"/>
                      <a:pt x="896257" y="878520"/>
                    </a:cubicBezTo>
                    <a:cubicBezTo>
                      <a:pt x="898254" y="852560"/>
                      <a:pt x="901130" y="853717"/>
                      <a:pt x="904843" y="813861"/>
                    </a:cubicBezTo>
                    <a:cubicBezTo>
                      <a:pt x="908376" y="775929"/>
                      <a:pt x="905716" y="775452"/>
                      <a:pt x="911970" y="768025"/>
                    </a:cubicBezTo>
                    <a:cubicBezTo>
                      <a:pt x="920127" y="758334"/>
                      <a:pt x="927340" y="746808"/>
                      <a:pt x="929370" y="727718"/>
                    </a:cubicBezTo>
                    <a:cubicBezTo>
                      <a:pt x="931400" y="708628"/>
                      <a:pt x="930541" y="670046"/>
                      <a:pt x="924148" y="653485"/>
                    </a:cubicBezTo>
                    <a:cubicBezTo>
                      <a:pt x="917756" y="636924"/>
                      <a:pt x="899028" y="642531"/>
                      <a:pt x="891015" y="628352"/>
                    </a:cubicBezTo>
                    <a:cubicBezTo>
                      <a:pt x="883002" y="614173"/>
                      <a:pt x="876066" y="602296"/>
                      <a:pt x="865858" y="590446"/>
                    </a:cubicBezTo>
                    <a:cubicBezTo>
                      <a:pt x="855650" y="578596"/>
                      <a:pt x="863373" y="558412"/>
                      <a:pt x="849321" y="547269"/>
                    </a:cubicBezTo>
                    <a:cubicBezTo>
                      <a:pt x="835269" y="536126"/>
                      <a:pt x="793098" y="534942"/>
                      <a:pt x="781547" y="523585"/>
                    </a:cubicBezTo>
                    <a:cubicBezTo>
                      <a:pt x="769996" y="512228"/>
                      <a:pt x="767477" y="498965"/>
                      <a:pt x="760463" y="489110"/>
                    </a:cubicBezTo>
                    <a:cubicBezTo>
                      <a:pt x="753449" y="479255"/>
                      <a:pt x="737964" y="480831"/>
                      <a:pt x="729169" y="476670"/>
                    </a:cubicBezTo>
                    <a:cubicBezTo>
                      <a:pt x="720374" y="472509"/>
                      <a:pt x="688378" y="468062"/>
                      <a:pt x="675925" y="463836"/>
                    </a:cubicBezTo>
                    <a:cubicBezTo>
                      <a:pt x="663472" y="459610"/>
                      <a:pt x="652121" y="449117"/>
                      <a:pt x="635847" y="437030"/>
                    </a:cubicBezTo>
                    <a:cubicBezTo>
                      <a:pt x="619573" y="424943"/>
                      <a:pt x="581793" y="430943"/>
                      <a:pt x="562326" y="416861"/>
                    </a:cubicBezTo>
                    <a:cubicBezTo>
                      <a:pt x="542859" y="402779"/>
                      <a:pt x="506135" y="419647"/>
                      <a:pt x="491204" y="407067"/>
                    </a:cubicBezTo>
                    <a:cubicBezTo>
                      <a:pt x="476274" y="394487"/>
                      <a:pt x="466586" y="387253"/>
                      <a:pt x="460860" y="370360"/>
                    </a:cubicBezTo>
                    <a:cubicBezTo>
                      <a:pt x="455134" y="353467"/>
                      <a:pt x="415914" y="398078"/>
                      <a:pt x="416400" y="371893"/>
                    </a:cubicBezTo>
                    <a:cubicBezTo>
                      <a:pt x="416886" y="345708"/>
                      <a:pt x="445200" y="264174"/>
                      <a:pt x="463779" y="213247"/>
                    </a:cubicBezTo>
                    <a:cubicBezTo>
                      <a:pt x="550110" y="219940"/>
                      <a:pt x="481990" y="-6548"/>
                      <a:pt x="568321" y="145"/>
                    </a:cubicBezTo>
                    <a:cubicBezTo>
                      <a:pt x="654632" y="45618"/>
                      <a:pt x="929714" y="295265"/>
                      <a:pt x="1036537" y="420933"/>
                    </a:cubicBezTo>
                    <a:cubicBezTo>
                      <a:pt x="1143360" y="546601"/>
                      <a:pt x="1177836" y="686578"/>
                      <a:pt x="1209258" y="754153"/>
                    </a:cubicBezTo>
                    <a:cubicBezTo>
                      <a:pt x="1240680" y="821728"/>
                      <a:pt x="1243757" y="791174"/>
                      <a:pt x="1225070" y="826384"/>
                    </a:cubicBezTo>
                    <a:cubicBezTo>
                      <a:pt x="1214543" y="846219"/>
                      <a:pt x="1186401" y="855712"/>
                      <a:pt x="1182105" y="874175"/>
                    </a:cubicBezTo>
                    <a:cubicBezTo>
                      <a:pt x="1177810" y="892639"/>
                      <a:pt x="1201965" y="924036"/>
                      <a:pt x="1199296" y="937164"/>
                    </a:cubicBezTo>
                    <a:cubicBezTo>
                      <a:pt x="1171443" y="954782"/>
                      <a:pt x="1145186" y="960551"/>
                      <a:pt x="1153324" y="971996"/>
                    </a:cubicBezTo>
                    <a:cubicBezTo>
                      <a:pt x="1161462" y="983441"/>
                      <a:pt x="1231843" y="976922"/>
                      <a:pt x="1248122" y="1005834"/>
                    </a:cubicBezTo>
                    <a:cubicBezTo>
                      <a:pt x="1264402" y="1034746"/>
                      <a:pt x="1251056" y="1098024"/>
                      <a:pt x="1251001" y="1145466"/>
                    </a:cubicBezTo>
                    <a:cubicBezTo>
                      <a:pt x="1250947" y="1192908"/>
                      <a:pt x="1260194" y="1246722"/>
                      <a:pt x="1247795" y="1290488"/>
                    </a:cubicBezTo>
                    <a:cubicBezTo>
                      <a:pt x="1235396" y="1334254"/>
                      <a:pt x="1189386" y="1331457"/>
                      <a:pt x="1176609" y="1408063"/>
                    </a:cubicBezTo>
                    <a:lnTo>
                      <a:pt x="1195604" y="1480520"/>
                    </a:lnTo>
                    <a:cubicBezTo>
                      <a:pt x="1179927" y="1484536"/>
                      <a:pt x="1143113" y="1485904"/>
                      <a:pt x="1121911" y="1483802"/>
                    </a:cubicBezTo>
                    <a:cubicBezTo>
                      <a:pt x="1100709" y="1481701"/>
                      <a:pt x="1086230" y="1473208"/>
                      <a:pt x="1068390" y="1467911"/>
                    </a:cubicBezTo>
                    <a:lnTo>
                      <a:pt x="1074045" y="1536076"/>
                    </a:lnTo>
                    <a:lnTo>
                      <a:pt x="1138579" y="1560886"/>
                    </a:lnTo>
                    <a:cubicBezTo>
                      <a:pt x="1134847" y="1562481"/>
                      <a:pt x="1115359" y="1558278"/>
                      <a:pt x="1124733" y="1569128"/>
                    </a:cubicBezTo>
                    <a:cubicBezTo>
                      <a:pt x="1134108" y="1579978"/>
                      <a:pt x="1185810" y="1605774"/>
                      <a:pt x="1194826" y="1625987"/>
                    </a:cubicBezTo>
                    <a:cubicBezTo>
                      <a:pt x="1203842" y="1646200"/>
                      <a:pt x="1186031" y="1657866"/>
                      <a:pt x="1178832" y="1690404"/>
                    </a:cubicBezTo>
                    <a:cubicBezTo>
                      <a:pt x="1171633" y="1722942"/>
                      <a:pt x="1178712" y="1790728"/>
                      <a:pt x="1151634" y="1821215"/>
                    </a:cubicBezTo>
                    <a:cubicBezTo>
                      <a:pt x="1124556" y="1851702"/>
                      <a:pt x="1053006" y="1821034"/>
                      <a:pt x="1016366" y="1873329"/>
                    </a:cubicBezTo>
                    <a:lnTo>
                      <a:pt x="951739" y="1928128"/>
                    </a:lnTo>
                    <a:cubicBezTo>
                      <a:pt x="926678" y="1963905"/>
                      <a:pt x="888873" y="1954429"/>
                      <a:pt x="871279" y="1972018"/>
                    </a:cubicBezTo>
                    <a:cubicBezTo>
                      <a:pt x="853685" y="1989607"/>
                      <a:pt x="842221" y="2008071"/>
                      <a:pt x="846175" y="2033660"/>
                    </a:cubicBezTo>
                    <a:cubicBezTo>
                      <a:pt x="850129" y="2059249"/>
                      <a:pt x="873178" y="2100545"/>
                      <a:pt x="895001" y="2125550"/>
                    </a:cubicBezTo>
                    <a:cubicBezTo>
                      <a:pt x="916824" y="2150555"/>
                      <a:pt x="972508" y="2165495"/>
                      <a:pt x="977112" y="2183688"/>
                    </a:cubicBezTo>
                    <a:cubicBezTo>
                      <a:pt x="981716" y="2201881"/>
                      <a:pt x="940452" y="2217752"/>
                      <a:pt x="922625" y="2234708"/>
                    </a:cubicBezTo>
                    <a:cubicBezTo>
                      <a:pt x="904798" y="2251664"/>
                      <a:pt x="890924" y="2268822"/>
                      <a:pt x="870148" y="2285425"/>
                    </a:cubicBezTo>
                    <a:cubicBezTo>
                      <a:pt x="849372" y="2302028"/>
                      <a:pt x="816681" y="2319536"/>
                      <a:pt x="797969" y="2334324"/>
                    </a:cubicBezTo>
                    <a:cubicBezTo>
                      <a:pt x="779257" y="2349112"/>
                      <a:pt x="773323" y="2359816"/>
                      <a:pt x="757876" y="2374153"/>
                    </a:cubicBezTo>
                    <a:cubicBezTo>
                      <a:pt x="742429" y="2388490"/>
                      <a:pt x="725764" y="2434950"/>
                      <a:pt x="705287" y="2420344"/>
                    </a:cubicBezTo>
                    <a:cubicBezTo>
                      <a:pt x="694296" y="2413167"/>
                      <a:pt x="683840" y="2441561"/>
                      <a:pt x="667791" y="2431863"/>
                    </a:cubicBezTo>
                    <a:lnTo>
                      <a:pt x="628905" y="2450656"/>
                    </a:lnTo>
                    <a:lnTo>
                      <a:pt x="558293" y="2468846"/>
                    </a:lnTo>
                    <a:cubicBezTo>
                      <a:pt x="554921" y="2466587"/>
                      <a:pt x="528004" y="2491577"/>
                      <a:pt x="511812" y="2499736"/>
                    </a:cubicBezTo>
                    <a:cubicBezTo>
                      <a:pt x="495620" y="2507895"/>
                      <a:pt x="485581" y="2513500"/>
                      <a:pt x="461141" y="2517798"/>
                    </a:cubicBezTo>
                    <a:cubicBezTo>
                      <a:pt x="436701" y="2522096"/>
                      <a:pt x="395241" y="2534036"/>
                      <a:pt x="365174" y="2525523"/>
                    </a:cubicBezTo>
                    <a:cubicBezTo>
                      <a:pt x="335107" y="2517010"/>
                      <a:pt x="314490" y="2478300"/>
                      <a:pt x="280738" y="2466720"/>
                    </a:cubicBezTo>
                    <a:cubicBezTo>
                      <a:pt x="246986" y="2455140"/>
                      <a:pt x="226476" y="2458256"/>
                      <a:pt x="162660" y="2456042"/>
                    </a:cubicBezTo>
                    <a:lnTo>
                      <a:pt x="69883" y="2456042"/>
                    </a:lnTo>
                    <a:cubicBezTo>
                      <a:pt x="26229" y="2454533"/>
                      <a:pt x="27254" y="2452281"/>
                      <a:pt x="0" y="2452480"/>
                    </a:cubicBezTo>
                    <a:lnTo>
                      <a:pt x="9740" y="2372444"/>
                    </a:lnTo>
                    <a:cubicBezTo>
                      <a:pt x="-1460" y="2326264"/>
                      <a:pt x="-941" y="2295213"/>
                      <a:pt x="6074" y="2272181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5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8" name="Block Arc 1187">
                <a:extLst>
                  <a:ext uri="{FF2B5EF4-FFF2-40B4-BE49-F238E27FC236}">
                    <a16:creationId xmlns:a16="http://schemas.microsoft.com/office/drawing/2014/main" id="{D2BCEAA5-200E-D2AB-93BA-11E7B524E38C}"/>
                  </a:ext>
                </a:extLst>
              </p:cNvPr>
              <p:cNvSpPr/>
              <p:nvPr/>
            </p:nvSpPr>
            <p:spPr>
              <a:xfrm flipV="1">
                <a:off x="4833087" y="2693443"/>
                <a:ext cx="2678625" cy="2135767"/>
              </a:xfrm>
              <a:prstGeom prst="blockArc">
                <a:avLst>
                  <a:gd name="adj1" fmla="val 11067385"/>
                  <a:gd name="adj2" fmla="val 21503871"/>
                  <a:gd name="adj3" fmla="val 0"/>
                </a:avLst>
              </a:prstGeom>
              <a:noFill/>
              <a:ln w="206375">
                <a:solidFill>
                  <a:srgbClr val="FBE0E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89" name="Group 1188">
                <a:extLst>
                  <a:ext uri="{FF2B5EF4-FFF2-40B4-BE49-F238E27FC236}">
                    <a16:creationId xmlns:a16="http://schemas.microsoft.com/office/drawing/2014/main" id="{AAA0F5BD-2170-E80C-C5B5-2A7F1140C7CB}"/>
                  </a:ext>
                </a:extLst>
              </p:cNvPr>
              <p:cNvGrpSpPr/>
              <p:nvPr/>
            </p:nvGrpSpPr>
            <p:grpSpPr>
              <a:xfrm>
                <a:off x="7354813" y="4063572"/>
                <a:ext cx="319197" cy="699194"/>
                <a:chOff x="7306485" y="3773906"/>
                <a:chExt cx="319197" cy="699194"/>
              </a:xfrm>
            </p:grpSpPr>
            <p:pic>
              <p:nvPicPr>
                <p:cNvPr id="2342" name="Graphic 2341">
                  <a:extLst>
                    <a:ext uri="{FF2B5EF4-FFF2-40B4-BE49-F238E27FC236}">
                      <a16:creationId xmlns:a16="http://schemas.microsoft.com/office/drawing/2014/main" id="{4B45BE0B-A584-6689-B3A3-E09CDDFC652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 rot="1500564">
                  <a:off x="7306485" y="3773906"/>
                  <a:ext cx="319197" cy="699194"/>
                </a:xfrm>
                <a:prstGeom prst="rect">
                  <a:avLst/>
                </a:prstGeom>
              </p:spPr>
            </p:pic>
            <p:grpSp>
              <p:nvGrpSpPr>
                <p:cNvPr id="2343" name="Group 2342">
                  <a:extLst>
                    <a:ext uri="{FF2B5EF4-FFF2-40B4-BE49-F238E27FC236}">
                      <a16:creationId xmlns:a16="http://schemas.microsoft.com/office/drawing/2014/main" id="{6127938B-1741-8499-82D8-FC2C145955B2}"/>
                    </a:ext>
                  </a:extLst>
                </p:cNvPr>
                <p:cNvGrpSpPr/>
                <p:nvPr/>
              </p:nvGrpSpPr>
              <p:grpSpPr>
                <a:xfrm>
                  <a:off x="7345913" y="3933826"/>
                  <a:ext cx="265637" cy="424016"/>
                  <a:chOff x="7302829" y="3895557"/>
                  <a:chExt cx="332684" cy="531039"/>
                </a:xfrm>
              </p:grpSpPr>
              <p:grpSp>
                <p:nvGrpSpPr>
                  <p:cNvPr id="2344" name="Group 2343">
                    <a:extLst>
                      <a:ext uri="{FF2B5EF4-FFF2-40B4-BE49-F238E27FC236}">
                        <a16:creationId xmlns:a16="http://schemas.microsoft.com/office/drawing/2014/main" id="{93066E6E-B499-3E27-C77C-94A11D90A33C}"/>
                      </a:ext>
                    </a:extLst>
                  </p:cNvPr>
                  <p:cNvGrpSpPr/>
                  <p:nvPr/>
                </p:nvGrpSpPr>
                <p:grpSpPr>
                  <a:xfrm>
                    <a:off x="7302829" y="4040066"/>
                    <a:ext cx="147746" cy="386530"/>
                    <a:chOff x="7343543" y="3881990"/>
                    <a:chExt cx="235970" cy="617335"/>
                  </a:xfrm>
                </p:grpSpPr>
                <p:sp>
                  <p:nvSpPr>
                    <p:cNvPr id="2350" name="Oval 42">
                      <a:extLst>
                        <a:ext uri="{FF2B5EF4-FFF2-40B4-BE49-F238E27FC236}">
                          <a16:creationId xmlns:a16="http://schemas.microsoft.com/office/drawing/2014/main" id="{4B8E3AD8-5B6D-B86C-0987-34D027E0B644}"/>
                        </a:ext>
                      </a:extLst>
                    </p:cNvPr>
                    <p:cNvSpPr/>
                    <p:nvPr/>
                  </p:nvSpPr>
                  <p:spPr>
                    <a:xfrm rot="6984378">
                      <a:off x="7234566" y="4288870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1" name="Oval 2350">
                      <a:extLst>
                        <a:ext uri="{FF2B5EF4-FFF2-40B4-BE49-F238E27FC236}">
                          <a16:creationId xmlns:a16="http://schemas.microsoft.com/office/drawing/2014/main" id="{B309DA17-F7A7-1EC6-6D50-3B0888AA627A}"/>
                        </a:ext>
                      </a:extLst>
                    </p:cNvPr>
                    <p:cNvSpPr/>
                    <p:nvPr/>
                  </p:nvSpPr>
                  <p:spPr>
                    <a:xfrm rot="7147568">
                      <a:off x="7367191" y="4317940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2" name="Oval 42">
                      <a:extLst>
                        <a:ext uri="{FF2B5EF4-FFF2-40B4-BE49-F238E27FC236}">
                          <a16:creationId xmlns:a16="http://schemas.microsoft.com/office/drawing/2014/main" id="{244C389C-E1E2-25FA-41C2-4DBF2FF62226}"/>
                        </a:ext>
                      </a:extLst>
                    </p:cNvPr>
                    <p:cNvSpPr/>
                    <p:nvPr/>
                  </p:nvSpPr>
                  <p:spPr>
                    <a:xfrm rot="7848587">
                      <a:off x="7369059" y="3990967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3" name="Oval 2352">
                      <a:extLst>
                        <a:ext uri="{FF2B5EF4-FFF2-40B4-BE49-F238E27FC236}">
                          <a16:creationId xmlns:a16="http://schemas.microsoft.com/office/drawing/2014/main" id="{E8A124D2-9BB8-2598-77C3-22516CF8A9DD}"/>
                        </a:ext>
                      </a:extLst>
                    </p:cNvPr>
                    <p:cNvSpPr/>
                    <p:nvPr/>
                  </p:nvSpPr>
                  <p:spPr>
                    <a:xfrm rot="8011777">
                      <a:off x="7501685" y="4020037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345" name="Group 2344">
                    <a:extLst>
                      <a:ext uri="{FF2B5EF4-FFF2-40B4-BE49-F238E27FC236}">
                        <a16:creationId xmlns:a16="http://schemas.microsoft.com/office/drawing/2014/main" id="{EFA5D307-FE6D-46B6-66E5-9F1E246F0995}"/>
                      </a:ext>
                    </a:extLst>
                  </p:cNvPr>
                  <p:cNvGrpSpPr/>
                  <p:nvPr/>
                </p:nvGrpSpPr>
                <p:grpSpPr>
                  <a:xfrm rot="20874360">
                    <a:off x="7439321" y="3895557"/>
                    <a:ext cx="196192" cy="418824"/>
                    <a:chOff x="7266171" y="3881990"/>
                    <a:chExt cx="313342" cy="668912"/>
                  </a:xfrm>
                </p:grpSpPr>
                <p:sp>
                  <p:nvSpPr>
                    <p:cNvPr id="2346" name="Oval 42">
                      <a:extLst>
                        <a:ext uri="{FF2B5EF4-FFF2-40B4-BE49-F238E27FC236}">
                          <a16:creationId xmlns:a16="http://schemas.microsoft.com/office/drawing/2014/main" id="{158F62D7-2C8C-1D25-321B-9C3EC2437E49}"/>
                        </a:ext>
                      </a:extLst>
                    </p:cNvPr>
                    <p:cNvSpPr/>
                    <p:nvPr/>
                  </p:nvSpPr>
                  <p:spPr>
                    <a:xfrm rot="6984378">
                      <a:off x="7157193" y="4340448"/>
                      <a:ext cx="319432" cy="101476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47" name="Oval 2346">
                      <a:extLst>
                        <a:ext uri="{FF2B5EF4-FFF2-40B4-BE49-F238E27FC236}">
                          <a16:creationId xmlns:a16="http://schemas.microsoft.com/office/drawing/2014/main" id="{76F84C33-0A78-FB35-CB15-F6500A889FBF}"/>
                        </a:ext>
                      </a:extLst>
                    </p:cNvPr>
                    <p:cNvSpPr/>
                    <p:nvPr/>
                  </p:nvSpPr>
                  <p:spPr>
                    <a:xfrm rot="7147568">
                      <a:off x="7289804" y="4369516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48" name="Oval 42">
                      <a:extLst>
                        <a:ext uri="{FF2B5EF4-FFF2-40B4-BE49-F238E27FC236}">
                          <a16:creationId xmlns:a16="http://schemas.microsoft.com/office/drawing/2014/main" id="{08F278D1-F08F-EA77-15E1-E4158F42DADC}"/>
                        </a:ext>
                      </a:extLst>
                    </p:cNvPr>
                    <p:cNvSpPr/>
                    <p:nvPr/>
                  </p:nvSpPr>
                  <p:spPr>
                    <a:xfrm rot="7848587">
                      <a:off x="7369059" y="3990967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49" name="Oval 2348">
                      <a:extLst>
                        <a:ext uri="{FF2B5EF4-FFF2-40B4-BE49-F238E27FC236}">
                          <a16:creationId xmlns:a16="http://schemas.microsoft.com/office/drawing/2014/main" id="{EFCB164C-B721-25D5-5E71-356946CB859C}"/>
                        </a:ext>
                      </a:extLst>
                    </p:cNvPr>
                    <p:cNvSpPr/>
                    <p:nvPr/>
                  </p:nvSpPr>
                  <p:spPr>
                    <a:xfrm rot="8011777">
                      <a:off x="7501685" y="4020037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190" name="Block Arc 1153">
                <a:extLst>
                  <a:ext uri="{FF2B5EF4-FFF2-40B4-BE49-F238E27FC236}">
                    <a16:creationId xmlns:a16="http://schemas.microsoft.com/office/drawing/2014/main" id="{AEAAA1C9-055E-67B3-ED78-4EE7420469E8}"/>
                  </a:ext>
                </a:extLst>
              </p:cNvPr>
              <p:cNvSpPr/>
              <p:nvPr/>
            </p:nvSpPr>
            <p:spPr>
              <a:xfrm>
                <a:off x="4799612" y="2135290"/>
                <a:ext cx="2674086" cy="1340755"/>
              </a:xfrm>
              <a:custGeom>
                <a:avLst/>
                <a:gdLst>
                  <a:gd name="connsiteX0" fmla="*/ 0 w 2678625"/>
                  <a:gd name="connsiteY0" fmla="*/ 1339313 h 2678625"/>
                  <a:gd name="connsiteX1" fmla="*/ 1284172 w 2678625"/>
                  <a:gd name="connsiteY1" fmla="*/ 1136 h 2678625"/>
                  <a:gd name="connsiteX2" fmla="*/ 2674086 w 2678625"/>
                  <a:gd name="connsiteY2" fmla="*/ 1229125 h 2678625"/>
                  <a:gd name="connsiteX3" fmla="*/ 2666183 w 2678625"/>
                  <a:gd name="connsiteY3" fmla="*/ 1229776 h 2678625"/>
                  <a:gd name="connsiteX4" fmla="*/ 1284498 w 2678625"/>
                  <a:gd name="connsiteY4" fmla="*/ 9058 h 2678625"/>
                  <a:gd name="connsiteX5" fmla="*/ 7929 w 2678625"/>
                  <a:gd name="connsiteY5" fmla="*/ 1339314 h 2678625"/>
                  <a:gd name="connsiteX6" fmla="*/ 0 w 2678625"/>
                  <a:gd name="connsiteY6" fmla="*/ 1339313 h 2678625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462983 w 2674086"/>
                  <a:gd name="connsiteY3" fmla="*/ 1274244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39183 w 2674086"/>
                  <a:gd name="connsiteY3" fmla="*/ 1232969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264763 w 2674086"/>
                  <a:gd name="connsiteY4" fmla="*/ 84861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296513 w 2674086"/>
                  <a:gd name="connsiteY4" fmla="*/ 81686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337788 w 2674086"/>
                  <a:gd name="connsiteY4" fmla="*/ 77876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407 h 1339408"/>
                  <a:gd name="connsiteX1" fmla="*/ 1284172 w 2674086"/>
                  <a:gd name="connsiteY1" fmla="*/ 1230 h 1339408"/>
                  <a:gd name="connsiteX2" fmla="*/ 2674086 w 2674086"/>
                  <a:gd name="connsiteY2" fmla="*/ 1229219 h 1339408"/>
                  <a:gd name="connsiteX3" fmla="*/ 2574108 w 2674086"/>
                  <a:gd name="connsiteY3" fmla="*/ 1248920 h 1339408"/>
                  <a:gd name="connsiteX4" fmla="*/ 2334613 w 2674086"/>
                  <a:gd name="connsiteY4" fmla="*/ 762962 h 1339408"/>
                  <a:gd name="connsiteX5" fmla="*/ 1284498 w 2674086"/>
                  <a:gd name="connsiteY5" fmla="*/ 9152 h 1339408"/>
                  <a:gd name="connsiteX6" fmla="*/ 7929 w 2674086"/>
                  <a:gd name="connsiteY6" fmla="*/ 1339408 h 1339408"/>
                  <a:gd name="connsiteX7" fmla="*/ 0 w 2674086"/>
                  <a:gd name="connsiteY7" fmla="*/ 1339407 h 1339408"/>
                  <a:gd name="connsiteX0" fmla="*/ 0 w 2674086"/>
                  <a:gd name="connsiteY0" fmla="*/ 1339448 h 1339449"/>
                  <a:gd name="connsiteX1" fmla="*/ 1284172 w 2674086"/>
                  <a:gd name="connsiteY1" fmla="*/ 1271 h 1339449"/>
                  <a:gd name="connsiteX2" fmla="*/ 2674086 w 2674086"/>
                  <a:gd name="connsiteY2" fmla="*/ 1229260 h 1339449"/>
                  <a:gd name="connsiteX3" fmla="*/ 2574108 w 2674086"/>
                  <a:gd name="connsiteY3" fmla="*/ 1248961 h 1339449"/>
                  <a:gd name="connsiteX4" fmla="*/ 2344138 w 2674086"/>
                  <a:gd name="connsiteY4" fmla="*/ 759828 h 1339449"/>
                  <a:gd name="connsiteX5" fmla="*/ 1284498 w 2674086"/>
                  <a:gd name="connsiteY5" fmla="*/ 9193 h 1339449"/>
                  <a:gd name="connsiteX6" fmla="*/ 7929 w 2674086"/>
                  <a:gd name="connsiteY6" fmla="*/ 1339449 h 1339449"/>
                  <a:gd name="connsiteX7" fmla="*/ 0 w 2674086"/>
                  <a:gd name="connsiteY7" fmla="*/ 1339448 h 1339449"/>
                  <a:gd name="connsiteX0" fmla="*/ 0 w 2674086"/>
                  <a:gd name="connsiteY0" fmla="*/ 1339332 h 1339333"/>
                  <a:gd name="connsiteX1" fmla="*/ 1284172 w 2674086"/>
                  <a:gd name="connsiteY1" fmla="*/ 1155 h 1339333"/>
                  <a:gd name="connsiteX2" fmla="*/ 2674086 w 2674086"/>
                  <a:gd name="connsiteY2" fmla="*/ 1229144 h 1339333"/>
                  <a:gd name="connsiteX3" fmla="*/ 2574108 w 2674086"/>
                  <a:gd name="connsiteY3" fmla="*/ 1248845 h 1339333"/>
                  <a:gd name="connsiteX4" fmla="*/ 2290163 w 2674086"/>
                  <a:gd name="connsiteY4" fmla="*/ 794637 h 1339333"/>
                  <a:gd name="connsiteX5" fmla="*/ 1284498 w 2674086"/>
                  <a:gd name="connsiteY5" fmla="*/ 9077 h 1339333"/>
                  <a:gd name="connsiteX6" fmla="*/ 7929 w 2674086"/>
                  <a:gd name="connsiteY6" fmla="*/ 1339333 h 1339333"/>
                  <a:gd name="connsiteX7" fmla="*/ 0 w 2674086"/>
                  <a:gd name="connsiteY7" fmla="*/ 1339332 h 1339333"/>
                  <a:gd name="connsiteX0" fmla="*/ 0 w 2674086"/>
                  <a:gd name="connsiteY0" fmla="*/ 1339133 h 1339134"/>
                  <a:gd name="connsiteX1" fmla="*/ 1284172 w 2674086"/>
                  <a:gd name="connsiteY1" fmla="*/ 956 h 1339134"/>
                  <a:gd name="connsiteX2" fmla="*/ 2674086 w 2674086"/>
                  <a:gd name="connsiteY2" fmla="*/ 1228945 h 1339134"/>
                  <a:gd name="connsiteX3" fmla="*/ 2574108 w 2674086"/>
                  <a:gd name="connsiteY3" fmla="*/ 1248646 h 1339134"/>
                  <a:gd name="connsiteX4" fmla="*/ 2290163 w 2674086"/>
                  <a:gd name="connsiteY4" fmla="*/ 794438 h 1339134"/>
                  <a:gd name="connsiteX5" fmla="*/ 1284498 w 2674086"/>
                  <a:gd name="connsiteY5" fmla="*/ 8878 h 1339134"/>
                  <a:gd name="connsiteX6" fmla="*/ 7929 w 2674086"/>
                  <a:gd name="connsiteY6" fmla="*/ 1339134 h 1339134"/>
                  <a:gd name="connsiteX7" fmla="*/ 0 w 2674086"/>
                  <a:gd name="connsiteY7" fmla="*/ 1339133 h 1339134"/>
                  <a:gd name="connsiteX0" fmla="*/ 0 w 2674086"/>
                  <a:gd name="connsiteY0" fmla="*/ 1339141 h 1339142"/>
                  <a:gd name="connsiteX1" fmla="*/ 1284172 w 2674086"/>
                  <a:gd name="connsiteY1" fmla="*/ 964 h 1339142"/>
                  <a:gd name="connsiteX2" fmla="*/ 2674086 w 2674086"/>
                  <a:gd name="connsiteY2" fmla="*/ 1228953 h 1339142"/>
                  <a:gd name="connsiteX3" fmla="*/ 2574108 w 2674086"/>
                  <a:gd name="connsiteY3" fmla="*/ 1248654 h 1339142"/>
                  <a:gd name="connsiteX4" fmla="*/ 2290163 w 2674086"/>
                  <a:gd name="connsiteY4" fmla="*/ 794446 h 1339142"/>
                  <a:gd name="connsiteX5" fmla="*/ 1284498 w 2674086"/>
                  <a:gd name="connsiteY5" fmla="*/ 8886 h 1339142"/>
                  <a:gd name="connsiteX6" fmla="*/ 7929 w 2674086"/>
                  <a:gd name="connsiteY6" fmla="*/ 1339142 h 1339142"/>
                  <a:gd name="connsiteX7" fmla="*/ 0 w 2674086"/>
                  <a:gd name="connsiteY7" fmla="*/ 1339141 h 1339142"/>
                  <a:gd name="connsiteX0" fmla="*/ 0 w 2674086"/>
                  <a:gd name="connsiteY0" fmla="*/ 1339049 h 1339050"/>
                  <a:gd name="connsiteX1" fmla="*/ 1284172 w 2674086"/>
                  <a:gd name="connsiteY1" fmla="*/ 872 h 1339050"/>
                  <a:gd name="connsiteX2" fmla="*/ 2674086 w 2674086"/>
                  <a:gd name="connsiteY2" fmla="*/ 1228861 h 1339050"/>
                  <a:gd name="connsiteX3" fmla="*/ 2574108 w 2674086"/>
                  <a:gd name="connsiteY3" fmla="*/ 1248562 h 1339050"/>
                  <a:gd name="connsiteX4" fmla="*/ 2290163 w 2674086"/>
                  <a:gd name="connsiteY4" fmla="*/ 794354 h 1339050"/>
                  <a:gd name="connsiteX5" fmla="*/ 1284498 w 2674086"/>
                  <a:gd name="connsiteY5" fmla="*/ 8794 h 1339050"/>
                  <a:gd name="connsiteX6" fmla="*/ 7929 w 2674086"/>
                  <a:gd name="connsiteY6" fmla="*/ 1339050 h 1339050"/>
                  <a:gd name="connsiteX7" fmla="*/ 0 w 2674086"/>
                  <a:gd name="connsiteY7" fmla="*/ 1339049 h 1339050"/>
                  <a:gd name="connsiteX0" fmla="*/ 0 w 2674086"/>
                  <a:gd name="connsiteY0" fmla="*/ 1339090 h 1339091"/>
                  <a:gd name="connsiteX1" fmla="*/ 1284172 w 2674086"/>
                  <a:gd name="connsiteY1" fmla="*/ 913 h 1339091"/>
                  <a:gd name="connsiteX2" fmla="*/ 2674086 w 2674086"/>
                  <a:gd name="connsiteY2" fmla="*/ 1228902 h 1339091"/>
                  <a:gd name="connsiteX3" fmla="*/ 2574108 w 2674086"/>
                  <a:gd name="connsiteY3" fmla="*/ 1248603 h 1339091"/>
                  <a:gd name="connsiteX4" fmla="*/ 2290163 w 2674086"/>
                  <a:gd name="connsiteY4" fmla="*/ 794395 h 1339091"/>
                  <a:gd name="connsiteX5" fmla="*/ 1284498 w 2674086"/>
                  <a:gd name="connsiteY5" fmla="*/ 8835 h 1339091"/>
                  <a:gd name="connsiteX6" fmla="*/ 7929 w 2674086"/>
                  <a:gd name="connsiteY6" fmla="*/ 1339091 h 1339091"/>
                  <a:gd name="connsiteX7" fmla="*/ 0 w 2674086"/>
                  <a:gd name="connsiteY7" fmla="*/ 1339090 h 1339091"/>
                  <a:gd name="connsiteX0" fmla="*/ 0 w 2674086"/>
                  <a:gd name="connsiteY0" fmla="*/ 1339182 h 1339183"/>
                  <a:gd name="connsiteX1" fmla="*/ 1284172 w 2674086"/>
                  <a:gd name="connsiteY1" fmla="*/ 1005 h 1339183"/>
                  <a:gd name="connsiteX2" fmla="*/ 2674086 w 2674086"/>
                  <a:gd name="connsiteY2" fmla="*/ 1228994 h 1339183"/>
                  <a:gd name="connsiteX3" fmla="*/ 2574108 w 2674086"/>
                  <a:gd name="connsiteY3" fmla="*/ 1248695 h 1339183"/>
                  <a:gd name="connsiteX4" fmla="*/ 2290163 w 2674086"/>
                  <a:gd name="connsiteY4" fmla="*/ 794487 h 1339183"/>
                  <a:gd name="connsiteX5" fmla="*/ 1284498 w 2674086"/>
                  <a:gd name="connsiteY5" fmla="*/ 8927 h 1339183"/>
                  <a:gd name="connsiteX6" fmla="*/ 7929 w 2674086"/>
                  <a:gd name="connsiteY6" fmla="*/ 1339183 h 1339183"/>
                  <a:gd name="connsiteX7" fmla="*/ 0 w 2674086"/>
                  <a:gd name="connsiteY7" fmla="*/ 1339182 h 1339183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290163 w 2674086"/>
                  <a:gd name="connsiteY5" fmla="*/ 796058 h 1340754"/>
                  <a:gd name="connsiteX6" fmla="*/ 1284498 w 2674086"/>
                  <a:gd name="connsiteY6" fmla="*/ 10498 h 1340754"/>
                  <a:gd name="connsiteX7" fmla="*/ 7929 w 2674086"/>
                  <a:gd name="connsiteY7" fmla="*/ 1340754 h 1340754"/>
                  <a:gd name="connsiteX8" fmla="*/ 0 w 2674086"/>
                  <a:gd name="connsiteY8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22719 w 2674086"/>
                  <a:gd name="connsiteY5" fmla="*/ 941283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39388 w 2674086"/>
                  <a:gd name="connsiteY5" fmla="*/ 960333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77488 w 2674086"/>
                  <a:gd name="connsiteY5" fmla="*/ 991289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44163 w 2674086"/>
                  <a:gd name="connsiteY5" fmla="*/ 1019864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75119 w 2674086"/>
                  <a:gd name="connsiteY5" fmla="*/ 105320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96551 w 2674086"/>
                  <a:gd name="connsiteY5" fmla="*/ 107225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603694 w 2674086"/>
                  <a:gd name="connsiteY5" fmla="*/ 109130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98931 w 2674086"/>
                  <a:gd name="connsiteY5" fmla="*/ 1098444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67682 h 1367683"/>
                  <a:gd name="connsiteX1" fmla="*/ 1284172 w 2674086"/>
                  <a:gd name="connsiteY1" fmla="*/ 29505 h 1367683"/>
                  <a:gd name="connsiteX2" fmla="*/ 2475107 w 2674086"/>
                  <a:gd name="connsiteY2" fmla="*/ 1034887 h 1367683"/>
                  <a:gd name="connsiteX3" fmla="*/ 2674086 w 2674086"/>
                  <a:gd name="connsiteY3" fmla="*/ 1257494 h 1367683"/>
                  <a:gd name="connsiteX4" fmla="*/ 2574108 w 2674086"/>
                  <a:gd name="connsiteY4" fmla="*/ 1277195 h 1367683"/>
                  <a:gd name="connsiteX5" fmla="*/ 2598931 w 2674086"/>
                  <a:gd name="connsiteY5" fmla="*/ 1125373 h 1367683"/>
                  <a:gd name="connsiteX6" fmla="*/ 2290163 w 2674086"/>
                  <a:gd name="connsiteY6" fmla="*/ 822987 h 1367683"/>
                  <a:gd name="connsiteX7" fmla="*/ 1922657 w 2674086"/>
                  <a:gd name="connsiteY7" fmla="*/ 406237 h 1367683"/>
                  <a:gd name="connsiteX8" fmla="*/ 1284498 w 2674086"/>
                  <a:gd name="connsiteY8" fmla="*/ 37427 h 1367683"/>
                  <a:gd name="connsiteX9" fmla="*/ 7929 w 2674086"/>
                  <a:gd name="connsiteY9" fmla="*/ 1367683 h 1367683"/>
                  <a:gd name="connsiteX10" fmla="*/ 0 w 2674086"/>
                  <a:gd name="connsiteY10" fmla="*/ 1367682 h 1367683"/>
                  <a:gd name="connsiteX0" fmla="*/ 0 w 2674086"/>
                  <a:gd name="connsiteY0" fmla="*/ 1367682 h 1367683"/>
                  <a:gd name="connsiteX1" fmla="*/ 1284172 w 2674086"/>
                  <a:gd name="connsiteY1" fmla="*/ 29505 h 1367683"/>
                  <a:gd name="connsiteX2" fmla="*/ 2475107 w 2674086"/>
                  <a:gd name="connsiteY2" fmla="*/ 1034887 h 1367683"/>
                  <a:gd name="connsiteX3" fmla="*/ 2674086 w 2674086"/>
                  <a:gd name="connsiteY3" fmla="*/ 1257494 h 1367683"/>
                  <a:gd name="connsiteX4" fmla="*/ 2574108 w 2674086"/>
                  <a:gd name="connsiteY4" fmla="*/ 1277195 h 1367683"/>
                  <a:gd name="connsiteX5" fmla="*/ 2598931 w 2674086"/>
                  <a:gd name="connsiteY5" fmla="*/ 1125373 h 1367683"/>
                  <a:gd name="connsiteX6" fmla="*/ 2290163 w 2674086"/>
                  <a:gd name="connsiteY6" fmla="*/ 822987 h 1367683"/>
                  <a:gd name="connsiteX7" fmla="*/ 1922657 w 2674086"/>
                  <a:gd name="connsiteY7" fmla="*/ 406237 h 1367683"/>
                  <a:gd name="connsiteX8" fmla="*/ 1284498 w 2674086"/>
                  <a:gd name="connsiteY8" fmla="*/ 37427 h 1367683"/>
                  <a:gd name="connsiteX9" fmla="*/ 7929 w 2674086"/>
                  <a:gd name="connsiteY9" fmla="*/ 1367683 h 1367683"/>
                  <a:gd name="connsiteX10" fmla="*/ 0 w 2674086"/>
                  <a:gd name="connsiteY10" fmla="*/ 1367682 h 1367683"/>
                  <a:gd name="connsiteX0" fmla="*/ 0 w 2674086"/>
                  <a:gd name="connsiteY0" fmla="*/ 1341256 h 1341257"/>
                  <a:gd name="connsiteX1" fmla="*/ 1284172 w 2674086"/>
                  <a:gd name="connsiteY1" fmla="*/ 3079 h 1341257"/>
                  <a:gd name="connsiteX2" fmla="*/ 2475107 w 2674086"/>
                  <a:gd name="connsiteY2" fmla="*/ 1008461 h 1341257"/>
                  <a:gd name="connsiteX3" fmla="*/ 2674086 w 2674086"/>
                  <a:gd name="connsiteY3" fmla="*/ 1231068 h 1341257"/>
                  <a:gd name="connsiteX4" fmla="*/ 2574108 w 2674086"/>
                  <a:gd name="connsiteY4" fmla="*/ 1250769 h 1341257"/>
                  <a:gd name="connsiteX5" fmla="*/ 2598931 w 2674086"/>
                  <a:gd name="connsiteY5" fmla="*/ 1098947 h 1341257"/>
                  <a:gd name="connsiteX6" fmla="*/ 2290163 w 2674086"/>
                  <a:gd name="connsiteY6" fmla="*/ 796561 h 1341257"/>
                  <a:gd name="connsiteX7" fmla="*/ 1922657 w 2674086"/>
                  <a:gd name="connsiteY7" fmla="*/ 379811 h 1341257"/>
                  <a:gd name="connsiteX8" fmla="*/ 1196392 w 2674086"/>
                  <a:gd name="connsiteY8" fmla="*/ 39576 h 1341257"/>
                  <a:gd name="connsiteX9" fmla="*/ 7929 w 2674086"/>
                  <a:gd name="connsiteY9" fmla="*/ 1341257 h 1341257"/>
                  <a:gd name="connsiteX10" fmla="*/ 0 w 2674086"/>
                  <a:gd name="connsiteY10" fmla="*/ 1341256 h 1341257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196392 w 2674086"/>
                  <a:gd name="connsiteY8" fmla="*/ 39074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51618 h 1351619"/>
                  <a:gd name="connsiteX1" fmla="*/ 1284172 w 2674086"/>
                  <a:gd name="connsiteY1" fmla="*/ 13441 h 1351619"/>
                  <a:gd name="connsiteX2" fmla="*/ 2475107 w 2674086"/>
                  <a:gd name="connsiteY2" fmla="*/ 1018823 h 1351619"/>
                  <a:gd name="connsiteX3" fmla="*/ 2674086 w 2674086"/>
                  <a:gd name="connsiteY3" fmla="*/ 1241430 h 1351619"/>
                  <a:gd name="connsiteX4" fmla="*/ 2574108 w 2674086"/>
                  <a:gd name="connsiteY4" fmla="*/ 1261131 h 1351619"/>
                  <a:gd name="connsiteX5" fmla="*/ 2598931 w 2674086"/>
                  <a:gd name="connsiteY5" fmla="*/ 1109309 h 1351619"/>
                  <a:gd name="connsiteX6" fmla="*/ 2290163 w 2674086"/>
                  <a:gd name="connsiteY6" fmla="*/ 806923 h 1351619"/>
                  <a:gd name="connsiteX7" fmla="*/ 1922657 w 2674086"/>
                  <a:gd name="connsiteY7" fmla="*/ 390173 h 1351619"/>
                  <a:gd name="connsiteX8" fmla="*/ 1196392 w 2674086"/>
                  <a:gd name="connsiteY8" fmla="*/ 49938 h 1351619"/>
                  <a:gd name="connsiteX9" fmla="*/ 7929 w 2674086"/>
                  <a:gd name="connsiteY9" fmla="*/ 1351619 h 1351619"/>
                  <a:gd name="connsiteX10" fmla="*/ 0 w 2674086"/>
                  <a:gd name="connsiteY10" fmla="*/ 1351618 h 1351619"/>
                  <a:gd name="connsiteX0" fmla="*/ 0 w 2674086"/>
                  <a:gd name="connsiteY0" fmla="*/ 1343806 h 1343807"/>
                  <a:gd name="connsiteX1" fmla="*/ 1284172 w 2674086"/>
                  <a:gd name="connsiteY1" fmla="*/ 5629 h 1343807"/>
                  <a:gd name="connsiteX2" fmla="*/ 2475107 w 2674086"/>
                  <a:gd name="connsiteY2" fmla="*/ 1011011 h 1343807"/>
                  <a:gd name="connsiteX3" fmla="*/ 2674086 w 2674086"/>
                  <a:gd name="connsiteY3" fmla="*/ 1233618 h 1343807"/>
                  <a:gd name="connsiteX4" fmla="*/ 2574108 w 2674086"/>
                  <a:gd name="connsiteY4" fmla="*/ 1253319 h 1343807"/>
                  <a:gd name="connsiteX5" fmla="*/ 2598931 w 2674086"/>
                  <a:gd name="connsiteY5" fmla="*/ 1101497 h 1343807"/>
                  <a:gd name="connsiteX6" fmla="*/ 2290163 w 2674086"/>
                  <a:gd name="connsiteY6" fmla="*/ 799111 h 1343807"/>
                  <a:gd name="connsiteX7" fmla="*/ 1922657 w 2674086"/>
                  <a:gd name="connsiteY7" fmla="*/ 382361 h 1343807"/>
                  <a:gd name="connsiteX8" fmla="*/ 1196392 w 2674086"/>
                  <a:gd name="connsiteY8" fmla="*/ 42126 h 1343807"/>
                  <a:gd name="connsiteX9" fmla="*/ 7929 w 2674086"/>
                  <a:gd name="connsiteY9" fmla="*/ 1343807 h 1343807"/>
                  <a:gd name="connsiteX10" fmla="*/ 0 w 2674086"/>
                  <a:gd name="connsiteY10" fmla="*/ 1343806 h 1343807"/>
                  <a:gd name="connsiteX0" fmla="*/ 0 w 2674086"/>
                  <a:gd name="connsiteY0" fmla="*/ 1345991 h 1345992"/>
                  <a:gd name="connsiteX1" fmla="*/ 1284172 w 2674086"/>
                  <a:gd name="connsiteY1" fmla="*/ 7814 h 1345992"/>
                  <a:gd name="connsiteX2" fmla="*/ 2475107 w 2674086"/>
                  <a:gd name="connsiteY2" fmla="*/ 1013196 h 1345992"/>
                  <a:gd name="connsiteX3" fmla="*/ 2674086 w 2674086"/>
                  <a:gd name="connsiteY3" fmla="*/ 1235803 h 1345992"/>
                  <a:gd name="connsiteX4" fmla="*/ 2574108 w 2674086"/>
                  <a:gd name="connsiteY4" fmla="*/ 1255504 h 1345992"/>
                  <a:gd name="connsiteX5" fmla="*/ 2598931 w 2674086"/>
                  <a:gd name="connsiteY5" fmla="*/ 1103682 h 1345992"/>
                  <a:gd name="connsiteX6" fmla="*/ 2290163 w 2674086"/>
                  <a:gd name="connsiteY6" fmla="*/ 801296 h 1345992"/>
                  <a:gd name="connsiteX7" fmla="*/ 1922657 w 2674086"/>
                  <a:gd name="connsiteY7" fmla="*/ 384546 h 1345992"/>
                  <a:gd name="connsiteX8" fmla="*/ 1248779 w 2674086"/>
                  <a:gd name="connsiteY8" fmla="*/ 41930 h 1345992"/>
                  <a:gd name="connsiteX9" fmla="*/ 7929 w 2674086"/>
                  <a:gd name="connsiteY9" fmla="*/ 1345992 h 1345992"/>
                  <a:gd name="connsiteX10" fmla="*/ 0 w 2674086"/>
                  <a:gd name="connsiteY10" fmla="*/ 1345991 h 1345992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248779 w 2674086"/>
                  <a:gd name="connsiteY8" fmla="*/ 36693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248779 w 2674086"/>
                  <a:gd name="connsiteY8" fmla="*/ 36693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59703 h 1359704"/>
                  <a:gd name="connsiteX1" fmla="*/ 1284172 w 2674086"/>
                  <a:gd name="connsiteY1" fmla="*/ 21526 h 1359704"/>
                  <a:gd name="connsiteX2" fmla="*/ 2475107 w 2674086"/>
                  <a:gd name="connsiteY2" fmla="*/ 1026908 h 1359704"/>
                  <a:gd name="connsiteX3" fmla="*/ 2674086 w 2674086"/>
                  <a:gd name="connsiteY3" fmla="*/ 1249515 h 1359704"/>
                  <a:gd name="connsiteX4" fmla="*/ 2574108 w 2674086"/>
                  <a:gd name="connsiteY4" fmla="*/ 1269216 h 1359704"/>
                  <a:gd name="connsiteX5" fmla="*/ 2598931 w 2674086"/>
                  <a:gd name="connsiteY5" fmla="*/ 1117394 h 1359704"/>
                  <a:gd name="connsiteX6" fmla="*/ 2290163 w 2674086"/>
                  <a:gd name="connsiteY6" fmla="*/ 815008 h 1359704"/>
                  <a:gd name="connsiteX7" fmla="*/ 1922657 w 2674086"/>
                  <a:gd name="connsiteY7" fmla="*/ 398258 h 1359704"/>
                  <a:gd name="connsiteX8" fmla="*/ 1779782 w 2674086"/>
                  <a:gd name="connsiteY8" fmla="*/ 255384 h 1359704"/>
                  <a:gd name="connsiteX9" fmla="*/ 1248779 w 2674086"/>
                  <a:gd name="connsiteY9" fmla="*/ 55642 h 1359704"/>
                  <a:gd name="connsiteX10" fmla="*/ 7929 w 2674086"/>
                  <a:gd name="connsiteY10" fmla="*/ 1359704 h 1359704"/>
                  <a:gd name="connsiteX11" fmla="*/ 0 w 2674086"/>
                  <a:gd name="connsiteY11" fmla="*/ 1359703 h 1359704"/>
                  <a:gd name="connsiteX0" fmla="*/ 0 w 2674086"/>
                  <a:gd name="connsiteY0" fmla="*/ 1359703 h 1359704"/>
                  <a:gd name="connsiteX1" fmla="*/ 1284172 w 2674086"/>
                  <a:gd name="connsiteY1" fmla="*/ 21526 h 1359704"/>
                  <a:gd name="connsiteX2" fmla="*/ 2475107 w 2674086"/>
                  <a:gd name="connsiteY2" fmla="*/ 1026908 h 1359704"/>
                  <a:gd name="connsiteX3" fmla="*/ 2674086 w 2674086"/>
                  <a:gd name="connsiteY3" fmla="*/ 1249515 h 1359704"/>
                  <a:gd name="connsiteX4" fmla="*/ 2574108 w 2674086"/>
                  <a:gd name="connsiteY4" fmla="*/ 1269216 h 1359704"/>
                  <a:gd name="connsiteX5" fmla="*/ 2598931 w 2674086"/>
                  <a:gd name="connsiteY5" fmla="*/ 1117394 h 1359704"/>
                  <a:gd name="connsiteX6" fmla="*/ 2290163 w 2674086"/>
                  <a:gd name="connsiteY6" fmla="*/ 815008 h 1359704"/>
                  <a:gd name="connsiteX7" fmla="*/ 1922657 w 2674086"/>
                  <a:gd name="connsiteY7" fmla="*/ 398258 h 1359704"/>
                  <a:gd name="connsiteX8" fmla="*/ 1779782 w 2674086"/>
                  <a:gd name="connsiteY8" fmla="*/ 255384 h 1359704"/>
                  <a:gd name="connsiteX9" fmla="*/ 1248779 w 2674086"/>
                  <a:gd name="connsiteY9" fmla="*/ 55642 h 1359704"/>
                  <a:gd name="connsiteX10" fmla="*/ 7929 w 2674086"/>
                  <a:gd name="connsiteY10" fmla="*/ 1359704 h 1359704"/>
                  <a:gd name="connsiteX11" fmla="*/ 0 w 2674086"/>
                  <a:gd name="connsiteY11" fmla="*/ 1359703 h 1359704"/>
                  <a:gd name="connsiteX0" fmla="*/ 0 w 2674086"/>
                  <a:gd name="connsiteY0" fmla="*/ 1359989 h 1359990"/>
                  <a:gd name="connsiteX1" fmla="*/ 1284172 w 2674086"/>
                  <a:gd name="connsiteY1" fmla="*/ 21812 h 1359990"/>
                  <a:gd name="connsiteX2" fmla="*/ 2475107 w 2674086"/>
                  <a:gd name="connsiteY2" fmla="*/ 1027194 h 1359990"/>
                  <a:gd name="connsiteX3" fmla="*/ 2674086 w 2674086"/>
                  <a:gd name="connsiteY3" fmla="*/ 1249801 h 1359990"/>
                  <a:gd name="connsiteX4" fmla="*/ 2574108 w 2674086"/>
                  <a:gd name="connsiteY4" fmla="*/ 1269502 h 1359990"/>
                  <a:gd name="connsiteX5" fmla="*/ 2598931 w 2674086"/>
                  <a:gd name="connsiteY5" fmla="*/ 1117680 h 1359990"/>
                  <a:gd name="connsiteX6" fmla="*/ 2290163 w 2674086"/>
                  <a:gd name="connsiteY6" fmla="*/ 815294 h 1359990"/>
                  <a:gd name="connsiteX7" fmla="*/ 1922657 w 2674086"/>
                  <a:gd name="connsiteY7" fmla="*/ 398544 h 1359990"/>
                  <a:gd name="connsiteX8" fmla="*/ 1808357 w 2674086"/>
                  <a:gd name="connsiteY8" fmla="*/ 253289 h 1359990"/>
                  <a:gd name="connsiteX9" fmla="*/ 1248779 w 2674086"/>
                  <a:gd name="connsiteY9" fmla="*/ 55928 h 1359990"/>
                  <a:gd name="connsiteX10" fmla="*/ 7929 w 2674086"/>
                  <a:gd name="connsiteY10" fmla="*/ 1359990 h 1359990"/>
                  <a:gd name="connsiteX11" fmla="*/ 0 w 2674086"/>
                  <a:gd name="connsiteY11" fmla="*/ 1359989 h 1359990"/>
                  <a:gd name="connsiteX0" fmla="*/ 0 w 2674086"/>
                  <a:gd name="connsiteY0" fmla="*/ 1354529 h 1354530"/>
                  <a:gd name="connsiteX1" fmla="*/ 1284172 w 2674086"/>
                  <a:gd name="connsiteY1" fmla="*/ 16352 h 1354530"/>
                  <a:gd name="connsiteX2" fmla="*/ 2475107 w 2674086"/>
                  <a:gd name="connsiteY2" fmla="*/ 1021734 h 1354530"/>
                  <a:gd name="connsiteX3" fmla="*/ 2674086 w 2674086"/>
                  <a:gd name="connsiteY3" fmla="*/ 1244341 h 1354530"/>
                  <a:gd name="connsiteX4" fmla="*/ 2574108 w 2674086"/>
                  <a:gd name="connsiteY4" fmla="*/ 1264042 h 1354530"/>
                  <a:gd name="connsiteX5" fmla="*/ 2598931 w 2674086"/>
                  <a:gd name="connsiteY5" fmla="*/ 1112220 h 1354530"/>
                  <a:gd name="connsiteX6" fmla="*/ 2290163 w 2674086"/>
                  <a:gd name="connsiteY6" fmla="*/ 809834 h 1354530"/>
                  <a:gd name="connsiteX7" fmla="*/ 1922657 w 2674086"/>
                  <a:gd name="connsiteY7" fmla="*/ 393084 h 1354530"/>
                  <a:gd name="connsiteX8" fmla="*/ 1865507 w 2674086"/>
                  <a:gd name="connsiteY8" fmla="*/ 297835 h 1354530"/>
                  <a:gd name="connsiteX9" fmla="*/ 1248779 w 2674086"/>
                  <a:gd name="connsiteY9" fmla="*/ 50468 h 1354530"/>
                  <a:gd name="connsiteX10" fmla="*/ 7929 w 2674086"/>
                  <a:gd name="connsiteY10" fmla="*/ 1354530 h 1354530"/>
                  <a:gd name="connsiteX11" fmla="*/ 0 w 2674086"/>
                  <a:gd name="connsiteY11" fmla="*/ 1354529 h 1354530"/>
                  <a:gd name="connsiteX0" fmla="*/ 0 w 2674086"/>
                  <a:gd name="connsiteY0" fmla="*/ 1355243 h 1355244"/>
                  <a:gd name="connsiteX1" fmla="*/ 1284172 w 2674086"/>
                  <a:gd name="connsiteY1" fmla="*/ 17066 h 1355244"/>
                  <a:gd name="connsiteX2" fmla="*/ 2475107 w 2674086"/>
                  <a:gd name="connsiteY2" fmla="*/ 1022448 h 1355244"/>
                  <a:gd name="connsiteX3" fmla="*/ 2674086 w 2674086"/>
                  <a:gd name="connsiteY3" fmla="*/ 1245055 h 1355244"/>
                  <a:gd name="connsiteX4" fmla="*/ 2574108 w 2674086"/>
                  <a:gd name="connsiteY4" fmla="*/ 1264756 h 1355244"/>
                  <a:gd name="connsiteX5" fmla="*/ 2598931 w 2674086"/>
                  <a:gd name="connsiteY5" fmla="*/ 1112934 h 1355244"/>
                  <a:gd name="connsiteX6" fmla="*/ 2290163 w 2674086"/>
                  <a:gd name="connsiteY6" fmla="*/ 810548 h 1355244"/>
                  <a:gd name="connsiteX7" fmla="*/ 1922657 w 2674086"/>
                  <a:gd name="connsiteY7" fmla="*/ 393798 h 1355244"/>
                  <a:gd name="connsiteX8" fmla="*/ 1886939 w 2674086"/>
                  <a:gd name="connsiteY8" fmla="*/ 291405 h 1355244"/>
                  <a:gd name="connsiteX9" fmla="*/ 1248779 w 2674086"/>
                  <a:gd name="connsiteY9" fmla="*/ 51182 h 1355244"/>
                  <a:gd name="connsiteX10" fmla="*/ 7929 w 2674086"/>
                  <a:gd name="connsiteY10" fmla="*/ 1355244 h 1355244"/>
                  <a:gd name="connsiteX11" fmla="*/ 0 w 2674086"/>
                  <a:gd name="connsiteY11" fmla="*/ 1355243 h 135524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22657 w 2674086"/>
                  <a:gd name="connsiteY7" fmla="*/ 396068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396068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60865 h 1360866"/>
                  <a:gd name="connsiteX1" fmla="*/ 1284172 w 2674086"/>
                  <a:gd name="connsiteY1" fmla="*/ 22688 h 1360866"/>
                  <a:gd name="connsiteX2" fmla="*/ 2475107 w 2674086"/>
                  <a:gd name="connsiteY2" fmla="*/ 1028070 h 1360866"/>
                  <a:gd name="connsiteX3" fmla="*/ 2674086 w 2674086"/>
                  <a:gd name="connsiteY3" fmla="*/ 1250677 h 1360866"/>
                  <a:gd name="connsiteX4" fmla="*/ 2574108 w 2674086"/>
                  <a:gd name="connsiteY4" fmla="*/ 1270378 h 1360866"/>
                  <a:gd name="connsiteX5" fmla="*/ 2598931 w 2674086"/>
                  <a:gd name="connsiteY5" fmla="*/ 1118556 h 1360866"/>
                  <a:gd name="connsiteX6" fmla="*/ 2290163 w 2674086"/>
                  <a:gd name="connsiteY6" fmla="*/ 816170 h 1360866"/>
                  <a:gd name="connsiteX7" fmla="*/ 1967901 w 2674086"/>
                  <a:gd name="connsiteY7" fmla="*/ 427995 h 1360866"/>
                  <a:gd name="connsiteX8" fmla="*/ 1872652 w 2674086"/>
                  <a:gd name="connsiteY8" fmla="*/ 247021 h 1360866"/>
                  <a:gd name="connsiteX9" fmla="*/ 1248779 w 2674086"/>
                  <a:gd name="connsiteY9" fmla="*/ 56804 h 1360866"/>
                  <a:gd name="connsiteX10" fmla="*/ 7929 w 2674086"/>
                  <a:gd name="connsiteY10" fmla="*/ 1360866 h 1360866"/>
                  <a:gd name="connsiteX11" fmla="*/ 0 w 2674086"/>
                  <a:gd name="connsiteY11" fmla="*/ 1360865 h 1360866"/>
                  <a:gd name="connsiteX0" fmla="*/ 0 w 2674086"/>
                  <a:gd name="connsiteY0" fmla="*/ 1360279 h 1360280"/>
                  <a:gd name="connsiteX1" fmla="*/ 1284172 w 2674086"/>
                  <a:gd name="connsiteY1" fmla="*/ 22102 h 1360280"/>
                  <a:gd name="connsiteX2" fmla="*/ 2475107 w 2674086"/>
                  <a:gd name="connsiteY2" fmla="*/ 1027484 h 1360280"/>
                  <a:gd name="connsiteX3" fmla="*/ 2674086 w 2674086"/>
                  <a:gd name="connsiteY3" fmla="*/ 1250091 h 1360280"/>
                  <a:gd name="connsiteX4" fmla="*/ 2574108 w 2674086"/>
                  <a:gd name="connsiteY4" fmla="*/ 1269792 h 1360280"/>
                  <a:gd name="connsiteX5" fmla="*/ 2598931 w 2674086"/>
                  <a:gd name="connsiteY5" fmla="*/ 1117970 h 1360280"/>
                  <a:gd name="connsiteX6" fmla="*/ 2290163 w 2674086"/>
                  <a:gd name="connsiteY6" fmla="*/ 815584 h 1360280"/>
                  <a:gd name="connsiteX7" fmla="*/ 1967901 w 2674086"/>
                  <a:gd name="connsiteY7" fmla="*/ 427409 h 1360280"/>
                  <a:gd name="connsiteX8" fmla="*/ 1860746 w 2674086"/>
                  <a:gd name="connsiteY8" fmla="*/ 251197 h 1360280"/>
                  <a:gd name="connsiteX9" fmla="*/ 1248779 w 2674086"/>
                  <a:gd name="connsiteY9" fmla="*/ 56218 h 1360280"/>
                  <a:gd name="connsiteX10" fmla="*/ 7929 w 2674086"/>
                  <a:gd name="connsiteY10" fmla="*/ 1360280 h 1360280"/>
                  <a:gd name="connsiteX11" fmla="*/ 0 w 2674086"/>
                  <a:gd name="connsiteY11" fmla="*/ 1360279 h 1360280"/>
                  <a:gd name="connsiteX0" fmla="*/ 0 w 2674086"/>
                  <a:gd name="connsiteY0" fmla="*/ 1349863 h 1349864"/>
                  <a:gd name="connsiteX1" fmla="*/ 1284172 w 2674086"/>
                  <a:gd name="connsiteY1" fmla="*/ 11686 h 1349864"/>
                  <a:gd name="connsiteX2" fmla="*/ 2475107 w 2674086"/>
                  <a:gd name="connsiteY2" fmla="*/ 1017068 h 1349864"/>
                  <a:gd name="connsiteX3" fmla="*/ 2674086 w 2674086"/>
                  <a:gd name="connsiteY3" fmla="*/ 1239675 h 1349864"/>
                  <a:gd name="connsiteX4" fmla="*/ 2574108 w 2674086"/>
                  <a:gd name="connsiteY4" fmla="*/ 1259376 h 1349864"/>
                  <a:gd name="connsiteX5" fmla="*/ 2598931 w 2674086"/>
                  <a:gd name="connsiteY5" fmla="*/ 1107554 h 1349864"/>
                  <a:gd name="connsiteX6" fmla="*/ 2290163 w 2674086"/>
                  <a:gd name="connsiteY6" fmla="*/ 805168 h 1349864"/>
                  <a:gd name="connsiteX7" fmla="*/ 1967901 w 2674086"/>
                  <a:gd name="connsiteY7" fmla="*/ 416993 h 1349864"/>
                  <a:gd name="connsiteX8" fmla="*/ 1860746 w 2674086"/>
                  <a:gd name="connsiteY8" fmla="*/ 240781 h 1349864"/>
                  <a:gd name="connsiteX9" fmla="*/ 1236873 w 2674086"/>
                  <a:gd name="connsiteY9" fmla="*/ 57708 h 1349864"/>
                  <a:gd name="connsiteX10" fmla="*/ 7929 w 2674086"/>
                  <a:gd name="connsiteY10" fmla="*/ 1349864 h 1349864"/>
                  <a:gd name="connsiteX11" fmla="*/ 0 w 2674086"/>
                  <a:gd name="connsiteY11" fmla="*/ 1349863 h 1349864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67901 w 2674086"/>
                  <a:gd name="connsiteY7" fmla="*/ 407884 h 1340755"/>
                  <a:gd name="connsiteX8" fmla="*/ 1860746 w 2674086"/>
                  <a:gd name="connsiteY8" fmla="*/ 231672 h 1340755"/>
                  <a:gd name="connsiteX9" fmla="*/ 1224967 w 2674086"/>
                  <a:gd name="connsiteY9" fmla="*/ 65268 h 1340755"/>
                  <a:gd name="connsiteX10" fmla="*/ 7929 w 2674086"/>
                  <a:gd name="connsiteY10" fmla="*/ 1340755 h 1340755"/>
                  <a:gd name="connsiteX11" fmla="*/ 0 w 2674086"/>
                  <a:gd name="connsiteY11" fmla="*/ 1340754 h 134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4086" h="1340755">
                    <a:moveTo>
                      <a:pt x="0" y="1340754"/>
                    </a:moveTo>
                    <a:cubicBezTo>
                      <a:pt x="0" y="622521"/>
                      <a:pt x="566548" y="32147"/>
                      <a:pt x="1284172" y="2577"/>
                    </a:cubicBezTo>
                    <a:cubicBezTo>
                      <a:pt x="1696690" y="-52889"/>
                      <a:pt x="2243455" y="803294"/>
                      <a:pt x="2475107" y="1007959"/>
                    </a:cubicBezTo>
                    <a:cubicBezTo>
                      <a:pt x="2706759" y="1212624"/>
                      <a:pt x="2657586" y="1190181"/>
                      <a:pt x="2674086" y="1230566"/>
                    </a:cubicBezTo>
                    <a:cubicBezTo>
                      <a:pt x="2671452" y="1230783"/>
                      <a:pt x="2576742" y="1250050"/>
                      <a:pt x="2574108" y="1250267"/>
                    </a:cubicBezTo>
                    <a:cubicBezTo>
                      <a:pt x="2532214" y="1202053"/>
                      <a:pt x="2646255" y="1174146"/>
                      <a:pt x="2598931" y="1098445"/>
                    </a:cubicBezTo>
                    <a:cubicBezTo>
                      <a:pt x="2551607" y="1022744"/>
                      <a:pt x="2395335" y="911153"/>
                      <a:pt x="2290163" y="796059"/>
                    </a:cubicBezTo>
                    <a:cubicBezTo>
                      <a:pt x="2184991" y="680966"/>
                      <a:pt x="2052964" y="501155"/>
                      <a:pt x="1967901" y="407884"/>
                    </a:cubicBezTo>
                    <a:cubicBezTo>
                      <a:pt x="1844738" y="233651"/>
                      <a:pt x="1944484" y="326875"/>
                      <a:pt x="1860746" y="231672"/>
                    </a:cubicBezTo>
                    <a:cubicBezTo>
                      <a:pt x="1748433" y="174569"/>
                      <a:pt x="1520276" y="-118785"/>
                      <a:pt x="1224967" y="65268"/>
                    </a:cubicBezTo>
                    <a:cubicBezTo>
                      <a:pt x="905846" y="225509"/>
                      <a:pt x="7929" y="626774"/>
                      <a:pt x="7929" y="1340755"/>
                    </a:cubicBezTo>
                    <a:lnTo>
                      <a:pt x="0" y="1340754"/>
                    </a:lnTo>
                    <a:close/>
                  </a:path>
                </a:pathLst>
              </a:custGeom>
              <a:noFill/>
              <a:ln w="206375">
                <a:solidFill>
                  <a:srgbClr val="FBE0E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1" name="mucus">
                <a:extLst>
                  <a:ext uri="{FF2B5EF4-FFF2-40B4-BE49-F238E27FC236}">
                    <a16:creationId xmlns:a16="http://schemas.microsoft.com/office/drawing/2014/main" id="{E3AC3E3B-D55B-7CEE-1316-6DAF02A60638}"/>
                  </a:ext>
                </a:extLst>
              </p:cNvPr>
              <p:cNvSpPr/>
              <p:nvPr/>
            </p:nvSpPr>
            <p:spPr>
              <a:xfrm rot="2342017">
                <a:off x="5018311" y="2259691"/>
                <a:ext cx="2160317" cy="1945522"/>
              </a:xfrm>
              <a:custGeom>
                <a:avLst/>
                <a:gdLst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44971 w 2248705"/>
                  <a:gd name="connsiteY61" fmla="*/ 1123324 h 2064763"/>
                  <a:gd name="connsiteX62" fmla="*/ 367918 w 2248705"/>
                  <a:gd name="connsiteY62" fmla="*/ 1174919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44971 w 2248705"/>
                  <a:gd name="connsiteY61" fmla="*/ 1123324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587916 w 2248705"/>
                  <a:gd name="connsiteY109" fmla="*/ 255738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01721 w 2248705"/>
                  <a:gd name="connsiteY108" fmla="*/ 315312 h 2064763"/>
                  <a:gd name="connsiteX109" fmla="*/ 587916 w 2248705"/>
                  <a:gd name="connsiteY109" fmla="*/ 255738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0 h 2064200"/>
                  <a:gd name="connsiteX1" fmla="*/ 770265 w 2248705"/>
                  <a:gd name="connsiteY1" fmla="*/ 7947 h 2064200"/>
                  <a:gd name="connsiteX2" fmla="*/ 951624 w 2248705"/>
                  <a:gd name="connsiteY2" fmla="*/ 53607 h 2064200"/>
                  <a:gd name="connsiteX3" fmla="*/ 1106923 w 2248705"/>
                  <a:gd name="connsiteY3" fmla="*/ 54197 h 2064200"/>
                  <a:gd name="connsiteX4" fmla="*/ 1220690 w 2248705"/>
                  <a:gd name="connsiteY4" fmla="*/ 131213 h 2064200"/>
                  <a:gd name="connsiteX5" fmla="*/ 1222369 w 2248705"/>
                  <a:gd name="connsiteY5" fmla="*/ 186641 h 2064200"/>
                  <a:gd name="connsiteX6" fmla="*/ 1300536 w 2248705"/>
                  <a:gd name="connsiteY6" fmla="*/ 181761 h 2064200"/>
                  <a:gd name="connsiteX7" fmla="*/ 1357061 w 2248705"/>
                  <a:gd name="connsiteY7" fmla="*/ 140380 h 2064200"/>
                  <a:gd name="connsiteX8" fmla="*/ 1423053 w 2248705"/>
                  <a:gd name="connsiteY8" fmla="*/ 183024 h 2064200"/>
                  <a:gd name="connsiteX9" fmla="*/ 1493346 w 2248705"/>
                  <a:gd name="connsiteY9" fmla="*/ 149797 h 2064200"/>
                  <a:gd name="connsiteX10" fmla="*/ 1560396 w 2248705"/>
                  <a:gd name="connsiteY10" fmla="*/ 174240 h 2064200"/>
                  <a:gd name="connsiteX11" fmla="*/ 1568927 w 2248705"/>
                  <a:gd name="connsiteY11" fmla="*/ 191153 h 2064200"/>
                  <a:gd name="connsiteX12" fmla="*/ 1594882 w 2248705"/>
                  <a:gd name="connsiteY12" fmla="*/ 197557 h 2064200"/>
                  <a:gd name="connsiteX13" fmla="*/ 1746456 w 2248705"/>
                  <a:gd name="connsiteY13" fmla="*/ 163741 h 2064200"/>
                  <a:gd name="connsiteX14" fmla="*/ 1888365 w 2248705"/>
                  <a:gd name="connsiteY14" fmla="*/ 267332 h 2064200"/>
                  <a:gd name="connsiteX15" fmla="*/ 1963511 w 2248705"/>
                  <a:gd name="connsiteY15" fmla="*/ 245262 h 2064200"/>
                  <a:gd name="connsiteX16" fmla="*/ 2009468 w 2248705"/>
                  <a:gd name="connsiteY16" fmla="*/ 192392 h 2064200"/>
                  <a:gd name="connsiteX17" fmla="*/ 2083265 w 2248705"/>
                  <a:gd name="connsiteY17" fmla="*/ 219363 h 2064200"/>
                  <a:gd name="connsiteX18" fmla="*/ 2144455 w 2248705"/>
                  <a:gd name="connsiteY18" fmla="*/ 171395 h 2064200"/>
                  <a:gd name="connsiteX19" fmla="*/ 2229441 w 2248705"/>
                  <a:gd name="connsiteY19" fmla="*/ 197557 h 2064200"/>
                  <a:gd name="connsiteX20" fmla="*/ 2248705 w 2248705"/>
                  <a:gd name="connsiteY20" fmla="*/ 232412 h 2064200"/>
                  <a:gd name="connsiteX21" fmla="*/ 2248705 w 2248705"/>
                  <a:gd name="connsiteY21" fmla="*/ 550759 h 2064200"/>
                  <a:gd name="connsiteX22" fmla="*/ 2235108 w 2248705"/>
                  <a:gd name="connsiteY22" fmla="*/ 542038 h 2064200"/>
                  <a:gd name="connsiteX23" fmla="*/ 2185249 w 2248705"/>
                  <a:gd name="connsiteY23" fmla="*/ 559480 h 2064200"/>
                  <a:gd name="connsiteX24" fmla="*/ 2129726 w 2248705"/>
                  <a:gd name="connsiteY24" fmla="*/ 563845 h 2064200"/>
                  <a:gd name="connsiteX25" fmla="*/ 2051539 w 2248705"/>
                  <a:gd name="connsiteY25" fmla="*/ 568210 h 2064200"/>
                  <a:gd name="connsiteX26" fmla="*/ 1940490 w 2248705"/>
                  <a:gd name="connsiteY26" fmla="*/ 555124 h 2064200"/>
                  <a:gd name="connsiteX27" fmla="*/ 1853238 w 2248705"/>
                  <a:gd name="connsiteY27" fmla="*/ 555124 h 2064200"/>
                  <a:gd name="connsiteX28" fmla="*/ 1787516 w 2248705"/>
                  <a:gd name="connsiteY28" fmla="*/ 550759 h 2064200"/>
                  <a:gd name="connsiteX29" fmla="*/ 1695731 w 2248705"/>
                  <a:gd name="connsiteY29" fmla="*/ 559480 h 2064200"/>
                  <a:gd name="connsiteX30" fmla="*/ 1615277 w 2248705"/>
                  <a:gd name="connsiteY30" fmla="*/ 537673 h 2064200"/>
                  <a:gd name="connsiteX31" fmla="*/ 1565419 w 2248705"/>
                  <a:gd name="connsiteY31" fmla="*/ 537673 h 2064200"/>
                  <a:gd name="connsiteX32" fmla="*/ 1517826 w 2248705"/>
                  <a:gd name="connsiteY32" fmla="*/ 568200 h 2064200"/>
                  <a:gd name="connsiteX33" fmla="*/ 1445305 w 2248705"/>
                  <a:gd name="connsiteY33" fmla="*/ 550759 h 2064200"/>
                  <a:gd name="connsiteX34" fmla="*/ 1355883 w 2248705"/>
                  <a:gd name="connsiteY34" fmla="*/ 598198 h 2064200"/>
                  <a:gd name="connsiteX35" fmla="*/ 1350370 w 2248705"/>
                  <a:gd name="connsiteY35" fmla="*/ 532260 h 2064200"/>
                  <a:gd name="connsiteX36" fmla="*/ 1351437 w 2248705"/>
                  <a:gd name="connsiteY36" fmla="*/ 522185 h 2064200"/>
                  <a:gd name="connsiteX37" fmla="*/ 1347263 w 2248705"/>
                  <a:gd name="connsiteY37" fmla="*/ 521602 h 2064200"/>
                  <a:gd name="connsiteX38" fmla="*/ 1314862 w 2248705"/>
                  <a:gd name="connsiteY38" fmla="*/ 516183 h 2064200"/>
                  <a:gd name="connsiteX39" fmla="*/ 1209469 w 2248705"/>
                  <a:gd name="connsiteY39" fmla="*/ 478831 h 2064200"/>
                  <a:gd name="connsiteX40" fmla="*/ 1124383 w 2248705"/>
                  <a:gd name="connsiteY40" fmla="*/ 459509 h 2064200"/>
                  <a:gd name="connsiteX41" fmla="*/ 1061259 w 2248705"/>
                  <a:gd name="connsiteY41" fmla="*/ 440699 h 2064200"/>
                  <a:gd name="connsiteX42" fmla="*/ 969822 w 2248705"/>
                  <a:gd name="connsiteY42" fmla="*/ 428877 h 2064200"/>
                  <a:gd name="connsiteX43" fmla="*/ 924041 w 2248705"/>
                  <a:gd name="connsiteY43" fmla="*/ 403122 h 2064200"/>
                  <a:gd name="connsiteX44" fmla="*/ 909389 w 2248705"/>
                  <a:gd name="connsiteY44" fmla="*/ 396110 h 2064200"/>
                  <a:gd name="connsiteX45" fmla="*/ 912896 w 2248705"/>
                  <a:gd name="connsiteY45" fmla="*/ 399524 h 2064200"/>
                  <a:gd name="connsiteX46" fmla="*/ 891448 w 2248705"/>
                  <a:gd name="connsiteY46" fmla="*/ 439769 h 2064200"/>
                  <a:gd name="connsiteX47" fmla="*/ 806710 w 2248705"/>
                  <a:gd name="connsiteY47" fmla="*/ 564577 h 2064200"/>
                  <a:gd name="connsiteX48" fmla="*/ 763629 w 2248705"/>
                  <a:gd name="connsiteY48" fmla="*/ 682280 h 2064200"/>
                  <a:gd name="connsiteX49" fmla="*/ 630548 w 2248705"/>
                  <a:gd name="connsiteY49" fmla="*/ 732658 h 2064200"/>
                  <a:gd name="connsiteX50" fmla="*/ 612827 w 2248705"/>
                  <a:gd name="connsiteY50" fmla="*/ 793357 h 2064200"/>
                  <a:gd name="connsiteX51" fmla="*/ 628989 w 2248705"/>
                  <a:gd name="connsiteY51" fmla="*/ 847894 h 2064200"/>
                  <a:gd name="connsiteX52" fmla="*/ 578229 w 2248705"/>
                  <a:gd name="connsiteY52" fmla="*/ 885989 h 2064200"/>
                  <a:gd name="connsiteX53" fmla="*/ 584369 w 2248705"/>
                  <a:gd name="connsiteY53" fmla="*/ 948683 h 2064200"/>
                  <a:gd name="connsiteX54" fmla="*/ 529273 w 2248705"/>
                  <a:gd name="connsiteY54" fmla="*/ 994721 h 2064200"/>
                  <a:gd name="connsiteX55" fmla="*/ 496949 w 2248705"/>
                  <a:gd name="connsiteY55" fmla="*/ 992363 h 2064200"/>
                  <a:gd name="connsiteX56" fmla="*/ 439574 w 2248705"/>
                  <a:gd name="connsiteY56" fmla="*/ 955357 h 2064200"/>
                  <a:gd name="connsiteX57" fmla="*/ 422020 w 2248705"/>
                  <a:gd name="connsiteY57" fmla="*/ 962298 h 2064200"/>
                  <a:gd name="connsiteX58" fmla="*/ 307356 w 2248705"/>
                  <a:gd name="connsiteY58" fmla="*/ 1081191 h 2064200"/>
                  <a:gd name="connsiteX59" fmla="*/ 298418 w 2248705"/>
                  <a:gd name="connsiteY59" fmla="*/ 1123847 h 2064200"/>
                  <a:gd name="connsiteX60" fmla="*/ 301450 w 2248705"/>
                  <a:gd name="connsiteY60" fmla="*/ 1135093 h 2064200"/>
                  <a:gd name="connsiteX61" fmla="*/ 336812 w 2248705"/>
                  <a:gd name="connsiteY61" fmla="*/ 1181818 h 2064200"/>
                  <a:gd name="connsiteX62" fmla="*/ 366765 w 2248705"/>
                  <a:gd name="connsiteY62" fmla="*/ 1195014 h 2064200"/>
                  <a:gd name="connsiteX63" fmla="*/ 379715 w 2248705"/>
                  <a:gd name="connsiteY63" fmla="*/ 1234278 h 2064200"/>
                  <a:gd name="connsiteX64" fmla="*/ 428916 w 2248705"/>
                  <a:gd name="connsiteY64" fmla="*/ 1351128 h 2064200"/>
                  <a:gd name="connsiteX65" fmla="*/ 506986 w 2248705"/>
                  <a:gd name="connsiteY65" fmla="*/ 1483949 h 2064200"/>
                  <a:gd name="connsiteX66" fmla="*/ 476456 w 2248705"/>
                  <a:gd name="connsiteY66" fmla="*/ 1646280 h 2064200"/>
                  <a:gd name="connsiteX67" fmla="*/ 519224 w 2248705"/>
                  <a:gd name="connsiteY67" fmla="*/ 1710639 h 2064200"/>
                  <a:gd name="connsiteX68" fmla="*/ 575547 w 2248705"/>
                  <a:gd name="connsiteY68" fmla="*/ 1738942 h 2064200"/>
                  <a:gd name="connsiteX69" fmla="*/ 580279 w 2248705"/>
                  <a:gd name="connsiteY69" fmla="*/ 1815806 h 2064200"/>
                  <a:gd name="connsiteX70" fmla="*/ 638087 w 2248705"/>
                  <a:gd name="connsiteY70" fmla="*/ 1859788 h 2064200"/>
                  <a:gd name="connsiteX71" fmla="*/ 647291 w 2248705"/>
                  <a:gd name="connsiteY71" fmla="*/ 1946929 h 2064200"/>
                  <a:gd name="connsiteX72" fmla="*/ 627216 w 2248705"/>
                  <a:gd name="connsiteY72" fmla="*/ 1974804 h 2064200"/>
                  <a:gd name="connsiteX73" fmla="*/ 383313 w 2248705"/>
                  <a:gd name="connsiteY73" fmla="*/ 2064200 h 2064200"/>
                  <a:gd name="connsiteX74" fmla="*/ 385315 w 2248705"/>
                  <a:gd name="connsiteY74" fmla="*/ 2048985 h 2064200"/>
                  <a:gd name="connsiteX75" fmla="*/ 354794 w 2248705"/>
                  <a:gd name="connsiteY75" fmla="*/ 2007069 h 2064200"/>
                  <a:gd name="connsiteX76" fmla="*/ 332342 w 2248705"/>
                  <a:gd name="connsiteY76" fmla="*/ 1956163 h 2064200"/>
                  <a:gd name="connsiteX77" fmla="*/ 302091 w 2248705"/>
                  <a:gd name="connsiteY77" fmla="*/ 1883977 h 2064200"/>
                  <a:gd name="connsiteX78" fmla="*/ 273901 w 2248705"/>
                  <a:gd name="connsiteY78" fmla="*/ 1776037 h 2064200"/>
                  <a:gd name="connsiteX79" fmla="*/ 243874 w 2248705"/>
                  <a:gd name="connsiteY79" fmla="*/ 1694114 h 2064200"/>
                  <a:gd name="connsiteX80" fmla="*/ 224601 w 2248705"/>
                  <a:gd name="connsiteY80" fmla="*/ 1631180 h 2064200"/>
                  <a:gd name="connsiteX81" fmla="*/ 186333 w 2248705"/>
                  <a:gd name="connsiteY81" fmla="*/ 1547451 h 2064200"/>
                  <a:gd name="connsiteX82" fmla="*/ 175354 w 2248705"/>
                  <a:gd name="connsiteY82" fmla="*/ 1465788 h 2064200"/>
                  <a:gd name="connsiteX83" fmla="*/ 158195 w 2248705"/>
                  <a:gd name="connsiteY83" fmla="*/ 1418974 h 2064200"/>
                  <a:gd name="connsiteX84" fmla="*/ 154745 w 2248705"/>
                  <a:gd name="connsiteY84" fmla="*/ 1415538 h 2064200"/>
                  <a:gd name="connsiteX85" fmla="*/ 0 w 2248705"/>
                  <a:gd name="connsiteY85" fmla="*/ 1379293 h 2064200"/>
                  <a:gd name="connsiteX86" fmla="*/ 10029 w 2248705"/>
                  <a:gd name="connsiteY86" fmla="*/ 1367677 h 2064200"/>
                  <a:gd name="connsiteX87" fmla="*/ 7542 w 2248705"/>
                  <a:gd name="connsiteY87" fmla="*/ 1315887 h 2064200"/>
                  <a:gd name="connsiteX88" fmla="*/ 16736 w 2248705"/>
                  <a:gd name="connsiteY88" fmla="*/ 1261015 h 2064200"/>
                  <a:gd name="connsiteX89" fmla="*/ 31099 w 2248705"/>
                  <a:gd name="connsiteY89" fmla="*/ 1184075 h 2064200"/>
                  <a:gd name="connsiteX90" fmla="*/ 66820 w 2248705"/>
                  <a:gd name="connsiteY90" fmla="*/ 1078388 h 2064200"/>
                  <a:gd name="connsiteX91" fmla="*/ 86718 w 2248705"/>
                  <a:gd name="connsiteY91" fmla="*/ 993435 h 2064200"/>
                  <a:gd name="connsiteX92" fmla="*/ 105174 w 2248705"/>
                  <a:gd name="connsiteY92" fmla="*/ 930257 h 2064200"/>
                  <a:gd name="connsiteX93" fmla="*/ 119177 w 2248705"/>
                  <a:gd name="connsiteY93" fmla="*/ 839268 h 2064200"/>
                  <a:gd name="connsiteX94" fmla="*/ 154850 w 2248705"/>
                  <a:gd name="connsiteY94" fmla="*/ 764992 h 2064200"/>
                  <a:gd name="connsiteX95" fmla="*/ 166220 w 2248705"/>
                  <a:gd name="connsiteY95" fmla="*/ 716447 h 2064200"/>
                  <a:gd name="connsiteX96" fmla="*/ 152820 w 2248705"/>
                  <a:gd name="connsiteY96" fmla="*/ 664428 h 2064200"/>
                  <a:gd name="connsiteX97" fmla="*/ 183215 w 2248705"/>
                  <a:gd name="connsiteY97" fmla="*/ 597064 h 2064200"/>
                  <a:gd name="connsiteX98" fmla="*/ 165918 w 2248705"/>
                  <a:gd name="connsiteY98" fmla="*/ 501170 h 2064200"/>
                  <a:gd name="connsiteX99" fmla="*/ 232078 w 2248705"/>
                  <a:gd name="connsiteY99" fmla="*/ 512770 h 2064200"/>
                  <a:gd name="connsiteX100" fmla="*/ 263687 w 2248705"/>
                  <a:gd name="connsiteY100" fmla="*/ 518864 h 2064200"/>
                  <a:gd name="connsiteX101" fmla="*/ 369732 w 2248705"/>
                  <a:gd name="connsiteY101" fmla="*/ 542131 h 2064200"/>
                  <a:gd name="connsiteX102" fmla="*/ 456145 w 2248705"/>
                  <a:gd name="connsiteY102" fmla="*/ 561061 h 2064200"/>
                  <a:gd name="connsiteX103" fmla="*/ 463104 w 2248705"/>
                  <a:gd name="connsiteY103" fmla="*/ 562440 h 2064200"/>
                  <a:gd name="connsiteX104" fmla="*/ 467490 w 2248705"/>
                  <a:gd name="connsiteY104" fmla="*/ 556675 h 2064200"/>
                  <a:gd name="connsiteX105" fmla="*/ 480287 w 2248705"/>
                  <a:gd name="connsiteY105" fmla="*/ 538939 h 2064200"/>
                  <a:gd name="connsiteX106" fmla="*/ 514436 w 2248705"/>
                  <a:gd name="connsiteY106" fmla="*/ 472865 h 2064200"/>
                  <a:gd name="connsiteX107" fmla="*/ 564565 w 2248705"/>
                  <a:gd name="connsiteY107" fmla="*/ 427973 h 2064200"/>
                  <a:gd name="connsiteX108" fmla="*/ 586364 w 2248705"/>
                  <a:gd name="connsiteY108" fmla="*/ 394176 h 2064200"/>
                  <a:gd name="connsiteX109" fmla="*/ 501721 w 2248705"/>
                  <a:gd name="connsiteY109" fmla="*/ 314749 h 2064200"/>
                  <a:gd name="connsiteX110" fmla="*/ 587916 w 2248705"/>
                  <a:gd name="connsiteY110" fmla="*/ 255175 h 2064200"/>
                  <a:gd name="connsiteX111" fmla="*/ 636472 w 2248705"/>
                  <a:gd name="connsiteY111" fmla="*/ 225370 h 2064200"/>
                  <a:gd name="connsiteX112" fmla="*/ 649132 w 2248705"/>
                  <a:gd name="connsiteY112" fmla="*/ 226634 h 2064200"/>
                  <a:gd name="connsiteX113" fmla="*/ 659695 w 2248705"/>
                  <a:gd name="connsiteY113" fmla="*/ 233081 h 2064200"/>
                  <a:gd name="connsiteX114" fmla="*/ 663774 w 2248705"/>
                  <a:gd name="connsiteY114" fmla="*/ 213085 h 2064200"/>
                  <a:gd name="connsiteX115" fmla="*/ 679793 w 2248705"/>
                  <a:gd name="connsiteY115" fmla="*/ 141597 h 2064200"/>
                  <a:gd name="connsiteX116" fmla="*/ 702554 w 2248705"/>
                  <a:gd name="connsiteY116" fmla="*/ 35606 h 2064200"/>
                  <a:gd name="connsiteX117" fmla="*/ 714295 w 2248705"/>
                  <a:gd name="connsiteY117" fmla="*/ 0 h 2064200"/>
                  <a:gd name="connsiteX0" fmla="*/ 714295 w 2248705"/>
                  <a:gd name="connsiteY0" fmla="*/ 0 h 2064200"/>
                  <a:gd name="connsiteX1" fmla="*/ 770265 w 2248705"/>
                  <a:gd name="connsiteY1" fmla="*/ 7947 h 2064200"/>
                  <a:gd name="connsiteX2" fmla="*/ 951624 w 2248705"/>
                  <a:gd name="connsiteY2" fmla="*/ 53607 h 2064200"/>
                  <a:gd name="connsiteX3" fmla="*/ 1106923 w 2248705"/>
                  <a:gd name="connsiteY3" fmla="*/ 54197 h 2064200"/>
                  <a:gd name="connsiteX4" fmla="*/ 1220690 w 2248705"/>
                  <a:gd name="connsiteY4" fmla="*/ 131213 h 2064200"/>
                  <a:gd name="connsiteX5" fmla="*/ 1276293 w 2248705"/>
                  <a:gd name="connsiteY5" fmla="*/ 167446 h 2064200"/>
                  <a:gd name="connsiteX6" fmla="*/ 1300536 w 2248705"/>
                  <a:gd name="connsiteY6" fmla="*/ 181761 h 2064200"/>
                  <a:gd name="connsiteX7" fmla="*/ 1357061 w 2248705"/>
                  <a:gd name="connsiteY7" fmla="*/ 140380 h 2064200"/>
                  <a:gd name="connsiteX8" fmla="*/ 1423053 w 2248705"/>
                  <a:gd name="connsiteY8" fmla="*/ 183024 h 2064200"/>
                  <a:gd name="connsiteX9" fmla="*/ 1493346 w 2248705"/>
                  <a:gd name="connsiteY9" fmla="*/ 149797 h 2064200"/>
                  <a:gd name="connsiteX10" fmla="*/ 1560396 w 2248705"/>
                  <a:gd name="connsiteY10" fmla="*/ 174240 h 2064200"/>
                  <a:gd name="connsiteX11" fmla="*/ 1568927 w 2248705"/>
                  <a:gd name="connsiteY11" fmla="*/ 191153 h 2064200"/>
                  <a:gd name="connsiteX12" fmla="*/ 1594882 w 2248705"/>
                  <a:gd name="connsiteY12" fmla="*/ 197557 h 2064200"/>
                  <a:gd name="connsiteX13" fmla="*/ 1746456 w 2248705"/>
                  <a:gd name="connsiteY13" fmla="*/ 163741 h 2064200"/>
                  <a:gd name="connsiteX14" fmla="*/ 1888365 w 2248705"/>
                  <a:gd name="connsiteY14" fmla="*/ 267332 h 2064200"/>
                  <a:gd name="connsiteX15" fmla="*/ 1963511 w 2248705"/>
                  <a:gd name="connsiteY15" fmla="*/ 245262 h 2064200"/>
                  <a:gd name="connsiteX16" fmla="*/ 2009468 w 2248705"/>
                  <a:gd name="connsiteY16" fmla="*/ 192392 h 2064200"/>
                  <a:gd name="connsiteX17" fmla="*/ 2083265 w 2248705"/>
                  <a:gd name="connsiteY17" fmla="*/ 219363 h 2064200"/>
                  <a:gd name="connsiteX18" fmla="*/ 2144455 w 2248705"/>
                  <a:gd name="connsiteY18" fmla="*/ 171395 h 2064200"/>
                  <a:gd name="connsiteX19" fmla="*/ 2229441 w 2248705"/>
                  <a:gd name="connsiteY19" fmla="*/ 197557 h 2064200"/>
                  <a:gd name="connsiteX20" fmla="*/ 2248705 w 2248705"/>
                  <a:gd name="connsiteY20" fmla="*/ 232412 h 2064200"/>
                  <a:gd name="connsiteX21" fmla="*/ 2248705 w 2248705"/>
                  <a:gd name="connsiteY21" fmla="*/ 550759 h 2064200"/>
                  <a:gd name="connsiteX22" fmla="*/ 2235108 w 2248705"/>
                  <a:gd name="connsiteY22" fmla="*/ 542038 h 2064200"/>
                  <a:gd name="connsiteX23" fmla="*/ 2185249 w 2248705"/>
                  <a:gd name="connsiteY23" fmla="*/ 559480 h 2064200"/>
                  <a:gd name="connsiteX24" fmla="*/ 2129726 w 2248705"/>
                  <a:gd name="connsiteY24" fmla="*/ 563845 h 2064200"/>
                  <a:gd name="connsiteX25" fmla="*/ 2051539 w 2248705"/>
                  <a:gd name="connsiteY25" fmla="*/ 568210 h 2064200"/>
                  <a:gd name="connsiteX26" fmla="*/ 1940490 w 2248705"/>
                  <a:gd name="connsiteY26" fmla="*/ 555124 h 2064200"/>
                  <a:gd name="connsiteX27" fmla="*/ 1853238 w 2248705"/>
                  <a:gd name="connsiteY27" fmla="*/ 555124 h 2064200"/>
                  <a:gd name="connsiteX28" fmla="*/ 1787516 w 2248705"/>
                  <a:gd name="connsiteY28" fmla="*/ 550759 h 2064200"/>
                  <a:gd name="connsiteX29" fmla="*/ 1695731 w 2248705"/>
                  <a:gd name="connsiteY29" fmla="*/ 559480 h 2064200"/>
                  <a:gd name="connsiteX30" fmla="*/ 1615277 w 2248705"/>
                  <a:gd name="connsiteY30" fmla="*/ 537673 h 2064200"/>
                  <a:gd name="connsiteX31" fmla="*/ 1565419 w 2248705"/>
                  <a:gd name="connsiteY31" fmla="*/ 537673 h 2064200"/>
                  <a:gd name="connsiteX32" fmla="*/ 1517826 w 2248705"/>
                  <a:gd name="connsiteY32" fmla="*/ 568200 h 2064200"/>
                  <a:gd name="connsiteX33" fmla="*/ 1445305 w 2248705"/>
                  <a:gd name="connsiteY33" fmla="*/ 550759 h 2064200"/>
                  <a:gd name="connsiteX34" fmla="*/ 1355883 w 2248705"/>
                  <a:gd name="connsiteY34" fmla="*/ 598198 h 2064200"/>
                  <a:gd name="connsiteX35" fmla="*/ 1350370 w 2248705"/>
                  <a:gd name="connsiteY35" fmla="*/ 532260 h 2064200"/>
                  <a:gd name="connsiteX36" fmla="*/ 1351437 w 2248705"/>
                  <a:gd name="connsiteY36" fmla="*/ 522185 h 2064200"/>
                  <a:gd name="connsiteX37" fmla="*/ 1347263 w 2248705"/>
                  <a:gd name="connsiteY37" fmla="*/ 521602 h 2064200"/>
                  <a:gd name="connsiteX38" fmla="*/ 1314862 w 2248705"/>
                  <a:gd name="connsiteY38" fmla="*/ 516183 h 2064200"/>
                  <a:gd name="connsiteX39" fmla="*/ 1209469 w 2248705"/>
                  <a:gd name="connsiteY39" fmla="*/ 478831 h 2064200"/>
                  <a:gd name="connsiteX40" fmla="*/ 1124383 w 2248705"/>
                  <a:gd name="connsiteY40" fmla="*/ 459509 h 2064200"/>
                  <a:gd name="connsiteX41" fmla="*/ 1061259 w 2248705"/>
                  <a:gd name="connsiteY41" fmla="*/ 440699 h 2064200"/>
                  <a:gd name="connsiteX42" fmla="*/ 969822 w 2248705"/>
                  <a:gd name="connsiteY42" fmla="*/ 428877 h 2064200"/>
                  <a:gd name="connsiteX43" fmla="*/ 924041 w 2248705"/>
                  <a:gd name="connsiteY43" fmla="*/ 403122 h 2064200"/>
                  <a:gd name="connsiteX44" fmla="*/ 909389 w 2248705"/>
                  <a:gd name="connsiteY44" fmla="*/ 396110 h 2064200"/>
                  <a:gd name="connsiteX45" fmla="*/ 912896 w 2248705"/>
                  <a:gd name="connsiteY45" fmla="*/ 399524 h 2064200"/>
                  <a:gd name="connsiteX46" fmla="*/ 891448 w 2248705"/>
                  <a:gd name="connsiteY46" fmla="*/ 439769 h 2064200"/>
                  <a:gd name="connsiteX47" fmla="*/ 806710 w 2248705"/>
                  <a:gd name="connsiteY47" fmla="*/ 564577 h 2064200"/>
                  <a:gd name="connsiteX48" fmla="*/ 763629 w 2248705"/>
                  <a:gd name="connsiteY48" fmla="*/ 682280 h 2064200"/>
                  <a:gd name="connsiteX49" fmla="*/ 630548 w 2248705"/>
                  <a:gd name="connsiteY49" fmla="*/ 732658 h 2064200"/>
                  <a:gd name="connsiteX50" fmla="*/ 612827 w 2248705"/>
                  <a:gd name="connsiteY50" fmla="*/ 793357 h 2064200"/>
                  <a:gd name="connsiteX51" fmla="*/ 628989 w 2248705"/>
                  <a:gd name="connsiteY51" fmla="*/ 847894 h 2064200"/>
                  <a:gd name="connsiteX52" fmla="*/ 578229 w 2248705"/>
                  <a:gd name="connsiteY52" fmla="*/ 885989 h 2064200"/>
                  <a:gd name="connsiteX53" fmla="*/ 584369 w 2248705"/>
                  <a:gd name="connsiteY53" fmla="*/ 948683 h 2064200"/>
                  <a:gd name="connsiteX54" fmla="*/ 529273 w 2248705"/>
                  <a:gd name="connsiteY54" fmla="*/ 994721 h 2064200"/>
                  <a:gd name="connsiteX55" fmla="*/ 496949 w 2248705"/>
                  <a:gd name="connsiteY55" fmla="*/ 992363 h 2064200"/>
                  <a:gd name="connsiteX56" fmla="*/ 439574 w 2248705"/>
                  <a:gd name="connsiteY56" fmla="*/ 955357 h 2064200"/>
                  <a:gd name="connsiteX57" fmla="*/ 422020 w 2248705"/>
                  <a:gd name="connsiteY57" fmla="*/ 962298 h 2064200"/>
                  <a:gd name="connsiteX58" fmla="*/ 307356 w 2248705"/>
                  <a:gd name="connsiteY58" fmla="*/ 1081191 h 2064200"/>
                  <a:gd name="connsiteX59" fmla="*/ 298418 w 2248705"/>
                  <a:gd name="connsiteY59" fmla="*/ 1123847 h 2064200"/>
                  <a:gd name="connsiteX60" fmla="*/ 301450 w 2248705"/>
                  <a:gd name="connsiteY60" fmla="*/ 1135093 h 2064200"/>
                  <a:gd name="connsiteX61" fmla="*/ 336812 w 2248705"/>
                  <a:gd name="connsiteY61" fmla="*/ 1181818 h 2064200"/>
                  <a:gd name="connsiteX62" fmla="*/ 366765 w 2248705"/>
                  <a:gd name="connsiteY62" fmla="*/ 1195014 h 2064200"/>
                  <a:gd name="connsiteX63" fmla="*/ 379715 w 2248705"/>
                  <a:gd name="connsiteY63" fmla="*/ 1234278 h 2064200"/>
                  <a:gd name="connsiteX64" fmla="*/ 428916 w 2248705"/>
                  <a:gd name="connsiteY64" fmla="*/ 1351128 h 2064200"/>
                  <a:gd name="connsiteX65" fmla="*/ 506986 w 2248705"/>
                  <a:gd name="connsiteY65" fmla="*/ 1483949 h 2064200"/>
                  <a:gd name="connsiteX66" fmla="*/ 476456 w 2248705"/>
                  <a:gd name="connsiteY66" fmla="*/ 1646280 h 2064200"/>
                  <a:gd name="connsiteX67" fmla="*/ 519224 w 2248705"/>
                  <a:gd name="connsiteY67" fmla="*/ 1710639 h 2064200"/>
                  <a:gd name="connsiteX68" fmla="*/ 575547 w 2248705"/>
                  <a:gd name="connsiteY68" fmla="*/ 1738942 h 2064200"/>
                  <a:gd name="connsiteX69" fmla="*/ 580279 w 2248705"/>
                  <a:gd name="connsiteY69" fmla="*/ 1815806 h 2064200"/>
                  <a:gd name="connsiteX70" fmla="*/ 638087 w 2248705"/>
                  <a:gd name="connsiteY70" fmla="*/ 1859788 h 2064200"/>
                  <a:gd name="connsiteX71" fmla="*/ 647291 w 2248705"/>
                  <a:gd name="connsiteY71" fmla="*/ 1946929 h 2064200"/>
                  <a:gd name="connsiteX72" fmla="*/ 627216 w 2248705"/>
                  <a:gd name="connsiteY72" fmla="*/ 1974804 h 2064200"/>
                  <a:gd name="connsiteX73" fmla="*/ 383313 w 2248705"/>
                  <a:gd name="connsiteY73" fmla="*/ 2064200 h 2064200"/>
                  <a:gd name="connsiteX74" fmla="*/ 385315 w 2248705"/>
                  <a:gd name="connsiteY74" fmla="*/ 2048985 h 2064200"/>
                  <a:gd name="connsiteX75" fmla="*/ 354794 w 2248705"/>
                  <a:gd name="connsiteY75" fmla="*/ 2007069 h 2064200"/>
                  <a:gd name="connsiteX76" fmla="*/ 332342 w 2248705"/>
                  <a:gd name="connsiteY76" fmla="*/ 1956163 h 2064200"/>
                  <a:gd name="connsiteX77" fmla="*/ 302091 w 2248705"/>
                  <a:gd name="connsiteY77" fmla="*/ 1883977 h 2064200"/>
                  <a:gd name="connsiteX78" fmla="*/ 273901 w 2248705"/>
                  <a:gd name="connsiteY78" fmla="*/ 1776037 h 2064200"/>
                  <a:gd name="connsiteX79" fmla="*/ 243874 w 2248705"/>
                  <a:gd name="connsiteY79" fmla="*/ 1694114 h 2064200"/>
                  <a:gd name="connsiteX80" fmla="*/ 224601 w 2248705"/>
                  <a:gd name="connsiteY80" fmla="*/ 1631180 h 2064200"/>
                  <a:gd name="connsiteX81" fmla="*/ 186333 w 2248705"/>
                  <a:gd name="connsiteY81" fmla="*/ 1547451 h 2064200"/>
                  <a:gd name="connsiteX82" fmla="*/ 175354 w 2248705"/>
                  <a:gd name="connsiteY82" fmla="*/ 1465788 h 2064200"/>
                  <a:gd name="connsiteX83" fmla="*/ 158195 w 2248705"/>
                  <a:gd name="connsiteY83" fmla="*/ 1418974 h 2064200"/>
                  <a:gd name="connsiteX84" fmla="*/ 154745 w 2248705"/>
                  <a:gd name="connsiteY84" fmla="*/ 1415538 h 2064200"/>
                  <a:gd name="connsiteX85" fmla="*/ 0 w 2248705"/>
                  <a:gd name="connsiteY85" fmla="*/ 1379293 h 2064200"/>
                  <a:gd name="connsiteX86" fmla="*/ 10029 w 2248705"/>
                  <a:gd name="connsiteY86" fmla="*/ 1367677 h 2064200"/>
                  <a:gd name="connsiteX87" fmla="*/ 7542 w 2248705"/>
                  <a:gd name="connsiteY87" fmla="*/ 1315887 h 2064200"/>
                  <a:gd name="connsiteX88" fmla="*/ 16736 w 2248705"/>
                  <a:gd name="connsiteY88" fmla="*/ 1261015 h 2064200"/>
                  <a:gd name="connsiteX89" fmla="*/ 31099 w 2248705"/>
                  <a:gd name="connsiteY89" fmla="*/ 1184075 h 2064200"/>
                  <a:gd name="connsiteX90" fmla="*/ 66820 w 2248705"/>
                  <a:gd name="connsiteY90" fmla="*/ 1078388 h 2064200"/>
                  <a:gd name="connsiteX91" fmla="*/ 86718 w 2248705"/>
                  <a:gd name="connsiteY91" fmla="*/ 993435 h 2064200"/>
                  <a:gd name="connsiteX92" fmla="*/ 105174 w 2248705"/>
                  <a:gd name="connsiteY92" fmla="*/ 930257 h 2064200"/>
                  <a:gd name="connsiteX93" fmla="*/ 119177 w 2248705"/>
                  <a:gd name="connsiteY93" fmla="*/ 839268 h 2064200"/>
                  <a:gd name="connsiteX94" fmla="*/ 154850 w 2248705"/>
                  <a:gd name="connsiteY94" fmla="*/ 764992 h 2064200"/>
                  <a:gd name="connsiteX95" fmla="*/ 166220 w 2248705"/>
                  <a:gd name="connsiteY95" fmla="*/ 716447 h 2064200"/>
                  <a:gd name="connsiteX96" fmla="*/ 152820 w 2248705"/>
                  <a:gd name="connsiteY96" fmla="*/ 664428 h 2064200"/>
                  <a:gd name="connsiteX97" fmla="*/ 183215 w 2248705"/>
                  <a:gd name="connsiteY97" fmla="*/ 597064 h 2064200"/>
                  <a:gd name="connsiteX98" fmla="*/ 165918 w 2248705"/>
                  <a:gd name="connsiteY98" fmla="*/ 501170 h 2064200"/>
                  <a:gd name="connsiteX99" fmla="*/ 232078 w 2248705"/>
                  <a:gd name="connsiteY99" fmla="*/ 512770 h 2064200"/>
                  <a:gd name="connsiteX100" fmla="*/ 263687 w 2248705"/>
                  <a:gd name="connsiteY100" fmla="*/ 518864 h 2064200"/>
                  <a:gd name="connsiteX101" fmla="*/ 369732 w 2248705"/>
                  <a:gd name="connsiteY101" fmla="*/ 542131 h 2064200"/>
                  <a:gd name="connsiteX102" fmla="*/ 456145 w 2248705"/>
                  <a:gd name="connsiteY102" fmla="*/ 561061 h 2064200"/>
                  <a:gd name="connsiteX103" fmla="*/ 463104 w 2248705"/>
                  <a:gd name="connsiteY103" fmla="*/ 562440 h 2064200"/>
                  <a:gd name="connsiteX104" fmla="*/ 467490 w 2248705"/>
                  <a:gd name="connsiteY104" fmla="*/ 556675 h 2064200"/>
                  <a:gd name="connsiteX105" fmla="*/ 480287 w 2248705"/>
                  <a:gd name="connsiteY105" fmla="*/ 538939 h 2064200"/>
                  <a:gd name="connsiteX106" fmla="*/ 514436 w 2248705"/>
                  <a:gd name="connsiteY106" fmla="*/ 472865 h 2064200"/>
                  <a:gd name="connsiteX107" fmla="*/ 564565 w 2248705"/>
                  <a:gd name="connsiteY107" fmla="*/ 427973 h 2064200"/>
                  <a:gd name="connsiteX108" fmla="*/ 586364 w 2248705"/>
                  <a:gd name="connsiteY108" fmla="*/ 394176 h 2064200"/>
                  <a:gd name="connsiteX109" fmla="*/ 501721 w 2248705"/>
                  <a:gd name="connsiteY109" fmla="*/ 314749 h 2064200"/>
                  <a:gd name="connsiteX110" fmla="*/ 587916 w 2248705"/>
                  <a:gd name="connsiteY110" fmla="*/ 255175 h 2064200"/>
                  <a:gd name="connsiteX111" fmla="*/ 636472 w 2248705"/>
                  <a:gd name="connsiteY111" fmla="*/ 225370 h 2064200"/>
                  <a:gd name="connsiteX112" fmla="*/ 649132 w 2248705"/>
                  <a:gd name="connsiteY112" fmla="*/ 226634 h 2064200"/>
                  <a:gd name="connsiteX113" fmla="*/ 659695 w 2248705"/>
                  <a:gd name="connsiteY113" fmla="*/ 233081 h 2064200"/>
                  <a:gd name="connsiteX114" fmla="*/ 663774 w 2248705"/>
                  <a:gd name="connsiteY114" fmla="*/ 213085 h 2064200"/>
                  <a:gd name="connsiteX115" fmla="*/ 679793 w 2248705"/>
                  <a:gd name="connsiteY115" fmla="*/ 141597 h 2064200"/>
                  <a:gd name="connsiteX116" fmla="*/ 702554 w 2248705"/>
                  <a:gd name="connsiteY116" fmla="*/ 35606 h 2064200"/>
                  <a:gd name="connsiteX117" fmla="*/ 714295 w 2248705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455 w 2292228"/>
                  <a:gd name="connsiteY18" fmla="*/ 171395 h 2064200"/>
                  <a:gd name="connsiteX19" fmla="*/ 2229441 w 2292228"/>
                  <a:gd name="connsiteY19" fmla="*/ 197557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455 w 2292228"/>
                  <a:gd name="connsiteY18" fmla="*/ 171395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78900 w 2292228"/>
                  <a:gd name="connsiteY33" fmla="*/ 531697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54268 w 2292228"/>
                  <a:gd name="connsiteY27" fmla="*/ 592770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251481 w 2292228"/>
                  <a:gd name="connsiteY37" fmla="*/ 547144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288973 w 2292228"/>
                  <a:gd name="connsiteY37" fmla="*/ 593386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00596 w 2292228"/>
                  <a:gd name="connsiteY36" fmla="*/ 538880 h 2064200"/>
                  <a:gd name="connsiteX37" fmla="*/ 1288973 w 2292228"/>
                  <a:gd name="connsiteY37" fmla="*/ 593386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00596 w 2292228"/>
                  <a:gd name="connsiteY36" fmla="*/ 538880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280047 w 2292228"/>
                  <a:gd name="connsiteY36" fmla="*/ 638311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0047 w 2292228"/>
                  <a:gd name="connsiteY36" fmla="*/ 638311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174827 w 2292228"/>
                  <a:gd name="connsiteY39" fmla="*/ 4701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174827 w 2292228"/>
                  <a:gd name="connsiteY39" fmla="*/ 4701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2514 w 2292228"/>
                  <a:gd name="connsiteY86" fmla="*/ 1292693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181861 w 2290874"/>
                  <a:gd name="connsiteY97" fmla="*/ 597064 h 2064200"/>
                  <a:gd name="connsiteX98" fmla="*/ 164564 w 2290874"/>
                  <a:gd name="connsiteY98" fmla="*/ 501170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181861 w 2290874"/>
                  <a:gd name="connsiteY97" fmla="*/ 597064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87090 w 2290874"/>
                  <a:gd name="connsiteY94" fmla="*/ 783740 h 2064200"/>
                  <a:gd name="connsiteX95" fmla="*/ 164866 w 2290874"/>
                  <a:gd name="connsiteY95" fmla="*/ 716447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115105 w 2290874"/>
                  <a:gd name="connsiteY91" fmla="*/ 1049026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95709 w 2290874"/>
                  <a:gd name="connsiteY90" fmla="*/ 1096786 h 2064200"/>
                  <a:gd name="connsiteX91" fmla="*/ 115105 w 2290874"/>
                  <a:gd name="connsiteY91" fmla="*/ 1049026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3836 w 2291769"/>
                  <a:gd name="connsiteY0" fmla="*/ 0 h 2064200"/>
                  <a:gd name="connsiteX1" fmla="*/ 769806 w 2291769"/>
                  <a:gd name="connsiteY1" fmla="*/ 7947 h 2064200"/>
                  <a:gd name="connsiteX2" fmla="*/ 951165 w 2291769"/>
                  <a:gd name="connsiteY2" fmla="*/ 53607 h 2064200"/>
                  <a:gd name="connsiteX3" fmla="*/ 1106464 w 2291769"/>
                  <a:gd name="connsiteY3" fmla="*/ 54197 h 2064200"/>
                  <a:gd name="connsiteX4" fmla="*/ 1220231 w 2291769"/>
                  <a:gd name="connsiteY4" fmla="*/ 131213 h 2064200"/>
                  <a:gd name="connsiteX5" fmla="*/ 1275834 w 2291769"/>
                  <a:gd name="connsiteY5" fmla="*/ 167446 h 2064200"/>
                  <a:gd name="connsiteX6" fmla="*/ 1300077 w 2291769"/>
                  <a:gd name="connsiteY6" fmla="*/ 181761 h 2064200"/>
                  <a:gd name="connsiteX7" fmla="*/ 1356602 w 2291769"/>
                  <a:gd name="connsiteY7" fmla="*/ 140380 h 2064200"/>
                  <a:gd name="connsiteX8" fmla="*/ 1422594 w 2291769"/>
                  <a:gd name="connsiteY8" fmla="*/ 183024 h 2064200"/>
                  <a:gd name="connsiteX9" fmla="*/ 1492887 w 2291769"/>
                  <a:gd name="connsiteY9" fmla="*/ 149797 h 2064200"/>
                  <a:gd name="connsiteX10" fmla="*/ 1559937 w 2291769"/>
                  <a:gd name="connsiteY10" fmla="*/ 174240 h 2064200"/>
                  <a:gd name="connsiteX11" fmla="*/ 1568468 w 2291769"/>
                  <a:gd name="connsiteY11" fmla="*/ 191153 h 2064200"/>
                  <a:gd name="connsiteX12" fmla="*/ 1594423 w 2291769"/>
                  <a:gd name="connsiteY12" fmla="*/ 197557 h 2064200"/>
                  <a:gd name="connsiteX13" fmla="*/ 1745997 w 2291769"/>
                  <a:gd name="connsiteY13" fmla="*/ 163741 h 2064200"/>
                  <a:gd name="connsiteX14" fmla="*/ 1887906 w 2291769"/>
                  <a:gd name="connsiteY14" fmla="*/ 267332 h 2064200"/>
                  <a:gd name="connsiteX15" fmla="*/ 1963052 w 2291769"/>
                  <a:gd name="connsiteY15" fmla="*/ 245262 h 2064200"/>
                  <a:gd name="connsiteX16" fmla="*/ 2015739 w 2291769"/>
                  <a:gd name="connsiteY16" fmla="*/ 235984 h 2064200"/>
                  <a:gd name="connsiteX17" fmla="*/ 2082806 w 2291769"/>
                  <a:gd name="connsiteY17" fmla="*/ 219363 h 2064200"/>
                  <a:gd name="connsiteX18" fmla="*/ 2144059 w 2291769"/>
                  <a:gd name="connsiteY18" fmla="*/ 257179 h 2064200"/>
                  <a:gd name="connsiteX19" fmla="*/ 2227513 w 2291769"/>
                  <a:gd name="connsiteY19" fmla="*/ 276409 h 2064200"/>
                  <a:gd name="connsiteX20" fmla="*/ 2291769 w 2291769"/>
                  <a:gd name="connsiteY20" fmla="*/ 291136 h 2064200"/>
                  <a:gd name="connsiteX21" fmla="*/ 2248246 w 2291769"/>
                  <a:gd name="connsiteY21" fmla="*/ 550759 h 2064200"/>
                  <a:gd name="connsiteX22" fmla="*/ 2234649 w 2291769"/>
                  <a:gd name="connsiteY22" fmla="*/ 542038 h 2064200"/>
                  <a:gd name="connsiteX23" fmla="*/ 2184790 w 2291769"/>
                  <a:gd name="connsiteY23" fmla="*/ 559480 h 2064200"/>
                  <a:gd name="connsiteX24" fmla="*/ 2130517 w 2291769"/>
                  <a:gd name="connsiteY24" fmla="*/ 584291 h 2064200"/>
                  <a:gd name="connsiteX25" fmla="*/ 2051080 w 2291769"/>
                  <a:gd name="connsiteY25" fmla="*/ 568210 h 2064200"/>
                  <a:gd name="connsiteX26" fmla="*/ 1986122 w 2291769"/>
                  <a:gd name="connsiteY26" fmla="*/ 551477 h 2064200"/>
                  <a:gd name="connsiteX27" fmla="*/ 1934763 w 2291769"/>
                  <a:gd name="connsiteY27" fmla="*/ 580622 h 2064200"/>
                  <a:gd name="connsiteX28" fmla="*/ 1859091 w 2291769"/>
                  <a:gd name="connsiteY28" fmla="*/ 590454 h 2064200"/>
                  <a:gd name="connsiteX29" fmla="*/ 1792451 w 2291769"/>
                  <a:gd name="connsiteY29" fmla="*/ 633969 h 2064200"/>
                  <a:gd name="connsiteX30" fmla="*/ 1720342 w 2291769"/>
                  <a:gd name="connsiteY30" fmla="*/ 694296 h 2064200"/>
                  <a:gd name="connsiteX31" fmla="*/ 1619195 w 2291769"/>
                  <a:gd name="connsiteY31" fmla="*/ 699093 h 2064200"/>
                  <a:gd name="connsiteX32" fmla="*/ 1559405 w 2291769"/>
                  <a:gd name="connsiteY32" fmla="*/ 684329 h 2064200"/>
                  <a:gd name="connsiteX33" fmla="*/ 1435795 w 2291769"/>
                  <a:gd name="connsiteY33" fmla="*/ 664370 h 2064200"/>
                  <a:gd name="connsiteX34" fmla="*/ 1341328 w 2291769"/>
                  <a:gd name="connsiteY34" fmla="*/ 603497 h 2064200"/>
                  <a:gd name="connsiteX35" fmla="*/ 1313016 w 2291769"/>
                  <a:gd name="connsiteY35" fmla="*/ 577499 h 2064200"/>
                  <a:gd name="connsiteX36" fmla="*/ 1287989 w 2291769"/>
                  <a:gd name="connsiteY36" fmla="*/ 557926 h 2064200"/>
                  <a:gd name="connsiteX37" fmla="*/ 1258421 w 2291769"/>
                  <a:gd name="connsiteY37" fmla="*/ 541145 h 2064200"/>
                  <a:gd name="connsiteX38" fmla="*/ 1228118 w 2291769"/>
                  <a:gd name="connsiteY38" fmla="*/ 515630 h 2064200"/>
                  <a:gd name="connsiteX39" fmla="*/ 1174368 w 2291769"/>
                  <a:gd name="connsiteY39" fmla="*/ 470131 h 2064200"/>
                  <a:gd name="connsiteX40" fmla="*/ 1123924 w 2291769"/>
                  <a:gd name="connsiteY40" fmla="*/ 459509 h 2064200"/>
                  <a:gd name="connsiteX41" fmla="*/ 1060800 w 2291769"/>
                  <a:gd name="connsiteY41" fmla="*/ 440699 h 2064200"/>
                  <a:gd name="connsiteX42" fmla="*/ 969363 w 2291769"/>
                  <a:gd name="connsiteY42" fmla="*/ 428877 h 2064200"/>
                  <a:gd name="connsiteX43" fmla="*/ 923582 w 2291769"/>
                  <a:gd name="connsiteY43" fmla="*/ 403122 h 2064200"/>
                  <a:gd name="connsiteX44" fmla="*/ 908930 w 2291769"/>
                  <a:gd name="connsiteY44" fmla="*/ 396110 h 2064200"/>
                  <a:gd name="connsiteX45" fmla="*/ 912437 w 2291769"/>
                  <a:gd name="connsiteY45" fmla="*/ 399524 h 2064200"/>
                  <a:gd name="connsiteX46" fmla="*/ 890989 w 2291769"/>
                  <a:gd name="connsiteY46" fmla="*/ 439769 h 2064200"/>
                  <a:gd name="connsiteX47" fmla="*/ 806251 w 2291769"/>
                  <a:gd name="connsiteY47" fmla="*/ 564577 h 2064200"/>
                  <a:gd name="connsiteX48" fmla="*/ 763170 w 2291769"/>
                  <a:gd name="connsiteY48" fmla="*/ 682280 h 2064200"/>
                  <a:gd name="connsiteX49" fmla="*/ 630089 w 2291769"/>
                  <a:gd name="connsiteY49" fmla="*/ 732658 h 2064200"/>
                  <a:gd name="connsiteX50" fmla="*/ 612368 w 2291769"/>
                  <a:gd name="connsiteY50" fmla="*/ 793357 h 2064200"/>
                  <a:gd name="connsiteX51" fmla="*/ 628530 w 2291769"/>
                  <a:gd name="connsiteY51" fmla="*/ 847894 h 2064200"/>
                  <a:gd name="connsiteX52" fmla="*/ 577770 w 2291769"/>
                  <a:gd name="connsiteY52" fmla="*/ 885989 h 2064200"/>
                  <a:gd name="connsiteX53" fmla="*/ 583910 w 2291769"/>
                  <a:gd name="connsiteY53" fmla="*/ 948683 h 2064200"/>
                  <a:gd name="connsiteX54" fmla="*/ 528814 w 2291769"/>
                  <a:gd name="connsiteY54" fmla="*/ 994721 h 2064200"/>
                  <a:gd name="connsiteX55" fmla="*/ 496490 w 2291769"/>
                  <a:gd name="connsiteY55" fmla="*/ 992363 h 2064200"/>
                  <a:gd name="connsiteX56" fmla="*/ 439115 w 2291769"/>
                  <a:gd name="connsiteY56" fmla="*/ 955357 h 2064200"/>
                  <a:gd name="connsiteX57" fmla="*/ 421561 w 2291769"/>
                  <a:gd name="connsiteY57" fmla="*/ 962298 h 2064200"/>
                  <a:gd name="connsiteX58" fmla="*/ 306897 w 2291769"/>
                  <a:gd name="connsiteY58" fmla="*/ 1081191 h 2064200"/>
                  <a:gd name="connsiteX59" fmla="*/ 297959 w 2291769"/>
                  <a:gd name="connsiteY59" fmla="*/ 1123847 h 2064200"/>
                  <a:gd name="connsiteX60" fmla="*/ 300991 w 2291769"/>
                  <a:gd name="connsiteY60" fmla="*/ 1135093 h 2064200"/>
                  <a:gd name="connsiteX61" fmla="*/ 336353 w 2291769"/>
                  <a:gd name="connsiteY61" fmla="*/ 1181818 h 2064200"/>
                  <a:gd name="connsiteX62" fmla="*/ 366306 w 2291769"/>
                  <a:gd name="connsiteY62" fmla="*/ 1195014 h 2064200"/>
                  <a:gd name="connsiteX63" fmla="*/ 379256 w 2291769"/>
                  <a:gd name="connsiteY63" fmla="*/ 1234278 h 2064200"/>
                  <a:gd name="connsiteX64" fmla="*/ 428457 w 2291769"/>
                  <a:gd name="connsiteY64" fmla="*/ 1351128 h 2064200"/>
                  <a:gd name="connsiteX65" fmla="*/ 506527 w 2291769"/>
                  <a:gd name="connsiteY65" fmla="*/ 1483949 h 2064200"/>
                  <a:gd name="connsiteX66" fmla="*/ 475997 w 2291769"/>
                  <a:gd name="connsiteY66" fmla="*/ 1646280 h 2064200"/>
                  <a:gd name="connsiteX67" fmla="*/ 518765 w 2291769"/>
                  <a:gd name="connsiteY67" fmla="*/ 1710639 h 2064200"/>
                  <a:gd name="connsiteX68" fmla="*/ 575088 w 2291769"/>
                  <a:gd name="connsiteY68" fmla="*/ 1738942 h 2064200"/>
                  <a:gd name="connsiteX69" fmla="*/ 579820 w 2291769"/>
                  <a:gd name="connsiteY69" fmla="*/ 1815806 h 2064200"/>
                  <a:gd name="connsiteX70" fmla="*/ 637628 w 2291769"/>
                  <a:gd name="connsiteY70" fmla="*/ 1859788 h 2064200"/>
                  <a:gd name="connsiteX71" fmla="*/ 646832 w 2291769"/>
                  <a:gd name="connsiteY71" fmla="*/ 1946929 h 2064200"/>
                  <a:gd name="connsiteX72" fmla="*/ 626757 w 2291769"/>
                  <a:gd name="connsiteY72" fmla="*/ 1974804 h 2064200"/>
                  <a:gd name="connsiteX73" fmla="*/ 382854 w 2291769"/>
                  <a:gd name="connsiteY73" fmla="*/ 2064200 h 2064200"/>
                  <a:gd name="connsiteX74" fmla="*/ 384856 w 2291769"/>
                  <a:gd name="connsiteY74" fmla="*/ 2048985 h 2064200"/>
                  <a:gd name="connsiteX75" fmla="*/ 354335 w 2291769"/>
                  <a:gd name="connsiteY75" fmla="*/ 2007069 h 2064200"/>
                  <a:gd name="connsiteX76" fmla="*/ 331883 w 2291769"/>
                  <a:gd name="connsiteY76" fmla="*/ 1956163 h 2064200"/>
                  <a:gd name="connsiteX77" fmla="*/ 301632 w 2291769"/>
                  <a:gd name="connsiteY77" fmla="*/ 1883977 h 2064200"/>
                  <a:gd name="connsiteX78" fmla="*/ 273442 w 2291769"/>
                  <a:gd name="connsiteY78" fmla="*/ 1776037 h 2064200"/>
                  <a:gd name="connsiteX79" fmla="*/ 243415 w 2291769"/>
                  <a:gd name="connsiteY79" fmla="*/ 1694114 h 2064200"/>
                  <a:gd name="connsiteX80" fmla="*/ 224142 w 2291769"/>
                  <a:gd name="connsiteY80" fmla="*/ 1631180 h 2064200"/>
                  <a:gd name="connsiteX81" fmla="*/ 185874 w 2291769"/>
                  <a:gd name="connsiteY81" fmla="*/ 1547451 h 2064200"/>
                  <a:gd name="connsiteX82" fmla="*/ 174895 w 2291769"/>
                  <a:gd name="connsiteY82" fmla="*/ 1465788 h 2064200"/>
                  <a:gd name="connsiteX83" fmla="*/ 157736 w 2291769"/>
                  <a:gd name="connsiteY83" fmla="*/ 1418974 h 2064200"/>
                  <a:gd name="connsiteX84" fmla="*/ 154286 w 2291769"/>
                  <a:gd name="connsiteY84" fmla="*/ 1415538 h 2064200"/>
                  <a:gd name="connsiteX85" fmla="*/ 119819 w 2291769"/>
                  <a:gd name="connsiteY85" fmla="*/ 1346154 h 2064200"/>
                  <a:gd name="connsiteX86" fmla="*/ 102055 w 2291769"/>
                  <a:gd name="connsiteY86" fmla="*/ 1292693 h 2064200"/>
                  <a:gd name="connsiteX87" fmla="*/ 7083 w 2291769"/>
                  <a:gd name="connsiteY87" fmla="*/ 1315887 h 2064200"/>
                  <a:gd name="connsiteX88" fmla="*/ 16277 w 2291769"/>
                  <a:gd name="connsiteY88" fmla="*/ 1261015 h 2064200"/>
                  <a:gd name="connsiteX89" fmla="*/ 90777 w 2291769"/>
                  <a:gd name="connsiteY89" fmla="*/ 1224220 h 2064200"/>
                  <a:gd name="connsiteX90" fmla="*/ 96604 w 2291769"/>
                  <a:gd name="connsiteY90" fmla="*/ 1096786 h 2064200"/>
                  <a:gd name="connsiteX91" fmla="*/ 116000 w 2291769"/>
                  <a:gd name="connsiteY91" fmla="*/ 1049026 h 2064200"/>
                  <a:gd name="connsiteX92" fmla="*/ 159904 w 2291769"/>
                  <a:gd name="connsiteY92" fmla="*/ 952954 h 2064200"/>
                  <a:gd name="connsiteX93" fmla="*/ 197353 w 2291769"/>
                  <a:gd name="connsiteY93" fmla="*/ 864416 h 2064200"/>
                  <a:gd name="connsiteX94" fmla="*/ 187985 w 2291769"/>
                  <a:gd name="connsiteY94" fmla="*/ 783740 h 2064200"/>
                  <a:gd name="connsiteX95" fmla="*/ 210652 w 2291769"/>
                  <a:gd name="connsiteY95" fmla="*/ 756690 h 2064200"/>
                  <a:gd name="connsiteX96" fmla="*/ 214197 w 2291769"/>
                  <a:gd name="connsiteY96" fmla="*/ 736917 h 2064200"/>
                  <a:gd name="connsiteX97" fmla="*/ 282083 w 2291769"/>
                  <a:gd name="connsiteY97" fmla="*/ 715795 h 2064200"/>
                  <a:gd name="connsiteX98" fmla="*/ 353667 w 2291769"/>
                  <a:gd name="connsiteY98" fmla="*/ 676593 h 2064200"/>
                  <a:gd name="connsiteX99" fmla="*/ 231619 w 2291769"/>
                  <a:gd name="connsiteY99" fmla="*/ 512770 h 2064200"/>
                  <a:gd name="connsiteX100" fmla="*/ 263228 w 2291769"/>
                  <a:gd name="connsiteY100" fmla="*/ 518864 h 2064200"/>
                  <a:gd name="connsiteX101" fmla="*/ 369273 w 2291769"/>
                  <a:gd name="connsiteY101" fmla="*/ 542131 h 2064200"/>
                  <a:gd name="connsiteX102" fmla="*/ 455686 w 2291769"/>
                  <a:gd name="connsiteY102" fmla="*/ 561061 h 2064200"/>
                  <a:gd name="connsiteX103" fmla="*/ 462645 w 2291769"/>
                  <a:gd name="connsiteY103" fmla="*/ 562440 h 2064200"/>
                  <a:gd name="connsiteX104" fmla="*/ 467031 w 2291769"/>
                  <a:gd name="connsiteY104" fmla="*/ 556675 h 2064200"/>
                  <a:gd name="connsiteX105" fmla="*/ 479828 w 2291769"/>
                  <a:gd name="connsiteY105" fmla="*/ 538939 h 2064200"/>
                  <a:gd name="connsiteX106" fmla="*/ 513977 w 2291769"/>
                  <a:gd name="connsiteY106" fmla="*/ 472865 h 2064200"/>
                  <a:gd name="connsiteX107" fmla="*/ 564106 w 2291769"/>
                  <a:gd name="connsiteY107" fmla="*/ 427973 h 2064200"/>
                  <a:gd name="connsiteX108" fmla="*/ 585905 w 2291769"/>
                  <a:gd name="connsiteY108" fmla="*/ 394176 h 2064200"/>
                  <a:gd name="connsiteX109" fmla="*/ 501262 w 2291769"/>
                  <a:gd name="connsiteY109" fmla="*/ 314749 h 2064200"/>
                  <a:gd name="connsiteX110" fmla="*/ 587457 w 2291769"/>
                  <a:gd name="connsiteY110" fmla="*/ 255175 h 2064200"/>
                  <a:gd name="connsiteX111" fmla="*/ 636013 w 2291769"/>
                  <a:gd name="connsiteY111" fmla="*/ 225370 h 2064200"/>
                  <a:gd name="connsiteX112" fmla="*/ 648673 w 2291769"/>
                  <a:gd name="connsiteY112" fmla="*/ 226634 h 2064200"/>
                  <a:gd name="connsiteX113" fmla="*/ 659236 w 2291769"/>
                  <a:gd name="connsiteY113" fmla="*/ 233081 h 2064200"/>
                  <a:gd name="connsiteX114" fmla="*/ 663315 w 2291769"/>
                  <a:gd name="connsiteY114" fmla="*/ 213085 h 2064200"/>
                  <a:gd name="connsiteX115" fmla="*/ 679334 w 2291769"/>
                  <a:gd name="connsiteY115" fmla="*/ 141597 h 2064200"/>
                  <a:gd name="connsiteX116" fmla="*/ 702095 w 2291769"/>
                  <a:gd name="connsiteY116" fmla="*/ 35606 h 2064200"/>
                  <a:gd name="connsiteX117" fmla="*/ 713836 w 2291769"/>
                  <a:gd name="connsiteY117" fmla="*/ 0 h 2064200"/>
                  <a:gd name="connsiteX0" fmla="*/ 706785 w 2284718"/>
                  <a:gd name="connsiteY0" fmla="*/ 0 h 2064200"/>
                  <a:gd name="connsiteX1" fmla="*/ 762755 w 2284718"/>
                  <a:gd name="connsiteY1" fmla="*/ 7947 h 2064200"/>
                  <a:gd name="connsiteX2" fmla="*/ 944114 w 2284718"/>
                  <a:gd name="connsiteY2" fmla="*/ 53607 h 2064200"/>
                  <a:gd name="connsiteX3" fmla="*/ 1099413 w 2284718"/>
                  <a:gd name="connsiteY3" fmla="*/ 54197 h 2064200"/>
                  <a:gd name="connsiteX4" fmla="*/ 1213180 w 2284718"/>
                  <a:gd name="connsiteY4" fmla="*/ 131213 h 2064200"/>
                  <a:gd name="connsiteX5" fmla="*/ 1268783 w 2284718"/>
                  <a:gd name="connsiteY5" fmla="*/ 167446 h 2064200"/>
                  <a:gd name="connsiteX6" fmla="*/ 1293026 w 2284718"/>
                  <a:gd name="connsiteY6" fmla="*/ 181761 h 2064200"/>
                  <a:gd name="connsiteX7" fmla="*/ 1349551 w 2284718"/>
                  <a:gd name="connsiteY7" fmla="*/ 140380 h 2064200"/>
                  <a:gd name="connsiteX8" fmla="*/ 1415543 w 2284718"/>
                  <a:gd name="connsiteY8" fmla="*/ 183024 h 2064200"/>
                  <a:gd name="connsiteX9" fmla="*/ 1485836 w 2284718"/>
                  <a:gd name="connsiteY9" fmla="*/ 149797 h 2064200"/>
                  <a:gd name="connsiteX10" fmla="*/ 1552886 w 2284718"/>
                  <a:gd name="connsiteY10" fmla="*/ 174240 h 2064200"/>
                  <a:gd name="connsiteX11" fmla="*/ 1561417 w 2284718"/>
                  <a:gd name="connsiteY11" fmla="*/ 191153 h 2064200"/>
                  <a:gd name="connsiteX12" fmla="*/ 1587372 w 2284718"/>
                  <a:gd name="connsiteY12" fmla="*/ 197557 h 2064200"/>
                  <a:gd name="connsiteX13" fmla="*/ 1738946 w 2284718"/>
                  <a:gd name="connsiteY13" fmla="*/ 163741 h 2064200"/>
                  <a:gd name="connsiteX14" fmla="*/ 1880855 w 2284718"/>
                  <a:gd name="connsiteY14" fmla="*/ 267332 h 2064200"/>
                  <a:gd name="connsiteX15" fmla="*/ 1956001 w 2284718"/>
                  <a:gd name="connsiteY15" fmla="*/ 245262 h 2064200"/>
                  <a:gd name="connsiteX16" fmla="*/ 2008688 w 2284718"/>
                  <a:gd name="connsiteY16" fmla="*/ 235984 h 2064200"/>
                  <a:gd name="connsiteX17" fmla="*/ 2075755 w 2284718"/>
                  <a:gd name="connsiteY17" fmla="*/ 219363 h 2064200"/>
                  <a:gd name="connsiteX18" fmla="*/ 2137008 w 2284718"/>
                  <a:gd name="connsiteY18" fmla="*/ 257179 h 2064200"/>
                  <a:gd name="connsiteX19" fmla="*/ 2220462 w 2284718"/>
                  <a:gd name="connsiteY19" fmla="*/ 276409 h 2064200"/>
                  <a:gd name="connsiteX20" fmla="*/ 2284718 w 2284718"/>
                  <a:gd name="connsiteY20" fmla="*/ 291136 h 2064200"/>
                  <a:gd name="connsiteX21" fmla="*/ 2241195 w 2284718"/>
                  <a:gd name="connsiteY21" fmla="*/ 550759 h 2064200"/>
                  <a:gd name="connsiteX22" fmla="*/ 2227598 w 2284718"/>
                  <a:gd name="connsiteY22" fmla="*/ 542038 h 2064200"/>
                  <a:gd name="connsiteX23" fmla="*/ 2177739 w 2284718"/>
                  <a:gd name="connsiteY23" fmla="*/ 559480 h 2064200"/>
                  <a:gd name="connsiteX24" fmla="*/ 2123466 w 2284718"/>
                  <a:gd name="connsiteY24" fmla="*/ 584291 h 2064200"/>
                  <a:gd name="connsiteX25" fmla="*/ 2044029 w 2284718"/>
                  <a:gd name="connsiteY25" fmla="*/ 568210 h 2064200"/>
                  <a:gd name="connsiteX26" fmla="*/ 1979071 w 2284718"/>
                  <a:gd name="connsiteY26" fmla="*/ 551477 h 2064200"/>
                  <a:gd name="connsiteX27" fmla="*/ 1927712 w 2284718"/>
                  <a:gd name="connsiteY27" fmla="*/ 580622 h 2064200"/>
                  <a:gd name="connsiteX28" fmla="*/ 1852040 w 2284718"/>
                  <a:gd name="connsiteY28" fmla="*/ 590454 h 2064200"/>
                  <a:gd name="connsiteX29" fmla="*/ 1785400 w 2284718"/>
                  <a:gd name="connsiteY29" fmla="*/ 633969 h 2064200"/>
                  <a:gd name="connsiteX30" fmla="*/ 1713291 w 2284718"/>
                  <a:gd name="connsiteY30" fmla="*/ 694296 h 2064200"/>
                  <a:gd name="connsiteX31" fmla="*/ 1612144 w 2284718"/>
                  <a:gd name="connsiteY31" fmla="*/ 699093 h 2064200"/>
                  <a:gd name="connsiteX32" fmla="*/ 1552354 w 2284718"/>
                  <a:gd name="connsiteY32" fmla="*/ 684329 h 2064200"/>
                  <a:gd name="connsiteX33" fmla="*/ 1428744 w 2284718"/>
                  <a:gd name="connsiteY33" fmla="*/ 664370 h 2064200"/>
                  <a:gd name="connsiteX34" fmla="*/ 1334277 w 2284718"/>
                  <a:gd name="connsiteY34" fmla="*/ 603497 h 2064200"/>
                  <a:gd name="connsiteX35" fmla="*/ 1305965 w 2284718"/>
                  <a:gd name="connsiteY35" fmla="*/ 577499 h 2064200"/>
                  <a:gd name="connsiteX36" fmla="*/ 1280938 w 2284718"/>
                  <a:gd name="connsiteY36" fmla="*/ 557926 h 2064200"/>
                  <a:gd name="connsiteX37" fmla="*/ 1251370 w 2284718"/>
                  <a:gd name="connsiteY37" fmla="*/ 541145 h 2064200"/>
                  <a:gd name="connsiteX38" fmla="*/ 1221067 w 2284718"/>
                  <a:gd name="connsiteY38" fmla="*/ 515630 h 2064200"/>
                  <a:gd name="connsiteX39" fmla="*/ 1167317 w 2284718"/>
                  <a:gd name="connsiteY39" fmla="*/ 470131 h 2064200"/>
                  <a:gd name="connsiteX40" fmla="*/ 1116873 w 2284718"/>
                  <a:gd name="connsiteY40" fmla="*/ 459509 h 2064200"/>
                  <a:gd name="connsiteX41" fmla="*/ 1053749 w 2284718"/>
                  <a:gd name="connsiteY41" fmla="*/ 440699 h 2064200"/>
                  <a:gd name="connsiteX42" fmla="*/ 962312 w 2284718"/>
                  <a:gd name="connsiteY42" fmla="*/ 428877 h 2064200"/>
                  <a:gd name="connsiteX43" fmla="*/ 916531 w 2284718"/>
                  <a:gd name="connsiteY43" fmla="*/ 403122 h 2064200"/>
                  <a:gd name="connsiteX44" fmla="*/ 901879 w 2284718"/>
                  <a:gd name="connsiteY44" fmla="*/ 396110 h 2064200"/>
                  <a:gd name="connsiteX45" fmla="*/ 905386 w 2284718"/>
                  <a:gd name="connsiteY45" fmla="*/ 399524 h 2064200"/>
                  <a:gd name="connsiteX46" fmla="*/ 883938 w 2284718"/>
                  <a:gd name="connsiteY46" fmla="*/ 439769 h 2064200"/>
                  <a:gd name="connsiteX47" fmla="*/ 799200 w 2284718"/>
                  <a:gd name="connsiteY47" fmla="*/ 564577 h 2064200"/>
                  <a:gd name="connsiteX48" fmla="*/ 756119 w 2284718"/>
                  <a:gd name="connsiteY48" fmla="*/ 682280 h 2064200"/>
                  <a:gd name="connsiteX49" fmla="*/ 623038 w 2284718"/>
                  <a:gd name="connsiteY49" fmla="*/ 732658 h 2064200"/>
                  <a:gd name="connsiteX50" fmla="*/ 605317 w 2284718"/>
                  <a:gd name="connsiteY50" fmla="*/ 793357 h 2064200"/>
                  <a:gd name="connsiteX51" fmla="*/ 621479 w 2284718"/>
                  <a:gd name="connsiteY51" fmla="*/ 847894 h 2064200"/>
                  <a:gd name="connsiteX52" fmla="*/ 570719 w 2284718"/>
                  <a:gd name="connsiteY52" fmla="*/ 885989 h 2064200"/>
                  <a:gd name="connsiteX53" fmla="*/ 576859 w 2284718"/>
                  <a:gd name="connsiteY53" fmla="*/ 948683 h 2064200"/>
                  <a:gd name="connsiteX54" fmla="*/ 521763 w 2284718"/>
                  <a:gd name="connsiteY54" fmla="*/ 994721 h 2064200"/>
                  <a:gd name="connsiteX55" fmla="*/ 489439 w 2284718"/>
                  <a:gd name="connsiteY55" fmla="*/ 992363 h 2064200"/>
                  <a:gd name="connsiteX56" fmla="*/ 432064 w 2284718"/>
                  <a:gd name="connsiteY56" fmla="*/ 955357 h 2064200"/>
                  <a:gd name="connsiteX57" fmla="*/ 414510 w 2284718"/>
                  <a:gd name="connsiteY57" fmla="*/ 962298 h 2064200"/>
                  <a:gd name="connsiteX58" fmla="*/ 299846 w 2284718"/>
                  <a:gd name="connsiteY58" fmla="*/ 1081191 h 2064200"/>
                  <a:gd name="connsiteX59" fmla="*/ 290908 w 2284718"/>
                  <a:gd name="connsiteY59" fmla="*/ 1123847 h 2064200"/>
                  <a:gd name="connsiteX60" fmla="*/ 293940 w 2284718"/>
                  <a:gd name="connsiteY60" fmla="*/ 1135093 h 2064200"/>
                  <a:gd name="connsiteX61" fmla="*/ 329302 w 2284718"/>
                  <a:gd name="connsiteY61" fmla="*/ 1181818 h 2064200"/>
                  <a:gd name="connsiteX62" fmla="*/ 359255 w 2284718"/>
                  <a:gd name="connsiteY62" fmla="*/ 1195014 h 2064200"/>
                  <a:gd name="connsiteX63" fmla="*/ 372205 w 2284718"/>
                  <a:gd name="connsiteY63" fmla="*/ 1234278 h 2064200"/>
                  <a:gd name="connsiteX64" fmla="*/ 421406 w 2284718"/>
                  <a:gd name="connsiteY64" fmla="*/ 1351128 h 2064200"/>
                  <a:gd name="connsiteX65" fmla="*/ 499476 w 2284718"/>
                  <a:gd name="connsiteY65" fmla="*/ 1483949 h 2064200"/>
                  <a:gd name="connsiteX66" fmla="*/ 468946 w 2284718"/>
                  <a:gd name="connsiteY66" fmla="*/ 1646280 h 2064200"/>
                  <a:gd name="connsiteX67" fmla="*/ 511714 w 2284718"/>
                  <a:gd name="connsiteY67" fmla="*/ 1710639 h 2064200"/>
                  <a:gd name="connsiteX68" fmla="*/ 568037 w 2284718"/>
                  <a:gd name="connsiteY68" fmla="*/ 1738942 h 2064200"/>
                  <a:gd name="connsiteX69" fmla="*/ 572769 w 2284718"/>
                  <a:gd name="connsiteY69" fmla="*/ 1815806 h 2064200"/>
                  <a:gd name="connsiteX70" fmla="*/ 630577 w 2284718"/>
                  <a:gd name="connsiteY70" fmla="*/ 1859788 h 2064200"/>
                  <a:gd name="connsiteX71" fmla="*/ 639781 w 2284718"/>
                  <a:gd name="connsiteY71" fmla="*/ 1946929 h 2064200"/>
                  <a:gd name="connsiteX72" fmla="*/ 619706 w 2284718"/>
                  <a:gd name="connsiteY72" fmla="*/ 1974804 h 2064200"/>
                  <a:gd name="connsiteX73" fmla="*/ 375803 w 2284718"/>
                  <a:gd name="connsiteY73" fmla="*/ 2064200 h 2064200"/>
                  <a:gd name="connsiteX74" fmla="*/ 377805 w 2284718"/>
                  <a:gd name="connsiteY74" fmla="*/ 2048985 h 2064200"/>
                  <a:gd name="connsiteX75" fmla="*/ 347284 w 2284718"/>
                  <a:gd name="connsiteY75" fmla="*/ 2007069 h 2064200"/>
                  <a:gd name="connsiteX76" fmla="*/ 324832 w 2284718"/>
                  <a:gd name="connsiteY76" fmla="*/ 1956163 h 2064200"/>
                  <a:gd name="connsiteX77" fmla="*/ 294581 w 2284718"/>
                  <a:gd name="connsiteY77" fmla="*/ 1883977 h 2064200"/>
                  <a:gd name="connsiteX78" fmla="*/ 266391 w 2284718"/>
                  <a:gd name="connsiteY78" fmla="*/ 1776037 h 2064200"/>
                  <a:gd name="connsiteX79" fmla="*/ 236364 w 2284718"/>
                  <a:gd name="connsiteY79" fmla="*/ 1694114 h 2064200"/>
                  <a:gd name="connsiteX80" fmla="*/ 217091 w 2284718"/>
                  <a:gd name="connsiteY80" fmla="*/ 1631180 h 2064200"/>
                  <a:gd name="connsiteX81" fmla="*/ 178823 w 2284718"/>
                  <a:gd name="connsiteY81" fmla="*/ 1547451 h 2064200"/>
                  <a:gd name="connsiteX82" fmla="*/ 167844 w 2284718"/>
                  <a:gd name="connsiteY82" fmla="*/ 1465788 h 2064200"/>
                  <a:gd name="connsiteX83" fmla="*/ 150685 w 2284718"/>
                  <a:gd name="connsiteY83" fmla="*/ 1418974 h 2064200"/>
                  <a:gd name="connsiteX84" fmla="*/ 147235 w 2284718"/>
                  <a:gd name="connsiteY84" fmla="*/ 1415538 h 2064200"/>
                  <a:gd name="connsiteX85" fmla="*/ 112768 w 2284718"/>
                  <a:gd name="connsiteY85" fmla="*/ 1346154 h 2064200"/>
                  <a:gd name="connsiteX86" fmla="*/ 95004 w 2284718"/>
                  <a:gd name="connsiteY86" fmla="*/ 1292693 h 2064200"/>
                  <a:gd name="connsiteX87" fmla="*/ 32 w 2284718"/>
                  <a:gd name="connsiteY87" fmla="*/ 1315887 h 2064200"/>
                  <a:gd name="connsiteX88" fmla="*/ 84412 w 2284718"/>
                  <a:gd name="connsiteY88" fmla="*/ 1270566 h 2064200"/>
                  <a:gd name="connsiteX89" fmla="*/ 83726 w 2284718"/>
                  <a:gd name="connsiteY89" fmla="*/ 1224220 h 2064200"/>
                  <a:gd name="connsiteX90" fmla="*/ 89553 w 2284718"/>
                  <a:gd name="connsiteY90" fmla="*/ 1096786 h 2064200"/>
                  <a:gd name="connsiteX91" fmla="*/ 108949 w 2284718"/>
                  <a:gd name="connsiteY91" fmla="*/ 1049026 h 2064200"/>
                  <a:gd name="connsiteX92" fmla="*/ 152853 w 2284718"/>
                  <a:gd name="connsiteY92" fmla="*/ 952954 h 2064200"/>
                  <a:gd name="connsiteX93" fmla="*/ 190302 w 2284718"/>
                  <a:gd name="connsiteY93" fmla="*/ 864416 h 2064200"/>
                  <a:gd name="connsiteX94" fmla="*/ 180934 w 2284718"/>
                  <a:gd name="connsiteY94" fmla="*/ 783740 h 2064200"/>
                  <a:gd name="connsiteX95" fmla="*/ 203601 w 2284718"/>
                  <a:gd name="connsiteY95" fmla="*/ 756690 h 2064200"/>
                  <a:gd name="connsiteX96" fmla="*/ 207146 w 2284718"/>
                  <a:gd name="connsiteY96" fmla="*/ 736917 h 2064200"/>
                  <a:gd name="connsiteX97" fmla="*/ 275032 w 2284718"/>
                  <a:gd name="connsiteY97" fmla="*/ 715795 h 2064200"/>
                  <a:gd name="connsiteX98" fmla="*/ 346616 w 2284718"/>
                  <a:gd name="connsiteY98" fmla="*/ 676593 h 2064200"/>
                  <a:gd name="connsiteX99" fmla="*/ 224568 w 2284718"/>
                  <a:gd name="connsiteY99" fmla="*/ 512770 h 2064200"/>
                  <a:gd name="connsiteX100" fmla="*/ 256177 w 2284718"/>
                  <a:gd name="connsiteY100" fmla="*/ 518864 h 2064200"/>
                  <a:gd name="connsiteX101" fmla="*/ 362222 w 2284718"/>
                  <a:gd name="connsiteY101" fmla="*/ 542131 h 2064200"/>
                  <a:gd name="connsiteX102" fmla="*/ 448635 w 2284718"/>
                  <a:gd name="connsiteY102" fmla="*/ 561061 h 2064200"/>
                  <a:gd name="connsiteX103" fmla="*/ 455594 w 2284718"/>
                  <a:gd name="connsiteY103" fmla="*/ 562440 h 2064200"/>
                  <a:gd name="connsiteX104" fmla="*/ 459980 w 2284718"/>
                  <a:gd name="connsiteY104" fmla="*/ 556675 h 2064200"/>
                  <a:gd name="connsiteX105" fmla="*/ 472777 w 2284718"/>
                  <a:gd name="connsiteY105" fmla="*/ 538939 h 2064200"/>
                  <a:gd name="connsiteX106" fmla="*/ 506926 w 2284718"/>
                  <a:gd name="connsiteY106" fmla="*/ 472865 h 2064200"/>
                  <a:gd name="connsiteX107" fmla="*/ 557055 w 2284718"/>
                  <a:gd name="connsiteY107" fmla="*/ 427973 h 2064200"/>
                  <a:gd name="connsiteX108" fmla="*/ 578854 w 2284718"/>
                  <a:gd name="connsiteY108" fmla="*/ 394176 h 2064200"/>
                  <a:gd name="connsiteX109" fmla="*/ 494211 w 2284718"/>
                  <a:gd name="connsiteY109" fmla="*/ 314749 h 2064200"/>
                  <a:gd name="connsiteX110" fmla="*/ 580406 w 2284718"/>
                  <a:gd name="connsiteY110" fmla="*/ 255175 h 2064200"/>
                  <a:gd name="connsiteX111" fmla="*/ 628962 w 2284718"/>
                  <a:gd name="connsiteY111" fmla="*/ 225370 h 2064200"/>
                  <a:gd name="connsiteX112" fmla="*/ 641622 w 2284718"/>
                  <a:gd name="connsiteY112" fmla="*/ 226634 h 2064200"/>
                  <a:gd name="connsiteX113" fmla="*/ 652185 w 2284718"/>
                  <a:gd name="connsiteY113" fmla="*/ 233081 h 2064200"/>
                  <a:gd name="connsiteX114" fmla="*/ 656264 w 2284718"/>
                  <a:gd name="connsiteY114" fmla="*/ 213085 h 2064200"/>
                  <a:gd name="connsiteX115" fmla="*/ 672283 w 2284718"/>
                  <a:gd name="connsiteY115" fmla="*/ 141597 h 2064200"/>
                  <a:gd name="connsiteX116" fmla="*/ 695044 w 2284718"/>
                  <a:gd name="connsiteY116" fmla="*/ 35606 h 2064200"/>
                  <a:gd name="connsiteX117" fmla="*/ 706785 w 2284718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65738 w 2203840"/>
                  <a:gd name="connsiteY98" fmla="*/ 676593 h 2064200"/>
                  <a:gd name="connsiteX99" fmla="*/ 143690 w 2203840"/>
                  <a:gd name="connsiteY99" fmla="*/ 512770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143690 w 2203840"/>
                  <a:gd name="connsiteY99" fmla="*/ 512770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550667 w 2203840"/>
                  <a:gd name="connsiteY110" fmla="*/ 284221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66672 w 2203840"/>
                  <a:gd name="connsiteY109" fmla="*/ 338945 h 2064200"/>
                  <a:gd name="connsiteX110" fmla="*/ 550667 w 2203840"/>
                  <a:gd name="connsiteY110" fmla="*/ 284221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66672 w 2203840"/>
                  <a:gd name="connsiteY109" fmla="*/ 338945 h 2064200"/>
                  <a:gd name="connsiteX110" fmla="*/ 544569 w 2203840"/>
                  <a:gd name="connsiteY110" fmla="*/ 2615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64645 w 2203840"/>
                  <a:gd name="connsiteY0" fmla="*/ 172170 h 2056253"/>
                  <a:gd name="connsiteX1" fmla="*/ 681877 w 2203840"/>
                  <a:gd name="connsiteY1" fmla="*/ 0 h 2056253"/>
                  <a:gd name="connsiteX2" fmla="*/ 863236 w 2203840"/>
                  <a:gd name="connsiteY2" fmla="*/ 45660 h 2056253"/>
                  <a:gd name="connsiteX3" fmla="*/ 1018535 w 2203840"/>
                  <a:gd name="connsiteY3" fmla="*/ 46250 h 2056253"/>
                  <a:gd name="connsiteX4" fmla="*/ 1132302 w 2203840"/>
                  <a:gd name="connsiteY4" fmla="*/ 123266 h 2056253"/>
                  <a:gd name="connsiteX5" fmla="*/ 1187905 w 2203840"/>
                  <a:gd name="connsiteY5" fmla="*/ 159499 h 2056253"/>
                  <a:gd name="connsiteX6" fmla="*/ 1212148 w 2203840"/>
                  <a:gd name="connsiteY6" fmla="*/ 173814 h 2056253"/>
                  <a:gd name="connsiteX7" fmla="*/ 1268673 w 2203840"/>
                  <a:gd name="connsiteY7" fmla="*/ 132433 h 2056253"/>
                  <a:gd name="connsiteX8" fmla="*/ 1334665 w 2203840"/>
                  <a:gd name="connsiteY8" fmla="*/ 175077 h 2056253"/>
                  <a:gd name="connsiteX9" fmla="*/ 1404958 w 2203840"/>
                  <a:gd name="connsiteY9" fmla="*/ 141850 h 2056253"/>
                  <a:gd name="connsiteX10" fmla="*/ 1472008 w 2203840"/>
                  <a:gd name="connsiteY10" fmla="*/ 166293 h 2056253"/>
                  <a:gd name="connsiteX11" fmla="*/ 1480539 w 2203840"/>
                  <a:gd name="connsiteY11" fmla="*/ 183206 h 2056253"/>
                  <a:gd name="connsiteX12" fmla="*/ 1506494 w 2203840"/>
                  <a:gd name="connsiteY12" fmla="*/ 189610 h 2056253"/>
                  <a:gd name="connsiteX13" fmla="*/ 1658068 w 2203840"/>
                  <a:gd name="connsiteY13" fmla="*/ 155794 h 2056253"/>
                  <a:gd name="connsiteX14" fmla="*/ 1799977 w 2203840"/>
                  <a:gd name="connsiteY14" fmla="*/ 259385 h 2056253"/>
                  <a:gd name="connsiteX15" fmla="*/ 1875123 w 2203840"/>
                  <a:gd name="connsiteY15" fmla="*/ 237315 h 2056253"/>
                  <a:gd name="connsiteX16" fmla="*/ 1927810 w 2203840"/>
                  <a:gd name="connsiteY16" fmla="*/ 228037 h 2056253"/>
                  <a:gd name="connsiteX17" fmla="*/ 1994877 w 2203840"/>
                  <a:gd name="connsiteY17" fmla="*/ 211416 h 2056253"/>
                  <a:gd name="connsiteX18" fmla="*/ 2056130 w 2203840"/>
                  <a:gd name="connsiteY18" fmla="*/ 249232 h 2056253"/>
                  <a:gd name="connsiteX19" fmla="*/ 2139584 w 2203840"/>
                  <a:gd name="connsiteY19" fmla="*/ 268462 h 2056253"/>
                  <a:gd name="connsiteX20" fmla="*/ 2203840 w 2203840"/>
                  <a:gd name="connsiteY20" fmla="*/ 283189 h 2056253"/>
                  <a:gd name="connsiteX21" fmla="*/ 2160317 w 2203840"/>
                  <a:gd name="connsiteY21" fmla="*/ 542812 h 2056253"/>
                  <a:gd name="connsiteX22" fmla="*/ 2146720 w 2203840"/>
                  <a:gd name="connsiteY22" fmla="*/ 534091 h 2056253"/>
                  <a:gd name="connsiteX23" fmla="*/ 2096861 w 2203840"/>
                  <a:gd name="connsiteY23" fmla="*/ 551533 h 2056253"/>
                  <a:gd name="connsiteX24" fmla="*/ 2042588 w 2203840"/>
                  <a:gd name="connsiteY24" fmla="*/ 576344 h 2056253"/>
                  <a:gd name="connsiteX25" fmla="*/ 1963151 w 2203840"/>
                  <a:gd name="connsiteY25" fmla="*/ 560263 h 2056253"/>
                  <a:gd name="connsiteX26" fmla="*/ 1898193 w 2203840"/>
                  <a:gd name="connsiteY26" fmla="*/ 543530 h 2056253"/>
                  <a:gd name="connsiteX27" fmla="*/ 1846834 w 2203840"/>
                  <a:gd name="connsiteY27" fmla="*/ 572675 h 2056253"/>
                  <a:gd name="connsiteX28" fmla="*/ 1771162 w 2203840"/>
                  <a:gd name="connsiteY28" fmla="*/ 582507 h 2056253"/>
                  <a:gd name="connsiteX29" fmla="*/ 1704522 w 2203840"/>
                  <a:gd name="connsiteY29" fmla="*/ 626022 h 2056253"/>
                  <a:gd name="connsiteX30" fmla="*/ 1632413 w 2203840"/>
                  <a:gd name="connsiteY30" fmla="*/ 686349 h 2056253"/>
                  <a:gd name="connsiteX31" fmla="*/ 1531266 w 2203840"/>
                  <a:gd name="connsiteY31" fmla="*/ 691146 h 2056253"/>
                  <a:gd name="connsiteX32" fmla="*/ 1471476 w 2203840"/>
                  <a:gd name="connsiteY32" fmla="*/ 676382 h 2056253"/>
                  <a:gd name="connsiteX33" fmla="*/ 1347866 w 2203840"/>
                  <a:gd name="connsiteY33" fmla="*/ 656423 h 2056253"/>
                  <a:gd name="connsiteX34" fmla="*/ 1253399 w 2203840"/>
                  <a:gd name="connsiteY34" fmla="*/ 595550 h 2056253"/>
                  <a:gd name="connsiteX35" fmla="*/ 1225087 w 2203840"/>
                  <a:gd name="connsiteY35" fmla="*/ 569552 h 2056253"/>
                  <a:gd name="connsiteX36" fmla="*/ 1200060 w 2203840"/>
                  <a:gd name="connsiteY36" fmla="*/ 549979 h 2056253"/>
                  <a:gd name="connsiteX37" fmla="*/ 1170492 w 2203840"/>
                  <a:gd name="connsiteY37" fmla="*/ 533198 h 2056253"/>
                  <a:gd name="connsiteX38" fmla="*/ 1140189 w 2203840"/>
                  <a:gd name="connsiteY38" fmla="*/ 507683 h 2056253"/>
                  <a:gd name="connsiteX39" fmla="*/ 1086439 w 2203840"/>
                  <a:gd name="connsiteY39" fmla="*/ 462184 h 2056253"/>
                  <a:gd name="connsiteX40" fmla="*/ 1035995 w 2203840"/>
                  <a:gd name="connsiteY40" fmla="*/ 451562 h 2056253"/>
                  <a:gd name="connsiteX41" fmla="*/ 972871 w 2203840"/>
                  <a:gd name="connsiteY41" fmla="*/ 432752 h 2056253"/>
                  <a:gd name="connsiteX42" fmla="*/ 881434 w 2203840"/>
                  <a:gd name="connsiteY42" fmla="*/ 420930 h 2056253"/>
                  <a:gd name="connsiteX43" fmla="*/ 835653 w 2203840"/>
                  <a:gd name="connsiteY43" fmla="*/ 395175 h 2056253"/>
                  <a:gd name="connsiteX44" fmla="*/ 821001 w 2203840"/>
                  <a:gd name="connsiteY44" fmla="*/ 388163 h 2056253"/>
                  <a:gd name="connsiteX45" fmla="*/ 824508 w 2203840"/>
                  <a:gd name="connsiteY45" fmla="*/ 391577 h 2056253"/>
                  <a:gd name="connsiteX46" fmla="*/ 803060 w 2203840"/>
                  <a:gd name="connsiteY46" fmla="*/ 431822 h 2056253"/>
                  <a:gd name="connsiteX47" fmla="*/ 718322 w 2203840"/>
                  <a:gd name="connsiteY47" fmla="*/ 556630 h 2056253"/>
                  <a:gd name="connsiteX48" fmla="*/ 675241 w 2203840"/>
                  <a:gd name="connsiteY48" fmla="*/ 674333 h 2056253"/>
                  <a:gd name="connsiteX49" fmla="*/ 542160 w 2203840"/>
                  <a:gd name="connsiteY49" fmla="*/ 724711 h 2056253"/>
                  <a:gd name="connsiteX50" fmla="*/ 524439 w 2203840"/>
                  <a:gd name="connsiteY50" fmla="*/ 785410 h 2056253"/>
                  <a:gd name="connsiteX51" fmla="*/ 540601 w 2203840"/>
                  <a:gd name="connsiteY51" fmla="*/ 839947 h 2056253"/>
                  <a:gd name="connsiteX52" fmla="*/ 489841 w 2203840"/>
                  <a:gd name="connsiteY52" fmla="*/ 878042 h 2056253"/>
                  <a:gd name="connsiteX53" fmla="*/ 495981 w 2203840"/>
                  <a:gd name="connsiteY53" fmla="*/ 940736 h 2056253"/>
                  <a:gd name="connsiteX54" fmla="*/ 440885 w 2203840"/>
                  <a:gd name="connsiteY54" fmla="*/ 986774 h 2056253"/>
                  <a:gd name="connsiteX55" fmla="*/ 408561 w 2203840"/>
                  <a:gd name="connsiteY55" fmla="*/ 984416 h 2056253"/>
                  <a:gd name="connsiteX56" fmla="*/ 351186 w 2203840"/>
                  <a:gd name="connsiteY56" fmla="*/ 947410 h 2056253"/>
                  <a:gd name="connsiteX57" fmla="*/ 333632 w 2203840"/>
                  <a:gd name="connsiteY57" fmla="*/ 954351 h 2056253"/>
                  <a:gd name="connsiteX58" fmla="*/ 218968 w 2203840"/>
                  <a:gd name="connsiteY58" fmla="*/ 1073244 h 2056253"/>
                  <a:gd name="connsiteX59" fmla="*/ 210030 w 2203840"/>
                  <a:gd name="connsiteY59" fmla="*/ 1115900 h 2056253"/>
                  <a:gd name="connsiteX60" fmla="*/ 213062 w 2203840"/>
                  <a:gd name="connsiteY60" fmla="*/ 1127146 h 2056253"/>
                  <a:gd name="connsiteX61" fmla="*/ 248424 w 2203840"/>
                  <a:gd name="connsiteY61" fmla="*/ 1173871 h 2056253"/>
                  <a:gd name="connsiteX62" fmla="*/ 278377 w 2203840"/>
                  <a:gd name="connsiteY62" fmla="*/ 1187067 h 2056253"/>
                  <a:gd name="connsiteX63" fmla="*/ 291327 w 2203840"/>
                  <a:gd name="connsiteY63" fmla="*/ 1226331 h 2056253"/>
                  <a:gd name="connsiteX64" fmla="*/ 340528 w 2203840"/>
                  <a:gd name="connsiteY64" fmla="*/ 1343181 h 2056253"/>
                  <a:gd name="connsiteX65" fmla="*/ 418598 w 2203840"/>
                  <a:gd name="connsiteY65" fmla="*/ 1476002 h 2056253"/>
                  <a:gd name="connsiteX66" fmla="*/ 388068 w 2203840"/>
                  <a:gd name="connsiteY66" fmla="*/ 1638333 h 2056253"/>
                  <a:gd name="connsiteX67" fmla="*/ 430836 w 2203840"/>
                  <a:gd name="connsiteY67" fmla="*/ 1702692 h 2056253"/>
                  <a:gd name="connsiteX68" fmla="*/ 487159 w 2203840"/>
                  <a:gd name="connsiteY68" fmla="*/ 1730995 h 2056253"/>
                  <a:gd name="connsiteX69" fmla="*/ 491891 w 2203840"/>
                  <a:gd name="connsiteY69" fmla="*/ 1807859 h 2056253"/>
                  <a:gd name="connsiteX70" fmla="*/ 549699 w 2203840"/>
                  <a:gd name="connsiteY70" fmla="*/ 1851841 h 2056253"/>
                  <a:gd name="connsiteX71" fmla="*/ 558903 w 2203840"/>
                  <a:gd name="connsiteY71" fmla="*/ 1938982 h 2056253"/>
                  <a:gd name="connsiteX72" fmla="*/ 538828 w 2203840"/>
                  <a:gd name="connsiteY72" fmla="*/ 1966857 h 2056253"/>
                  <a:gd name="connsiteX73" fmla="*/ 294925 w 2203840"/>
                  <a:gd name="connsiteY73" fmla="*/ 2056253 h 2056253"/>
                  <a:gd name="connsiteX74" fmla="*/ 296927 w 2203840"/>
                  <a:gd name="connsiteY74" fmla="*/ 2041038 h 2056253"/>
                  <a:gd name="connsiteX75" fmla="*/ 266406 w 2203840"/>
                  <a:gd name="connsiteY75" fmla="*/ 1999122 h 2056253"/>
                  <a:gd name="connsiteX76" fmla="*/ 243954 w 2203840"/>
                  <a:gd name="connsiteY76" fmla="*/ 1948216 h 2056253"/>
                  <a:gd name="connsiteX77" fmla="*/ 213703 w 2203840"/>
                  <a:gd name="connsiteY77" fmla="*/ 1876030 h 2056253"/>
                  <a:gd name="connsiteX78" fmla="*/ 185513 w 2203840"/>
                  <a:gd name="connsiteY78" fmla="*/ 1768090 h 2056253"/>
                  <a:gd name="connsiteX79" fmla="*/ 155486 w 2203840"/>
                  <a:gd name="connsiteY79" fmla="*/ 1686167 h 2056253"/>
                  <a:gd name="connsiteX80" fmla="*/ 136213 w 2203840"/>
                  <a:gd name="connsiteY80" fmla="*/ 1623233 h 2056253"/>
                  <a:gd name="connsiteX81" fmla="*/ 97945 w 2203840"/>
                  <a:gd name="connsiteY81" fmla="*/ 1539504 h 2056253"/>
                  <a:gd name="connsiteX82" fmla="*/ 86966 w 2203840"/>
                  <a:gd name="connsiteY82" fmla="*/ 1457841 h 2056253"/>
                  <a:gd name="connsiteX83" fmla="*/ 69807 w 2203840"/>
                  <a:gd name="connsiteY83" fmla="*/ 1411027 h 2056253"/>
                  <a:gd name="connsiteX84" fmla="*/ 66357 w 2203840"/>
                  <a:gd name="connsiteY84" fmla="*/ 1407591 h 2056253"/>
                  <a:gd name="connsiteX85" fmla="*/ 31890 w 2203840"/>
                  <a:gd name="connsiteY85" fmla="*/ 1338207 h 2056253"/>
                  <a:gd name="connsiteX86" fmla="*/ 14126 w 2203840"/>
                  <a:gd name="connsiteY86" fmla="*/ 1284746 h 2056253"/>
                  <a:gd name="connsiteX87" fmla="*/ 12936 w 2203840"/>
                  <a:gd name="connsiteY87" fmla="*/ 1317741 h 2056253"/>
                  <a:gd name="connsiteX88" fmla="*/ 3534 w 2203840"/>
                  <a:gd name="connsiteY88" fmla="*/ 1262619 h 2056253"/>
                  <a:gd name="connsiteX89" fmla="*/ 2848 w 2203840"/>
                  <a:gd name="connsiteY89" fmla="*/ 1216273 h 2056253"/>
                  <a:gd name="connsiteX90" fmla="*/ 8675 w 2203840"/>
                  <a:gd name="connsiteY90" fmla="*/ 1088839 h 2056253"/>
                  <a:gd name="connsiteX91" fmla="*/ 28071 w 2203840"/>
                  <a:gd name="connsiteY91" fmla="*/ 1041079 h 2056253"/>
                  <a:gd name="connsiteX92" fmla="*/ 71975 w 2203840"/>
                  <a:gd name="connsiteY92" fmla="*/ 945007 h 2056253"/>
                  <a:gd name="connsiteX93" fmla="*/ 109424 w 2203840"/>
                  <a:gd name="connsiteY93" fmla="*/ 856469 h 2056253"/>
                  <a:gd name="connsiteX94" fmla="*/ 100056 w 2203840"/>
                  <a:gd name="connsiteY94" fmla="*/ 775793 h 2056253"/>
                  <a:gd name="connsiteX95" fmla="*/ 122723 w 2203840"/>
                  <a:gd name="connsiteY95" fmla="*/ 748743 h 2056253"/>
                  <a:gd name="connsiteX96" fmla="*/ 126268 w 2203840"/>
                  <a:gd name="connsiteY96" fmla="*/ 728970 h 2056253"/>
                  <a:gd name="connsiteX97" fmla="*/ 194154 w 2203840"/>
                  <a:gd name="connsiteY97" fmla="*/ 707848 h 2056253"/>
                  <a:gd name="connsiteX98" fmla="*/ 228597 w 2203840"/>
                  <a:gd name="connsiteY98" fmla="*/ 619054 h 2056253"/>
                  <a:gd name="connsiteX99" fmla="*/ 236272 w 2203840"/>
                  <a:gd name="connsiteY99" fmla="*/ 558517 h 2056253"/>
                  <a:gd name="connsiteX100" fmla="*/ 175299 w 2203840"/>
                  <a:gd name="connsiteY100" fmla="*/ 510917 h 2056253"/>
                  <a:gd name="connsiteX101" fmla="*/ 281344 w 2203840"/>
                  <a:gd name="connsiteY101" fmla="*/ 534184 h 2056253"/>
                  <a:gd name="connsiteX102" fmla="*/ 367757 w 2203840"/>
                  <a:gd name="connsiteY102" fmla="*/ 553114 h 2056253"/>
                  <a:gd name="connsiteX103" fmla="*/ 374716 w 2203840"/>
                  <a:gd name="connsiteY103" fmla="*/ 554493 h 2056253"/>
                  <a:gd name="connsiteX104" fmla="*/ 379102 w 2203840"/>
                  <a:gd name="connsiteY104" fmla="*/ 548728 h 2056253"/>
                  <a:gd name="connsiteX105" fmla="*/ 391899 w 2203840"/>
                  <a:gd name="connsiteY105" fmla="*/ 530992 h 2056253"/>
                  <a:gd name="connsiteX106" fmla="*/ 426048 w 2203840"/>
                  <a:gd name="connsiteY106" fmla="*/ 464918 h 2056253"/>
                  <a:gd name="connsiteX107" fmla="*/ 476177 w 2203840"/>
                  <a:gd name="connsiteY107" fmla="*/ 420026 h 2056253"/>
                  <a:gd name="connsiteX108" fmla="*/ 497976 w 2203840"/>
                  <a:gd name="connsiteY108" fmla="*/ 386229 h 2056253"/>
                  <a:gd name="connsiteX109" fmla="*/ 466672 w 2203840"/>
                  <a:gd name="connsiteY109" fmla="*/ 330998 h 2056253"/>
                  <a:gd name="connsiteX110" fmla="*/ 544569 w 2203840"/>
                  <a:gd name="connsiteY110" fmla="*/ 253628 h 2056253"/>
                  <a:gd name="connsiteX111" fmla="*/ 548084 w 2203840"/>
                  <a:gd name="connsiteY111" fmla="*/ 217423 h 2056253"/>
                  <a:gd name="connsiteX112" fmla="*/ 560744 w 2203840"/>
                  <a:gd name="connsiteY112" fmla="*/ 218687 h 2056253"/>
                  <a:gd name="connsiteX113" fmla="*/ 571307 w 2203840"/>
                  <a:gd name="connsiteY113" fmla="*/ 225134 h 2056253"/>
                  <a:gd name="connsiteX114" fmla="*/ 575386 w 2203840"/>
                  <a:gd name="connsiteY114" fmla="*/ 205138 h 2056253"/>
                  <a:gd name="connsiteX115" fmla="*/ 591405 w 2203840"/>
                  <a:gd name="connsiteY115" fmla="*/ 133650 h 2056253"/>
                  <a:gd name="connsiteX116" fmla="*/ 614166 w 2203840"/>
                  <a:gd name="connsiteY116" fmla="*/ 27659 h 2056253"/>
                  <a:gd name="connsiteX117" fmla="*/ 664645 w 2203840"/>
                  <a:gd name="connsiteY117" fmla="*/ 172170 h 2056253"/>
                  <a:gd name="connsiteX0" fmla="*/ 664645 w 2203840"/>
                  <a:gd name="connsiteY0" fmla="*/ 172170 h 2056253"/>
                  <a:gd name="connsiteX1" fmla="*/ 681877 w 2203840"/>
                  <a:gd name="connsiteY1" fmla="*/ 0 h 2056253"/>
                  <a:gd name="connsiteX2" fmla="*/ 863236 w 2203840"/>
                  <a:gd name="connsiteY2" fmla="*/ 45660 h 2056253"/>
                  <a:gd name="connsiteX3" fmla="*/ 1018535 w 2203840"/>
                  <a:gd name="connsiteY3" fmla="*/ 46250 h 2056253"/>
                  <a:gd name="connsiteX4" fmla="*/ 1132302 w 2203840"/>
                  <a:gd name="connsiteY4" fmla="*/ 123266 h 2056253"/>
                  <a:gd name="connsiteX5" fmla="*/ 1187905 w 2203840"/>
                  <a:gd name="connsiteY5" fmla="*/ 159499 h 2056253"/>
                  <a:gd name="connsiteX6" fmla="*/ 1212148 w 2203840"/>
                  <a:gd name="connsiteY6" fmla="*/ 173814 h 2056253"/>
                  <a:gd name="connsiteX7" fmla="*/ 1268673 w 2203840"/>
                  <a:gd name="connsiteY7" fmla="*/ 132433 h 2056253"/>
                  <a:gd name="connsiteX8" fmla="*/ 1334665 w 2203840"/>
                  <a:gd name="connsiteY8" fmla="*/ 175077 h 2056253"/>
                  <a:gd name="connsiteX9" fmla="*/ 1404958 w 2203840"/>
                  <a:gd name="connsiteY9" fmla="*/ 141850 h 2056253"/>
                  <a:gd name="connsiteX10" fmla="*/ 1472008 w 2203840"/>
                  <a:gd name="connsiteY10" fmla="*/ 166293 h 2056253"/>
                  <a:gd name="connsiteX11" fmla="*/ 1480539 w 2203840"/>
                  <a:gd name="connsiteY11" fmla="*/ 183206 h 2056253"/>
                  <a:gd name="connsiteX12" fmla="*/ 1506494 w 2203840"/>
                  <a:gd name="connsiteY12" fmla="*/ 189610 h 2056253"/>
                  <a:gd name="connsiteX13" fmla="*/ 1658068 w 2203840"/>
                  <a:gd name="connsiteY13" fmla="*/ 155794 h 2056253"/>
                  <a:gd name="connsiteX14" fmla="*/ 1799977 w 2203840"/>
                  <a:gd name="connsiteY14" fmla="*/ 259385 h 2056253"/>
                  <a:gd name="connsiteX15" fmla="*/ 1875123 w 2203840"/>
                  <a:gd name="connsiteY15" fmla="*/ 237315 h 2056253"/>
                  <a:gd name="connsiteX16" fmla="*/ 1927810 w 2203840"/>
                  <a:gd name="connsiteY16" fmla="*/ 228037 h 2056253"/>
                  <a:gd name="connsiteX17" fmla="*/ 1994877 w 2203840"/>
                  <a:gd name="connsiteY17" fmla="*/ 211416 h 2056253"/>
                  <a:gd name="connsiteX18" fmla="*/ 2056130 w 2203840"/>
                  <a:gd name="connsiteY18" fmla="*/ 249232 h 2056253"/>
                  <a:gd name="connsiteX19" fmla="*/ 2139584 w 2203840"/>
                  <a:gd name="connsiteY19" fmla="*/ 268462 h 2056253"/>
                  <a:gd name="connsiteX20" fmla="*/ 2203840 w 2203840"/>
                  <a:gd name="connsiteY20" fmla="*/ 283189 h 2056253"/>
                  <a:gd name="connsiteX21" fmla="*/ 2160317 w 2203840"/>
                  <a:gd name="connsiteY21" fmla="*/ 542812 h 2056253"/>
                  <a:gd name="connsiteX22" fmla="*/ 2146720 w 2203840"/>
                  <a:gd name="connsiteY22" fmla="*/ 534091 h 2056253"/>
                  <a:gd name="connsiteX23" fmla="*/ 2096861 w 2203840"/>
                  <a:gd name="connsiteY23" fmla="*/ 551533 h 2056253"/>
                  <a:gd name="connsiteX24" fmla="*/ 2042588 w 2203840"/>
                  <a:gd name="connsiteY24" fmla="*/ 576344 h 2056253"/>
                  <a:gd name="connsiteX25" fmla="*/ 1963151 w 2203840"/>
                  <a:gd name="connsiteY25" fmla="*/ 560263 h 2056253"/>
                  <a:gd name="connsiteX26" fmla="*/ 1898193 w 2203840"/>
                  <a:gd name="connsiteY26" fmla="*/ 543530 h 2056253"/>
                  <a:gd name="connsiteX27" fmla="*/ 1846834 w 2203840"/>
                  <a:gd name="connsiteY27" fmla="*/ 572675 h 2056253"/>
                  <a:gd name="connsiteX28" fmla="*/ 1771162 w 2203840"/>
                  <a:gd name="connsiteY28" fmla="*/ 582507 h 2056253"/>
                  <a:gd name="connsiteX29" fmla="*/ 1704522 w 2203840"/>
                  <a:gd name="connsiteY29" fmla="*/ 626022 h 2056253"/>
                  <a:gd name="connsiteX30" fmla="*/ 1632413 w 2203840"/>
                  <a:gd name="connsiteY30" fmla="*/ 686349 h 2056253"/>
                  <a:gd name="connsiteX31" fmla="*/ 1531266 w 2203840"/>
                  <a:gd name="connsiteY31" fmla="*/ 691146 h 2056253"/>
                  <a:gd name="connsiteX32" fmla="*/ 1471476 w 2203840"/>
                  <a:gd name="connsiteY32" fmla="*/ 676382 h 2056253"/>
                  <a:gd name="connsiteX33" fmla="*/ 1347866 w 2203840"/>
                  <a:gd name="connsiteY33" fmla="*/ 656423 h 2056253"/>
                  <a:gd name="connsiteX34" fmla="*/ 1253399 w 2203840"/>
                  <a:gd name="connsiteY34" fmla="*/ 595550 h 2056253"/>
                  <a:gd name="connsiteX35" fmla="*/ 1225087 w 2203840"/>
                  <a:gd name="connsiteY35" fmla="*/ 569552 h 2056253"/>
                  <a:gd name="connsiteX36" fmla="*/ 1200060 w 2203840"/>
                  <a:gd name="connsiteY36" fmla="*/ 549979 h 2056253"/>
                  <a:gd name="connsiteX37" fmla="*/ 1170492 w 2203840"/>
                  <a:gd name="connsiteY37" fmla="*/ 533198 h 2056253"/>
                  <a:gd name="connsiteX38" fmla="*/ 1140189 w 2203840"/>
                  <a:gd name="connsiteY38" fmla="*/ 507683 h 2056253"/>
                  <a:gd name="connsiteX39" fmla="*/ 1086439 w 2203840"/>
                  <a:gd name="connsiteY39" fmla="*/ 462184 h 2056253"/>
                  <a:gd name="connsiteX40" fmla="*/ 1035995 w 2203840"/>
                  <a:gd name="connsiteY40" fmla="*/ 451562 h 2056253"/>
                  <a:gd name="connsiteX41" fmla="*/ 972871 w 2203840"/>
                  <a:gd name="connsiteY41" fmla="*/ 432752 h 2056253"/>
                  <a:gd name="connsiteX42" fmla="*/ 881434 w 2203840"/>
                  <a:gd name="connsiteY42" fmla="*/ 420930 h 2056253"/>
                  <a:gd name="connsiteX43" fmla="*/ 835653 w 2203840"/>
                  <a:gd name="connsiteY43" fmla="*/ 395175 h 2056253"/>
                  <a:gd name="connsiteX44" fmla="*/ 821001 w 2203840"/>
                  <a:gd name="connsiteY44" fmla="*/ 388163 h 2056253"/>
                  <a:gd name="connsiteX45" fmla="*/ 824508 w 2203840"/>
                  <a:gd name="connsiteY45" fmla="*/ 391577 h 2056253"/>
                  <a:gd name="connsiteX46" fmla="*/ 803060 w 2203840"/>
                  <a:gd name="connsiteY46" fmla="*/ 431822 h 2056253"/>
                  <a:gd name="connsiteX47" fmla="*/ 718322 w 2203840"/>
                  <a:gd name="connsiteY47" fmla="*/ 556630 h 2056253"/>
                  <a:gd name="connsiteX48" fmla="*/ 675241 w 2203840"/>
                  <a:gd name="connsiteY48" fmla="*/ 674333 h 2056253"/>
                  <a:gd name="connsiteX49" fmla="*/ 542160 w 2203840"/>
                  <a:gd name="connsiteY49" fmla="*/ 724711 h 2056253"/>
                  <a:gd name="connsiteX50" fmla="*/ 524439 w 2203840"/>
                  <a:gd name="connsiteY50" fmla="*/ 785410 h 2056253"/>
                  <a:gd name="connsiteX51" fmla="*/ 540601 w 2203840"/>
                  <a:gd name="connsiteY51" fmla="*/ 839947 h 2056253"/>
                  <a:gd name="connsiteX52" fmla="*/ 489841 w 2203840"/>
                  <a:gd name="connsiteY52" fmla="*/ 878042 h 2056253"/>
                  <a:gd name="connsiteX53" fmla="*/ 495981 w 2203840"/>
                  <a:gd name="connsiteY53" fmla="*/ 940736 h 2056253"/>
                  <a:gd name="connsiteX54" fmla="*/ 440885 w 2203840"/>
                  <a:gd name="connsiteY54" fmla="*/ 986774 h 2056253"/>
                  <a:gd name="connsiteX55" fmla="*/ 408561 w 2203840"/>
                  <a:gd name="connsiteY55" fmla="*/ 984416 h 2056253"/>
                  <a:gd name="connsiteX56" fmla="*/ 351186 w 2203840"/>
                  <a:gd name="connsiteY56" fmla="*/ 947410 h 2056253"/>
                  <a:gd name="connsiteX57" fmla="*/ 333632 w 2203840"/>
                  <a:gd name="connsiteY57" fmla="*/ 954351 h 2056253"/>
                  <a:gd name="connsiteX58" fmla="*/ 218968 w 2203840"/>
                  <a:gd name="connsiteY58" fmla="*/ 1073244 h 2056253"/>
                  <a:gd name="connsiteX59" fmla="*/ 210030 w 2203840"/>
                  <a:gd name="connsiteY59" fmla="*/ 1115900 h 2056253"/>
                  <a:gd name="connsiteX60" fmla="*/ 213062 w 2203840"/>
                  <a:gd name="connsiteY60" fmla="*/ 1127146 h 2056253"/>
                  <a:gd name="connsiteX61" fmla="*/ 248424 w 2203840"/>
                  <a:gd name="connsiteY61" fmla="*/ 1173871 h 2056253"/>
                  <a:gd name="connsiteX62" fmla="*/ 278377 w 2203840"/>
                  <a:gd name="connsiteY62" fmla="*/ 1187067 h 2056253"/>
                  <a:gd name="connsiteX63" fmla="*/ 291327 w 2203840"/>
                  <a:gd name="connsiteY63" fmla="*/ 1226331 h 2056253"/>
                  <a:gd name="connsiteX64" fmla="*/ 340528 w 2203840"/>
                  <a:gd name="connsiteY64" fmla="*/ 1343181 h 2056253"/>
                  <a:gd name="connsiteX65" fmla="*/ 418598 w 2203840"/>
                  <a:gd name="connsiteY65" fmla="*/ 1476002 h 2056253"/>
                  <a:gd name="connsiteX66" fmla="*/ 388068 w 2203840"/>
                  <a:gd name="connsiteY66" fmla="*/ 1638333 h 2056253"/>
                  <a:gd name="connsiteX67" fmla="*/ 430836 w 2203840"/>
                  <a:gd name="connsiteY67" fmla="*/ 1702692 h 2056253"/>
                  <a:gd name="connsiteX68" fmla="*/ 487159 w 2203840"/>
                  <a:gd name="connsiteY68" fmla="*/ 1730995 h 2056253"/>
                  <a:gd name="connsiteX69" fmla="*/ 491891 w 2203840"/>
                  <a:gd name="connsiteY69" fmla="*/ 1807859 h 2056253"/>
                  <a:gd name="connsiteX70" fmla="*/ 549699 w 2203840"/>
                  <a:gd name="connsiteY70" fmla="*/ 1851841 h 2056253"/>
                  <a:gd name="connsiteX71" fmla="*/ 558903 w 2203840"/>
                  <a:gd name="connsiteY71" fmla="*/ 1938982 h 2056253"/>
                  <a:gd name="connsiteX72" fmla="*/ 538828 w 2203840"/>
                  <a:gd name="connsiteY72" fmla="*/ 1966857 h 2056253"/>
                  <a:gd name="connsiteX73" fmla="*/ 294925 w 2203840"/>
                  <a:gd name="connsiteY73" fmla="*/ 2056253 h 2056253"/>
                  <a:gd name="connsiteX74" fmla="*/ 296927 w 2203840"/>
                  <a:gd name="connsiteY74" fmla="*/ 2041038 h 2056253"/>
                  <a:gd name="connsiteX75" fmla="*/ 266406 w 2203840"/>
                  <a:gd name="connsiteY75" fmla="*/ 1999122 h 2056253"/>
                  <a:gd name="connsiteX76" fmla="*/ 243954 w 2203840"/>
                  <a:gd name="connsiteY76" fmla="*/ 1948216 h 2056253"/>
                  <a:gd name="connsiteX77" fmla="*/ 213703 w 2203840"/>
                  <a:gd name="connsiteY77" fmla="*/ 1876030 h 2056253"/>
                  <a:gd name="connsiteX78" fmla="*/ 185513 w 2203840"/>
                  <a:gd name="connsiteY78" fmla="*/ 1768090 h 2056253"/>
                  <a:gd name="connsiteX79" fmla="*/ 155486 w 2203840"/>
                  <a:gd name="connsiteY79" fmla="*/ 1686167 h 2056253"/>
                  <a:gd name="connsiteX80" fmla="*/ 136213 w 2203840"/>
                  <a:gd name="connsiteY80" fmla="*/ 1623233 h 2056253"/>
                  <a:gd name="connsiteX81" fmla="*/ 97945 w 2203840"/>
                  <a:gd name="connsiteY81" fmla="*/ 1539504 h 2056253"/>
                  <a:gd name="connsiteX82" fmla="*/ 86966 w 2203840"/>
                  <a:gd name="connsiteY82" fmla="*/ 1457841 h 2056253"/>
                  <a:gd name="connsiteX83" fmla="*/ 69807 w 2203840"/>
                  <a:gd name="connsiteY83" fmla="*/ 1411027 h 2056253"/>
                  <a:gd name="connsiteX84" fmla="*/ 66357 w 2203840"/>
                  <a:gd name="connsiteY84" fmla="*/ 1407591 h 2056253"/>
                  <a:gd name="connsiteX85" fmla="*/ 31890 w 2203840"/>
                  <a:gd name="connsiteY85" fmla="*/ 1338207 h 2056253"/>
                  <a:gd name="connsiteX86" fmla="*/ 14126 w 2203840"/>
                  <a:gd name="connsiteY86" fmla="*/ 1284746 h 2056253"/>
                  <a:gd name="connsiteX87" fmla="*/ 12936 w 2203840"/>
                  <a:gd name="connsiteY87" fmla="*/ 1317741 h 2056253"/>
                  <a:gd name="connsiteX88" fmla="*/ 3534 w 2203840"/>
                  <a:gd name="connsiteY88" fmla="*/ 1262619 h 2056253"/>
                  <a:gd name="connsiteX89" fmla="*/ 2848 w 2203840"/>
                  <a:gd name="connsiteY89" fmla="*/ 1216273 h 2056253"/>
                  <a:gd name="connsiteX90" fmla="*/ 8675 w 2203840"/>
                  <a:gd name="connsiteY90" fmla="*/ 1088839 h 2056253"/>
                  <a:gd name="connsiteX91" fmla="*/ 28071 w 2203840"/>
                  <a:gd name="connsiteY91" fmla="*/ 1041079 h 2056253"/>
                  <a:gd name="connsiteX92" fmla="*/ 71975 w 2203840"/>
                  <a:gd name="connsiteY92" fmla="*/ 945007 h 2056253"/>
                  <a:gd name="connsiteX93" fmla="*/ 109424 w 2203840"/>
                  <a:gd name="connsiteY93" fmla="*/ 856469 h 2056253"/>
                  <a:gd name="connsiteX94" fmla="*/ 100056 w 2203840"/>
                  <a:gd name="connsiteY94" fmla="*/ 775793 h 2056253"/>
                  <a:gd name="connsiteX95" fmla="*/ 122723 w 2203840"/>
                  <a:gd name="connsiteY95" fmla="*/ 748743 h 2056253"/>
                  <a:gd name="connsiteX96" fmla="*/ 126268 w 2203840"/>
                  <a:gd name="connsiteY96" fmla="*/ 728970 h 2056253"/>
                  <a:gd name="connsiteX97" fmla="*/ 194154 w 2203840"/>
                  <a:gd name="connsiteY97" fmla="*/ 707848 h 2056253"/>
                  <a:gd name="connsiteX98" fmla="*/ 228597 w 2203840"/>
                  <a:gd name="connsiteY98" fmla="*/ 619054 h 2056253"/>
                  <a:gd name="connsiteX99" fmla="*/ 236272 w 2203840"/>
                  <a:gd name="connsiteY99" fmla="*/ 558517 h 2056253"/>
                  <a:gd name="connsiteX100" fmla="*/ 175299 w 2203840"/>
                  <a:gd name="connsiteY100" fmla="*/ 510917 h 2056253"/>
                  <a:gd name="connsiteX101" fmla="*/ 281344 w 2203840"/>
                  <a:gd name="connsiteY101" fmla="*/ 534184 h 2056253"/>
                  <a:gd name="connsiteX102" fmla="*/ 367757 w 2203840"/>
                  <a:gd name="connsiteY102" fmla="*/ 553114 h 2056253"/>
                  <a:gd name="connsiteX103" fmla="*/ 374716 w 2203840"/>
                  <a:gd name="connsiteY103" fmla="*/ 554493 h 2056253"/>
                  <a:gd name="connsiteX104" fmla="*/ 379102 w 2203840"/>
                  <a:gd name="connsiteY104" fmla="*/ 548728 h 2056253"/>
                  <a:gd name="connsiteX105" fmla="*/ 391899 w 2203840"/>
                  <a:gd name="connsiteY105" fmla="*/ 530992 h 2056253"/>
                  <a:gd name="connsiteX106" fmla="*/ 426048 w 2203840"/>
                  <a:gd name="connsiteY106" fmla="*/ 464918 h 2056253"/>
                  <a:gd name="connsiteX107" fmla="*/ 476177 w 2203840"/>
                  <a:gd name="connsiteY107" fmla="*/ 420026 h 2056253"/>
                  <a:gd name="connsiteX108" fmla="*/ 497976 w 2203840"/>
                  <a:gd name="connsiteY108" fmla="*/ 386229 h 2056253"/>
                  <a:gd name="connsiteX109" fmla="*/ 466672 w 2203840"/>
                  <a:gd name="connsiteY109" fmla="*/ 330998 h 2056253"/>
                  <a:gd name="connsiteX110" fmla="*/ 544569 w 2203840"/>
                  <a:gd name="connsiteY110" fmla="*/ 253628 h 2056253"/>
                  <a:gd name="connsiteX111" fmla="*/ 548084 w 2203840"/>
                  <a:gd name="connsiteY111" fmla="*/ 217423 h 2056253"/>
                  <a:gd name="connsiteX112" fmla="*/ 560744 w 2203840"/>
                  <a:gd name="connsiteY112" fmla="*/ 218687 h 2056253"/>
                  <a:gd name="connsiteX113" fmla="*/ 571307 w 2203840"/>
                  <a:gd name="connsiteY113" fmla="*/ 225134 h 2056253"/>
                  <a:gd name="connsiteX114" fmla="*/ 575386 w 2203840"/>
                  <a:gd name="connsiteY114" fmla="*/ 205138 h 2056253"/>
                  <a:gd name="connsiteX115" fmla="*/ 591405 w 2203840"/>
                  <a:gd name="connsiteY115" fmla="*/ 133650 h 2056253"/>
                  <a:gd name="connsiteX116" fmla="*/ 600965 w 2203840"/>
                  <a:gd name="connsiteY116" fmla="*/ 170182 h 2056253"/>
                  <a:gd name="connsiteX117" fmla="*/ 664645 w 2203840"/>
                  <a:gd name="connsiteY117" fmla="*/ 172170 h 2056253"/>
                  <a:gd name="connsiteX0" fmla="*/ 664645 w 2203840"/>
                  <a:gd name="connsiteY0" fmla="*/ 135100 h 2019183"/>
                  <a:gd name="connsiteX1" fmla="*/ 753261 w 2203840"/>
                  <a:gd name="connsiteY1" fmla="*/ 73661 h 2019183"/>
                  <a:gd name="connsiteX2" fmla="*/ 863236 w 2203840"/>
                  <a:gd name="connsiteY2" fmla="*/ 8590 h 2019183"/>
                  <a:gd name="connsiteX3" fmla="*/ 1018535 w 2203840"/>
                  <a:gd name="connsiteY3" fmla="*/ 9180 h 2019183"/>
                  <a:gd name="connsiteX4" fmla="*/ 1132302 w 2203840"/>
                  <a:gd name="connsiteY4" fmla="*/ 86196 h 2019183"/>
                  <a:gd name="connsiteX5" fmla="*/ 1187905 w 2203840"/>
                  <a:gd name="connsiteY5" fmla="*/ 122429 h 2019183"/>
                  <a:gd name="connsiteX6" fmla="*/ 1212148 w 2203840"/>
                  <a:gd name="connsiteY6" fmla="*/ 136744 h 2019183"/>
                  <a:gd name="connsiteX7" fmla="*/ 1268673 w 2203840"/>
                  <a:gd name="connsiteY7" fmla="*/ 95363 h 2019183"/>
                  <a:gd name="connsiteX8" fmla="*/ 1334665 w 2203840"/>
                  <a:gd name="connsiteY8" fmla="*/ 138007 h 2019183"/>
                  <a:gd name="connsiteX9" fmla="*/ 1404958 w 2203840"/>
                  <a:gd name="connsiteY9" fmla="*/ 104780 h 2019183"/>
                  <a:gd name="connsiteX10" fmla="*/ 1472008 w 2203840"/>
                  <a:gd name="connsiteY10" fmla="*/ 129223 h 2019183"/>
                  <a:gd name="connsiteX11" fmla="*/ 1480539 w 2203840"/>
                  <a:gd name="connsiteY11" fmla="*/ 146136 h 2019183"/>
                  <a:gd name="connsiteX12" fmla="*/ 1506494 w 2203840"/>
                  <a:gd name="connsiteY12" fmla="*/ 152540 h 2019183"/>
                  <a:gd name="connsiteX13" fmla="*/ 1658068 w 2203840"/>
                  <a:gd name="connsiteY13" fmla="*/ 118724 h 2019183"/>
                  <a:gd name="connsiteX14" fmla="*/ 1799977 w 2203840"/>
                  <a:gd name="connsiteY14" fmla="*/ 222315 h 2019183"/>
                  <a:gd name="connsiteX15" fmla="*/ 1875123 w 2203840"/>
                  <a:gd name="connsiteY15" fmla="*/ 200245 h 2019183"/>
                  <a:gd name="connsiteX16" fmla="*/ 1927810 w 2203840"/>
                  <a:gd name="connsiteY16" fmla="*/ 190967 h 2019183"/>
                  <a:gd name="connsiteX17" fmla="*/ 1994877 w 2203840"/>
                  <a:gd name="connsiteY17" fmla="*/ 174346 h 2019183"/>
                  <a:gd name="connsiteX18" fmla="*/ 2056130 w 2203840"/>
                  <a:gd name="connsiteY18" fmla="*/ 212162 h 2019183"/>
                  <a:gd name="connsiteX19" fmla="*/ 2139584 w 2203840"/>
                  <a:gd name="connsiteY19" fmla="*/ 231392 h 2019183"/>
                  <a:gd name="connsiteX20" fmla="*/ 2203840 w 2203840"/>
                  <a:gd name="connsiteY20" fmla="*/ 246119 h 2019183"/>
                  <a:gd name="connsiteX21" fmla="*/ 2160317 w 2203840"/>
                  <a:gd name="connsiteY21" fmla="*/ 505742 h 2019183"/>
                  <a:gd name="connsiteX22" fmla="*/ 2146720 w 2203840"/>
                  <a:gd name="connsiteY22" fmla="*/ 497021 h 2019183"/>
                  <a:gd name="connsiteX23" fmla="*/ 2096861 w 2203840"/>
                  <a:gd name="connsiteY23" fmla="*/ 514463 h 2019183"/>
                  <a:gd name="connsiteX24" fmla="*/ 2042588 w 2203840"/>
                  <a:gd name="connsiteY24" fmla="*/ 539274 h 2019183"/>
                  <a:gd name="connsiteX25" fmla="*/ 1963151 w 2203840"/>
                  <a:gd name="connsiteY25" fmla="*/ 523193 h 2019183"/>
                  <a:gd name="connsiteX26" fmla="*/ 1898193 w 2203840"/>
                  <a:gd name="connsiteY26" fmla="*/ 506460 h 2019183"/>
                  <a:gd name="connsiteX27" fmla="*/ 1846834 w 2203840"/>
                  <a:gd name="connsiteY27" fmla="*/ 535605 h 2019183"/>
                  <a:gd name="connsiteX28" fmla="*/ 1771162 w 2203840"/>
                  <a:gd name="connsiteY28" fmla="*/ 545437 h 2019183"/>
                  <a:gd name="connsiteX29" fmla="*/ 1704522 w 2203840"/>
                  <a:gd name="connsiteY29" fmla="*/ 588952 h 2019183"/>
                  <a:gd name="connsiteX30" fmla="*/ 1632413 w 2203840"/>
                  <a:gd name="connsiteY30" fmla="*/ 649279 h 2019183"/>
                  <a:gd name="connsiteX31" fmla="*/ 1531266 w 2203840"/>
                  <a:gd name="connsiteY31" fmla="*/ 654076 h 2019183"/>
                  <a:gd name="connsiteX32" fmla="*/ 1471476 w 2203840"/>
                  <a:gd name="connsiteY32" fmla="*/ 639312 h 2019183"/>
                  <a:gd name="connsiteX33" fmla="*/ 1347866 w 2203840"/>
                  <a:gd name="connsiteY33" fmla="*/ 619353 h 2019183"/>
                  <a:gd name="connsiteX34" fmla="*/ 1253399 w 2203840"/>
                  <a:gd name="connsiteY34" fmla="*/ 558480 h 2019183"/>
                  <a:gd name="connsiteX35" fmla="*/ 1225087 w 2203840"/>
                  <a:gd name="connsiteY35" fmla="*/ 532482 h 2019183"/>
                  <a:gd name="connsiteX36" fmla="*/ 1200060 w 2203840"/>
                  <a:gd name="connsiteY36" fmla="*/ 512909 h 2019183"/>
                  <a:gd name="connsiteX37" fmla="*/ 1170492 w 2203840"/>
                  <a:gd name="connsiteY37" fmla="*/ 496128 h 2019183"/>
                  <a:gd name="connsiteX38" fmla="*/ 1140189 w 2203840"/>
                  <a:gd name="connsiteY38" fmla="*/ 470613 h 2019183"/>
                  <a:gd name="connsiteX39" fmla="*/ 1086439 w 2203840"/>
                  <a:gd name="connsiteY39" fmla="*/ 425114 h 2019183"/>
                  <a:gd name="connsiteX40" fmla="*/ 1035995 w 2203840"/>
                  <a:gd name="connsiteY40" fmla="*/ 414492 h 2019183"/>
                  <a:gd name="connsiteX41" fmla="*/ 972871 w 2203840"/>
                  <a:gd name="connsiteY41" fmla="*/ 395682 h 2019183"/>
                  <a:gd name="connsiteX42" fmla="*/ 881434 w 2203840"/>
                  <a:gd name="connsiteY42" fmla="*/ 383860 h 2019183"/>
                  <a:gd name="connsiteX43" fmla="*/ 835653 w 2203840"/>
                  <a:gd name="connsiteY43" fmla="*/ 358105 h 2019183"/>
                  <a:gd name="connsiteX44" fmla="*/ 821001 w 2203840"/>
                  <a:gd name="connsiteY44" fmla="*/ 351093 h 2019183"/>
                  <a:gd name="connsiteX45" fmla="*/ 824508 w 2203840"/>
                  <a:gd name="connsiteY45" fmla="*/ 354507 h 2019183"/>
                  <a:gd name="connsiteX46" fmla="*/ 803060 w 2203840"/>
                  <a:gd name="connsiteY46" fmla="*/ 394752 h 2019183"/>
                  <a:gd name="connsiteX47" fmla="*/ 718322 w 2203840"/>
                  <a:gd name="connsiteY47" fmla="*/ 519560 h 2019183"/>
                  <a:gd name="connsiteX48" fmla="*/ 675241 w 2203840"/>
                  <a:gd name="connsiteY48" fmla="*/ 637263 h 2019183"/>
                  <a:gd name="connsiteX49" fmla="*/ 542160 w 2203840"/>
                  <a:gd name="connsiteY49" fmla="*/ 687641 h 2019183"/>
                  <a:gd name="connsiteX50" fmla="*/ 524439 w 2203840"/>
                  <a:gd name="connsiteY50" fmla="*/ 748340 h 2019183"/>
                  <a:gd name="connsiteX51" fmla="*/ 540601 w 2203840"/>
                  <a:gd name="connsiteY51" fmla="*/ 802877 h 2019183"/>
                  <a:gd name="connsiteX52" fmla="*/ 489841 w 2203840"/>
                  <a:gd name="connsiteY52" fmla="*/ 840972 h 2019183"/>
                  <a:gd name="connsiteX53" fmla="*/ 495981 w 2203840"/>
                  <a:gd name="connsiteY53" fmla="*/ 903666 h 2019183"/>
                  <a:gd name="connsiteX54" fmla="*/ 440885 w 2203840"/>
                  <a:gd name="connsiteY54" fmla="*/ 949704 h 2019183"/>
                  <a:gd name="connsiteX55" fmla="*/ 408561 w 2203840"/>
                  <a:gd name="connsiteY55" fmla="*/ 947346 h 2019183"/>
                  <a:gd name="connsiteX56" fmla="*/ 351186 w 2203840"/>
                  <a:gd name="connsiteY56" fmla="*/ 910340 h 2019183"/>
                  <a:gd name="connsiteX57" fmla="*/ 333632 w 2203840"/>
                  <a:gd name="connsiteY57" fmla="*/ 917281 h 2019183"/>
                  <a:gd name="connsiteX58" fmla="*/ 218968 w 2203840"/>
                  <a:gd name="connsiteY58" fmla="*/ 1036174 h 2019183"/>
                  <a:gd name="connsiteX59" fmla="*/ 210030 w 2203840"/>
                  <a:gd name="connsiteY59" fmla="*/ 1078830 h 2019183"/>
                  <a:gd name="connsiteX60" fmla="*/ 213062 w 2203840"/>
                  <a:gd name="connsiteY60" fmla="*/ 1090076 h 2019183"/>
                  <a:gd name="connsiteX61" fmla="*/ 248424 w 2203840"/>
                  <a:gd name="connsiteY61" fmla="*/ 1136801 h 2019183"/>
                  <a:gd name="connsiteX62" fmla="*/ 278377 w 2203840"/>
                  <a:gd name="connsiteY62" fmla="*/ 1149997 h 2019183"/>
                  <a:gd name="connsiteX63" fmla="*/ 291327 w 2203840"/>
                  <a:gd name="connsiteY63" fmla="*/ 1189261 h 2019183"/>
                  <a:gd name="connsiteX64" fmla="*/ 340528 w 2203840"/>
                  <a:gd name="connsiteY64" fmla="*/ 1306111 h 2019183"/>
                  <a:gd name="connsiteX65" fmla="*/ 418598 w 2203840"/>
                  <a:gd name="connsiteY65" fmla="*/ 1438932 h 2019183"/>
                  <a:gd name="connsiteX66" fmla="*/ 388068 w 2203840"/>
                  <a:gd name="connsiteY66" fmla="*/ 1601263 h 2019183"/>
                  <a:gd name="connsiteX67" fmla="*/ 430836 w 2203840"/>
                  <a:gd name="connsiteY67" fmla="*/ 1665622 h 2019183"/>
                  <a:gd name="connsiteX68" fmla="*/ 487159 w 2203840"/>
                  <a:gd name="connsiteY68" fmla="*/ 1693925 h 2019183"/>
                  <a:gd name="connsiteX69" fmla="*/ 491891 w 2203840"/>
                  <a:gd name="connsiteY69" fmla="*/ 1770789 h 2019183"/>
                  <a:gd name="connsiteX70" fmla="*/ 549699 w 2203840"/>
                  <a:gd name="connsiteY70" fmla="*/ 1814771 h 2019183"/>
                  <a:gd name="connsiteX71" fmla="*/ 558903 w 2203840"/>
                  <a:gd name="connsiteY71" fmla="*/ 1901912 h 2019183"/>
                  <a:gd name="connsiteX72" fmla="*/ 538828 w 2203840"/>
                  <a:gd name="connsiteY72" fmla="*/ 1929787 h 2019183"/>
                  <a:gd name="connsiteX73" fmla="*/ 294925 w 2203840"/>
                  <a:gd name="connsiteY73" fmla="*/ 2019183 h 2019183"/>
                  <a:gd name="connsiteX74" fmla="*/ 296927 w 2203840"/>
                  <a:gd name="connsiteY74" fmla="*/ 2003968 h 2019183"/>
                  <a:gd name="connsiteX75" fmla="*/ 266406 w 2203840"/>
                  <a:gd name="connsiteY75" fmla="*/ 1962052 h 2019183"/>
                  <a:gd name="connsiteX76" fmla="*/ 243954 w 2203840"/>
                  <a:gd name="connsiteY76" fmla="*/ 1911146 h 2019183"/>
                  <a:gd name="connsiteX77" fmla="*/ 213703 w 2203840"/>
                  <a:gd name="connsiteY77" fmla="*/ 1838960 h 2019183"/>
                  <a:gd name="connsiteX78" fmla="*/ 185513 w 2203840"/>
                  <a:gd name="connsiteY78" fmla="*/ 1731020 h 2019183"/>
                  <a:gd name="connsiteX79" fmla="*/ 155486 w 2203840"/>
                  <a:gd name="connsiteY79" fmla="*/ 1649097 h 2019183"/>
                  <a:gd name="connsiteX80" fmla="*/ 136213 w 2203840"/>
                  <a:gd name="connsiteY80" fmla="*/ 1586163 h 2019183"/>
                  <a:gd name="connsiteX81" fmla="*/ 97945 w 2203840"/>
                  <a:gd name="connsiteY81" fmla="*/ 1502434 h 2019183"/>
                  <a:gd name="connsiteX82" fmla="*/ 86966 w 2203840"/>
                  <a:gd name="connsiteY82" fmla="*/ 1420771 h 2019183"/>
                  <a:gd name="connsiteX83" fmla="*/ 69807 w 2203840"/>
                  <a:gd name="connsiteY83" fmla="*/ 1373957 h 2019183"/>
                  <a:gd name="connsiteX84" fmla="*/ 66357 w 2203840"/>
                  <a:gd name="connsiteY84" fmla="*/ 1370521 h 2019183"/>
                  <a:gd name="connsiteX85" fmla="*/ 31890 w 2203840"/>
                  <a:gd name="connsiteY85" fmla="*/ 1301137 h 2019183"/>
                  <a:gd name="connsiteX86" fmla="*/ 14126 w 2203840"/>
                  <a:gd name="connsiteY86" fmla="*/ 1247676 h 2019183"/>
                  <a:gd name="connsiteX87" fmla="*/ 12936 w 2203840"/>
                  <a:gd name="connsiteY87" fmla="*/ 1280671 h 2019183"/>
                  <a:gd name="connsiteX88" fmla="*/ 3534 w 2203840"/>
                  <a:gd name="connsiteY88" fmla="*/ 1225549 h 2019183"/>
                  <a:gd name="connsiteX89" fmla="*/ 2848 w 2203840"/>
                  <a:gd name="connsiteY89" fmla="*/ 1179203 h 2019183"/>
                  <a:gd name="connsiteX90" fmla="*/ 8675 w 2203840"/>
                  <a:gd name="connsiteY90" fmla="*/ 1051769 h 2019183"/>
                  <a:gd name="connsiteX91" fmla="*/ 28071 w 2203840"/>
                  <a:gd name="connsiteY91" fmla="*/ 1004009 h 2019183"/>
                  <a:gd name="connsiteX92" fmla="*/ 71975 w 2203840"/>
                  <a:gd name="connsiteY92" fmla="*/ 907937 h 2019183"/>
                  <a:gd name="connsiteX93" fmla="*/ 109424 w 2203840"/>
                  <a:gd name="connsiteY93" fmla="*/ 819399 h 2019183"/>
                  <a:gd name="connsiteX94" fmla="*/ 100056 w 2203840"/>
                  <a:gd name="connsiteY94" fmla="*/ 738723 h 2019183"/>
                  <a:gd name="connsiteX95" fmla="*/ 122723 w 2203840"/>
                  <a:gd name="connsiteY95" fmla="*/ 711673 h 2019183"/>
                  <a:gd name="connsiteX96" fmla="*/ 126268 w 2203840"/>
                  <a:gd name="connsiteY96" fmla="*/ 691900 h 2019183"/>
                  <a:gd name="connsiteX97" fmla="*/ 194154 w 2203840"/>
                  <a:gd name="connsiteY97" fmla="*/ 670778 h 2019183"/>
                  <a:gd name="connsiteX98" fmla="*/ 228597 w 2203840"/>
                  <a:gd name="connsiteY98" fmla="*/ 581984 h 2019183"/>
                  <a:gd name="connsiteX99" fmla="*/ 236272 w 2203840"/>
                  <a:gd name="connsiteY99" fmla="*/ 521447 h 2019183"/>
                  <a:gd name="connsiteX100" fmla="*/ 175299 w 2203840"/>
                  <a:gd name="connsiteY100" fmla="*/ 473847 h 2019183"/>
                  <a:gd name="connsiteX101" fmla="*/ 281344 w 2203840"/>
                  <a:gd name="connsiteY101" fmla="*/ 497114 h 2019183"/>
                  <a:gd name="connsiteX102" fmla="*/ 367757 w 2203840"/>
                  <a:gd name="connsiteY102" fmla="*/ 516044 h 2019183"/>
                  <a:gd name="connsiteX103" fmla="*/ 374716 w 2203840"/>
                  <a:gd name="connsiteY103" fmla="*/ 517423 h 2019183"/>
                  <a:gd name="connsiteX104" fmla="*/ 379102 w 2203840"/>
                  <a:gd name="connsiteY104" fmla="*/ 511658 h 2019183"/>
                  <a:gd name="connsiteX105" fmla="*/ 391899 w 2203840"/>
                  <a:gd name="connsiteY105" fmla="*/ 493922 h 2019183"/>
                  <a:gd name="connsiteX106" fmla="*/ 426048 w 2203840"/>
                  <a:gd name="connsiteY106" fmla="*/ 427848 h 2019183"/>
                  <a:gd name="connsiteX107" fmla="*/ 476177 w 2203840"/>
                  <a:gd name="connsiteY107" fmla="*/ 382956 h 2019183"/>
                  <a:gd name="connsiteX108" fmla="*/ 497976 w 2203840"/>
                  <a:gd name="connsiteY108" fmla="*/ 349159 h 2019183"/>
                  <a:gd name="connsiteX109" fmla="*/ 466672 w 2203840"/>
                  <a:gd name="connsiteY109" fmla="*/ 293928 h 2019183"/>
                  <a:gd name="connsiteX110" fmla="*/ 544569 w 2203840"/>
                  <a:gd name="connsiteY110" fmla="*/ 216558 h 2019183"/>
                  <a:gd name="connsiteX111" fmla="*/ 548084 w 2203840"/>
                  <a:gd name="connsiteY111" fmla="*/ 180353 h 2019183"/>
                  <a:gd name="connsiteX112" fmla="*/ 560744 w 2203840"/>
                  <a:gd name="connsiteY112" fmla="*/ 181617 h 2019183"/>
                  <a:gd name="connsiteX113" fmla="*/ 571307 w 2203840"/>
                  <a:gd name="connsiteY113" fmla="*/ 188064 h 2019183"/>
                  <a:gd name="connsiteX114" fmla="*/ 575386 w 2203840"/>
                  <a:gd name="connsiteY114" fmla="*/ 168068 h 2019183"/>
                  <a:gd name="connsiteX115" fmla="*/ 591405 w 2203840"/>
                  <a:gd name="connsiteY115" fmla="*/ 96580 h 2019183"/>
                  <a:gd name="connsiteX116" fmla="*/ 600965 w 2203840"/>
                  <a:gd name="connsiteY116" fmla="*/ 133112 h 2019183"/>
                  <a:gd name="connsiteX117" fmla="*/ 664645 w 2203840"/>
                  <a:gd name="connsiteY117" fmla="*/ 135100 h 2019183"/>
                  <a:gd name="connsiteX0" fmla="*/ 664645 w 2203840"/>
                  <a:gd name="connsiteY0" fmla="*/ 126627 h 2010710"/>
                  <a:gd name="connsiteX1" fmla="*/ 753261 w 2203840"/>
                  <a:gd name="connsiteY1" fmla="*/ 65188 h 2010710"/>
                  <a:gd name="connsiteX2" fmla="*/ 885627 w 2203840"/>
                  <a:gd name="connsiteY2" fmla="*/ 126044 h 2010710"/>
                  <a:gd name="connsiteX3" fmla="*/ 1018535 w 2203840"/>
                  <a:gd name="connsiteY3" fmla="*/ 707 h 2010710"/>
                  <a:gd name="connsiteX4" fmla="*/ 1132302 w 2203840"/>
                  <a:gd name="connsiteY4" fmla="*/ 77723 h 2010710"/>
                  <a:gd name="connsiteX5" fmla="*/ 1187905 w 2203840"/>
                  <a:gd name="connsiteY5" fmla="*/ 113956 h 2010710"/>
                  <a:gd name="connsiteX6" fmla="*/ 1212148 w 2203840"/>
                  <a:gd name="connsiteY6" fmla="*/ 128271 h 2010710"/>
                  <a:gd name="connsiteX7" fmla="*/ 1268673 w 2203840"/>
                  <a:gd name="connsiteY7" fmla="*/ 86890 h 2010710"/>
                  <a:gd name="connsiteX8" fmla="*/ 1334665 w 2203840"/>
                  <a:gd name="connsiteY8" fmla="*/ 129534 h 2010710"/>
                  <a:gd name="connsiteX9" fmla="*/ 1404958 w 2203840"/>
                  <a:gd name="connsiteY9" fmla="*/ 96307 h 2010710"/>
                  <a:gd name="connsiteX10" fmla="*/ 1472008 w 2203840"/>
                  <a:gd name="connsiteY10" fmla="*/ 120750 h 2010710"/>
                  <a:gd name="connsiteX11" fmla="*/ 1480539 w 2203840"/>
                  <a:gd name="connsiteY11" fmla="*/ 137663 h 2010710"/>
                  <a:gd name="connsiteX12" fmla="*/ 1506494 w 2203840"/>
                  <a:gd name="connsiteY12" fmla="*/ 144067 h 2010710"/>
                  <a:gd name="connsiteX13" fmla="*/ 1658068 w 2203840"/>
                  <a:gd name="connsiteY13" fmla="*/ 110251 h 2010710"/>
                  <a:gd name="connsiteX14" fmla="*/ 1799977 w 2203840"/>
                  <a:gd name="connsiteY14" fmla="*/ 213842 h 2010710"/>
                  <a:gd name="connsiteX15" fmla="*/ 1875123 w 2203840"/>
                  <a:gd name="connsiteY15" fmla="*/ 191772 h 2010710"/>
                  <a:gd name="connsiteX16" fmla="*/ 1927810 w 2203840"/>
                  <a:gd name="connsiteY16" fmla="*/ 182494 h 2010710"/>
                  <a:gd name="connsiteX17" fmla="*/ 1994877 w 2203840"/>
                  <a:gd name="connsiteY17" fmla="*/ 165873 h 2010710"/>
                  <a:gd name="connsiteX18" fmla="*/ 2056130 w 2203840"/>
                  <a:gd name="connsiteY18" fmla="*/ 203689 h 2010710"/>
                  <a:gd name="connsiteX19" fmla="*/ 2139584 w 2203840"/>
                  <a:gd name="connsiteY19" fmla="*/ 222919 h 2010710"/>
                  <a:gd name="connsiteX20" fmla="*/ 2203840 w 2203840"/>
                  <a:gd name="connsiteY20" fmla="*/ 237646 h 2010710"/>
                  <a:gd name="connsiteX21" fmla="*/ 2160317 w 2203840"/>
                  <a:gd name="connsiteY21" fmla="*/ 497269 h 2010710"/>
                  <a:gd name="connsiteX22" fmla="*/ 2146720 w 2203840"/>
                  <a:gd name="connsiteY22" fmla="*/ 488548 h 2010710"/>
                  <a:gd name="connsiteX23" fmla="*/ 2096861 w 2203840"/>
                  <a:gd name="connsiteY23" fmla="*/ 505990 h 2010710"/>
                  <a:gd name="connsiteX24" fmla="*/ 2042588 w 2203840"/>
                  <a:gd name="connsiteY24" fmla="*/ 530801 h 2010710"/>
                  <a:gd name="connsiteX25" fmla="*/ 1963151 w 2203840"/>
                  <a:gd name="connsiteY25" fmla="*/ 514720 h 2010710"/>
                  <a:gd name="connsiteX26" fmla="*/ 1898193 w 2203840"/>
                  <a:gd name="connsiteY26" fmla="*/ 497987 h 2010710"/>
                  <a:gd name="connsiteX27" fmla="*/ 1846834 w 2203840"/>
                  <a:gd name="connsiteY27" fmla="*/ 527132 h 2010710"/>
                  <a:gd name="connsiteX28" fmla="*/ 1771162 w 2203840"/>
                  <a:gd name="connsiteY28" fmla="*/ 536964 h 2010710"/>
                  <a:gd name="connsiteX29" fmla="*/ 1704522 w 2203840"/>
                  <a:gd name="connsiteY29" fmla="*/ 580479 h 2010710"/>
                  <a:gd name="connsiteX30" fmla="*/ 1632413 w 2203840"/>
                  <a:gd name="connsiteY30" fmla="*/ 640806 h 2010710"/>
                  <a:gd name="connsiteX31" fmla="*/ 1531266 w 2203840"/>
                  <a:gd name="connsiteY31" fmla="*/ 645603 h 2010710"/>
                  <a:gd name="connsiteX32" fmla="*/ 1471476 w 2203840"/>
                  <a:gd name="connsiteY32" fmla="*/ 630839 h 2010710"/>
                  <a:gd name="connsiteX33" fmla="*/ 1347866 w 2203840"/>
                  <a:gd name="connsiteY33" fmla="*/ 610880 h 2010710"/>
                  <a:gd name="connsiteX34" fmla="*/ 1253399 w 2203840"/>
                  <a:gd name="connsiteY34" fmla="*/ 550007 h 2010710"/>
                  <a:gd name="connsiteX35" fmla="*/ 1225087 w 2203840"/>
                  <a:gd name="connsiteY35" fmla="*/ 524009 h 2010710"/>
                  <a:gd name="connsiteX36" fmla="*/ 1200060 w 2203840"/>
                  <a:gd name="connsiteY36" fmla="*/ 504436 h 2010710"/>
                  <a:gd name="connsiteX37" fmla="*/ 1170492 w 2203840"/>
                  <a:gd name="connsiteY37" fmla="*/ 487655 h 2010710"/>
                  <a:gd name="connsiteX38" fmla="*/ 1140189 w 2203840"/>
                  <a:gd name="connsiteY38" fmla="*/ 462140 h 2010710"/>
                  <a:gd name="connsiteX39" fmla="*/ 1086439 w 2203840"/>
                  <a:gd name="connsiteY39" fmla="*/ 416641 h 2010710"/>
                  <a:gd name="connsiteX40" fmla="*/ 1035995 w 2203840"/>
                  <a:gd name="connsiteY40" fmla="*/ 406019 h 2010710"/>
                  <a:gd name="connsiteX41" fmla="*/ 972871 w 2203840"/>
                  <a:gd name="connsiteY41" fmla="*/ 387209 h 2010710"/>
                  <a:gd name="connsiteX42" fmla="*/ 881434 w 2203840"/>
                  <a:gd name="connsiteY42" fmla="*/ 375387 h 2010710"/>
                  <a:gd name="connsiteX43" fmla="*/ 835653 w 2203840"/>
                  <a:gd name="connsiteY43" fmla="*/ 349632 h 2010710"/>
                  <a:gd name="connsiteX44" fmla="*/ 821001 w 2203840"/>
                  <a:gd name="connsiteY44" fmla="*/ 342620 h 2010710"/>
                  <a:gd name="connsiteX45" fmla="*/ 824508 w 2203840"/>
                  <a:gd name="connsiteY45" fmla="*/ 346034 h 2010710"/>
                  <a:gd name="connsiteX46" fmla="*/ 803060 w 2203840"/>
                  <a:gd name="connsiteY46" fmla="*/ 386279 h 2010710"/>
                  <a:gd name="connsiteX47" fmla="*/ 718322 w 2203840"/>
                  <a:gd name="connsiteY47" fmla="*/ 511087 h 2010710"/>
                  <a:gd name="connsiteX48" fmla="*/ 675241 w 2203840"/>
                  <a:gd name="connsiteY48" fmla="*/ 628790 h 2010710"/>
                  <a:gd name="connsiteX49" fmla="*/ 542160 w 2203840"/>
                  <a:gd name="connsiteY49" fmla="*/ 679168 h 2010710"/>
                  <a:gd name="connsiteX50" fmla="*/ 524439 w 2203840"/>
                  <a:gd name="connsiteY50" fmla="*/ 739867 h 2010710"/>
                  <a:gd name="connsiteX51" fmla="*/ 540601 w 2203840"/>
                  <a:gd name="connsiteY51" fmla="*/ 794404 h 2010710"/>
                  <a:gd name="connsiteX52" fmla="*/ 489841 w 2203840"/>
                  <a:gd name="connsiteY52" fmla="*/ 832499 h 2010710"/>
                  <a:gd name="connsiteX53" fmla="*/ 495981 w 2203840"/>
                  <a:gd name="connsiteY53" fmla="*/ 895193 h 2010710"/>
                  <a:gd name="connsiteX54" fmla="*/ 440885 w 2203840"/>
                  <a:gd name="connsiteY54" fmla="*/ 941231 h 2010710"/>
                  <a:gd name="connsiteX55" fmla="*/ 408561 w 2203840"/>
                  <a:gd name="connsiteY55" fmla="*/ 938873 h 2010710"/>
                  <a:gd name="connsiteX56" fmla="*/ 351186 w 2203840"/>
                  <a:gd name="connsiteY56" fmla="*/ 901867 h 2010710"/>
                  <a:gd name="connsiteX57" fmla="*/ 333632 w 2203840"/>
                  <a:gd name="connsiteY57" fmla="*/ 908808 h 2010710"/>
                  <a:gd name="connsiteX58" fmla="*/ 218968 w 2203840"/>
                  <a:gd name="connsiteY58" fmla="*/ 1027701 h 2010710"/>
                  <a:gd name="connsiteX59" fmla="*/ 210030 w 2203840"/>
                  <a:gd name="connsiteY59" fmla="*/ 1070357 h 2010710"/>
                  <a:gd name="connsiteX60" fmla="*/ 213062 w 2203840"/>
                  <a:gd name="connsiteY60" fmla="*/ 1081603 h 2010710"/>
                  <a:gd name="connsiteX61" fmla="*/ 248424 w 2203840"/>
                  <a:gd name="connsiteY61" fmla="*/ 1128328 h 2010710"/>
                  <a:gd name="connsiteX62" fmla="*/ 278377 w 2203840"/>
                  <a:gd name="connsiteY62" fmla="*/ 1141524 h 2010710"/>
                  <a:gd name="connsiteX63" fmla="*/ 291327 w 2203840"/>
                  <a:gd name="connsiteY63" fmla="*/ 1180788 h 2010710"/>
                  <a:gd name="connsiteX64" fmla="*/ 340528 w 2203840"/>
                  <a:gd name="connsiteY64" fmla="*/ 1297638 h 2010710"/>
                  <a:gd name="connsiteX65" fmla="*/ 418598 w 2203840"/>
                  <a:gd name="connsiteY65" fmla="*/ 1430459 h 2010710"/>
                  <a:gd name="connsiteX66" fmla="*/ 388068 w 2203840"/>
                  <a:gd name="connsiteY66" fmla="*/ 1592790 h 2010710"/>
                  <a:gd name="connsiteX67" fmla="*/ 430836 w 2203840"/>
                  <a:gd name="connsiteY67" fmla="*/ 1657149 h 2010710"/>
                  <a:gd name="connsiteX68" fmla="*/ 487159 w 2203840"/>
                  <a:gd name="connsiteY68" fmla="*/ 1685452 h 2010710"/>
                  <a:gd name="connsiteX69" fmla="*/ 491891 w 2203840"/>
                  <a:gd name="connsiteY69" fmla="*/ 1762316 h 2010710"/>
                  <a:gd name="connsiteX70" fmla="*/ 549699 w 2203840"/>
                  <a:gd name="connsiteY70" fmla="*/ 1806298 h 2010710"/>
                  <a:gd name="connsiteX71" fmla="*/ 558903 w 2203840"/>
                  <a:gd name="connsiteY71" fmla="*/ 1893439 h 2010710"/>
                  <a:gd name="connsiteX72" fmla="*/ 538828 w 2203840"/>
                  <a:gd name="connsiteY72" fmla="*/ 1921314 h 2010710"/>
                  <a:gd name="connsiteX73" fmla="*/ 294925 w 2203840"/>
                  <a:gd name="connsiteY73" fmla="*/ 2010710 h 2010710"/>
                  <a:gd name="connsiteX74" fmla="*/ 296927 w 2203840"/>
                  <a:gd name="connsiteY74" fmla="*/ 1995495 h 2010710"/>
                  <a:gd name="connsiteX75" fmla="*/ 266406 w 2203840"/>
                  <a:gd name="connsiteY75" fmla="*/ 1953579 h 2010710"/>
                  <a:gd name="connsiteX76" fmla="*/ 243954 w 2203840"/>
                  <a:gd name="connsiteY76" fmla="*/ 1902673 h 2010710"/>
                  <a:gd name="connsiteX77" fmla="*/ 213703 w 2203840"/>
                  <a:gd name="connsiteY77" fmla="*/ 1830487 h 2010710"/>
                  <a:gd name="connsiteX78" fmla="*/ 185513 w 2203840"/>
                  <a:gd name="connsiteY78" fmla="*/ 1722547 h 2010710"/>
                  <a:gd name="connsiteX79" fmla="*/ 155486 w 2203840"/>
                  <a:gd name="connsiteY79" fmla="*/ 1640624 h 2010710"/>
                  <a:gd name="connsiteX80" fmla="*/ 136213 w 2203840"/>
                  <a:gd name="connsiteY80" fmla="*/ 1577690 h 2010710"/>
                  <a:gd name="connsiteX81" fmla="*/ 97945 w 2203840"/>
                  <a:gd name="connsiteY81" fmla="*/ 1493961 h 2010710"/>
                  <a:gd name="connsiteX82" fmla="*/ 86966 w 2203840"/>
                  <a:gd name="connsiteY82" fmla="*/ 1412298 h 2010710"/>
                  <a:gd name="connsiteX83" fmla="*/ 69807 w 2203840"/>
                  <a:gd name="connsiteY83" fmla="*/ 1365484 h 2010710"/>
                  <a:gd name="connsiteX84" fmla="*/ 66357 w 2203840"/>
                  <a:gd name="connsiteY84" fmla="*/ 1362048 h 2010710"/>
                  <a:gd name="connsiteX85" fmla="*/ 31890 w 2203840"/>
                  <a:gd name="connsiteY85" fmla="*/ 1292664 h 2010710"/>
                  <a:gd name="connsiteX86" fmla="*/ 14126 w 2203840"/>
                  <a:gd name="connsiteY86" fmla="*/ 1239203 h 2010710"/>
                  <a:gd name="connsiteX87" fmla="*/ 12936 w 2203840"/>
                  <a:gd name="connsiteY87" fmla="*/ 1272198 h 2010710"/>
                  <a:gd name="connsiteX88" fmla="*/ 3534 w 2203840"/>
                  <a:gd name="connsiteY88" fmla="*/ 1217076 h 2010710"/>
                  <a:gd name="connsiteX89" fmla="*/ 2848 w 2203840"/>
                  <a:gd name="connsiteY89" fmla="*/ 1170730 h 2010710"/>
                  <a:gd name="connsiteX90" fmla="*/ 8675 w 2203840"/>
                  <a:gd name="connsiteY90" fmla="*/ 1043296 h 2010710"/>
                  <a:gd name="connsiteX91" fmla="*/ 28071 w 2203840"/>
                  <a:gd name="connsiteY91" fmla="*/ 995536 h 2010710"/>
                  <a:gd name="connsiteX92" fmla="*/ 71975 w 2203840"/>
                  <a:gd name="connsiteY92" fmla="*/ 899464 h 2010710"/>
                  <a:gd name="connsiteX93" fmla="*/ 109424 w 2203840"/>
                  <a:gd name="connsiteY93" fmla="*/ 810926 h 2010710"/>
                  <a:gd name="connsiteX94" fmla="*/ 100056 w 2203840"/>
                  <a:gd name="connsiteY94" fmla="*/ 730250 h 2010710"/>
                  <a:gd name="connsiteX95" fmla="*/ 122723 w 2203840"/>
                  <a:gd name="connsiteY95" fmla="*/ 703200 h 2010710"/>
                  <a:gd name="connsiteX96" fmla="*/ 126268 w 2203840"/>
                  <a:gd name="connsiteY96" fmla="*/ 683427 h 2010710"/>
                  <a:gd name="connsiteX97" fmla="*/ 194154 w 2203840"/>
                  <a:gd name="connsiteY97" fmla="*/ 662305 h 2010710"/>
                  <a:gd name="connsiteX98" fmla="*/ 228597 w 2203840"/>
                  <a:gd name="connsiteY98" fmla="*/ 573511 h 2010710"/>
                  <a:gd name="connsiteX99" fmla="*/ 236272 w 2203840"/>
                  <a:gd name="connsiteY99" fmla="*/ 512974 h 2010710"/>
                  <a:gd name="connsiteX100" fmla="*/ 175299 w 2203840"/>
                  <a:gd name="connsiteY100" fmla="*/ 465374 h 2010710"/>
                  <a:gd name="connsiteX101" fmla="*/ 281344 w 2203840"/>
                  <a:gd name="connsiteY101" fmla="*/ 488641 h 2010710"/>
                  <a:gd name="connsiteX102" fmla="*/ 367757 w 2203840"/>
                  <a:gd name="connsiteY102" fmla="*/ 507571 h 2010710"/>
                  <a:gd name="connsiteX103" fmla="*/ 374716 w 2203840"/>
                  <a:gd name="connsiteY103" fmla="*/ 508950 h 2010710"/>
                  <a:gd name="connsiteX104" fmla="*/ 379102 w 2203840"/>
                  <a:gd name="connsiteY104" fmla="*/ 503185 h 2010710"/>
                  <a:gd name="connsiteX105" fmla="*/ 391899 w 2203840"/>
                  <a:gd name="connsiteY105" fmla="*/ 485449 h 2010710"/>
                  <a:gd name="connsiteX106" fmla="*/ 426048 w 2203840"/>
                  <a:gd name="connsiteY106" fmla="*/ 419375 h 2010710"/>
                  <a:gd name="connsiteX107" fmla="*/ 476177 w 2203840"/>
                  <a:gd name="connsiteY107" fmla="*/ 374483 h 2010710"/>
                  <a:gd name="connsiteX108" fmla="*/ 497976 w 2203840"/>
                  <a:gd name="connsiteY108" fmla="*/ 340686 h 2010710"/>
                  <a:gd name="connsiteX109" fmla="*/ 466672 w 2203840"/>
                  <a:gd name="connsiteY109" fmla="*/ 285455 h 2010710"/>
                  <a:gd name="connsiteX110" fmla="*/ 544569 w 2203840"/>
                  <a:gd name="connsiteY110" fmla="*/ 208085 h 2010710"/>
                  <a:gd name="connsiteX111" fmla="*/ 548084 w 2203840"/>
                  <a:gd name="connsiteY111" fmla="*/ 171880 h 2010710"/>
                  <a:gd name="connsiteX112" fmla="*/ 560744 w 2203840"/>
                  <a:gd name="connsiteY112" fmla="*/ 173144 h 2010710"/>
                  <a:gd name="connsiteX113" fmla="*/ 571307 w 2203840"/>
                  <a:gd name="connsiteY113" fmla="*/ 179591 h 2010710"/>
                  <a:gd name="connsiteX114" fmla="*/ 575386 w 2203840"/>
                  <a:gd name="connsiteY114" fmla="*/ 159595 h 2010710"/>
                  <a:gd name="connsiteX115" fmla="*/ 591405 w 2203840"/>
                  <a:gd name="connsiteY115" fmla="*/ 88107 h 2010710"/>
                  <a:gd name="connsiteX116" fmla="*/ 600965 w 2203840"/>
                  <a:gd name="connsiteY116" fmla="*/ 124639 h 2010710"/>
                  <a:gd name="connsiteX117" fmla="*/ 664645 w 2203840"/>
                  <a:gd name="connsiteY117" fmla="*/ 126627 h 2010710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68673 w 2203840"/>
                  <a:gd name="connsiteY7" fmla="*/ 23235 h 1947055"/>
                  <a:gd name="connsiteX8" fmla="*/ 1334665 w 2203840"/>
                  <a:gd name="connsiteY8" fmla="*/ 65879 h 1947055"/>
                  <a:gd name="connsiteX9" fmla="*/ 1404958 w 2203840"/>
                  <a:gd name="connsiteY9" fmla="*/ 32652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334665 w 2203840"/>
                  <a:gd name="connsiteY8" fmla="*/ 65879 h 1947055"/>
                  <a:gd name="connsiteX9" fmla="*/ 1404958 w 2203840"/>
                  <a:gd name="connsiteY9" fmla="*/ 32652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334665 w 2203840"/>
                  <a:gd name="connsiteY8" fmla="*/ 65879 h 1947055"/>
                  <a:gd name="connsiteX9" fmla="*/ 1373407 w 2203840"/>
                  <a:gd name="connsiteY9" fmla="*/ 269756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247124 w 2203840"/>
                  <a:gd name="connsiteY8" fmla="*/ 271737 h 1947055"/>
                  <a:gd name="connsiteX9" fmla="*/ 1373407 w 2203840"/>
                  <a:gd name="connsiteY9" fmla="*/ 269756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72008 w 2203840"/>
                  <a:gd name="connsiteY10" fmla="*/ 55562 h 1945522"/>
                  <a:gd name="connsiteX11" fmla="*/ 1480539 w 2203840"/>
                  <a:gd name="connsiteY11" fmla="*/ 72475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480539 w 2203840"/>
                  <a:gd name="connsiteY11" fmla="*/ 72475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732597 w 2203840"/>
                  <a:gd name="connsiteY13" fmla="*/ 239078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732597 w 2203840"/>
                  <a:gd name="connsiteY13" fmla="*/ 239078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042496 w 2203840"/>
                  <a:gd name="connsiteY19" fmla="*/ 325346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2056130 w 2160317"/>
                  <a:gd name="connsiteY18" fmla="*/ 138501 h 1945522"/>
                  <a:gd name="connsiteX19" fmla="*/ 2042496 w 2160317"/>
                  <a:gd name="connsiteY19" fmla="*/ 32534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2056130 w 2160317"/>
                  <a:gd name="connsiteY18" fmla="*/ 138501 h 1945522"/>
                  <a:gd name="connsiteX19" fmla="*/ 2044048 w 2160317"/>
                  <a:gd name="connsiteY19" fmla="*/ 27810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1938099 w 2160317"/>
                  <a:gd name="connsiteY18" fmla="*/ 231130 h 1945522"/>
                  <a:gd name="connsiteX19" fmla="*/ 2044048 w 2160317"/>
                  <a:gd name="connsiteY19" fmla="*/ 27810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2160317" h="1945522">
                    <a:moveTo>
                      <a:pt x="664645" y="61439"/>
                    </a:moveTo>
                    <a:lnTo>
                      <a:pt x="753261" y="0"/>
                    </a:lnTo>
                    <a:cubicBezTo>
                      <a:pt x="845682" y="12421"/>
                      <a:pt x="833700" y="48224"/>
                      <a:pt x="885627" y="60856"/>
                    </a:cubicBezTo>
                    <a:cubicBezTo>
                      <a:pt x="937554" y="73488"/>
                      <a:pt x="1023710" y="83846"/>
                      <a:pt x="1064822" y="75793"/>
                    </a:cubicBezTo>
                    <a:cubicBezTo>
                      <a:pt x="1105934" y="67740"/>
                      <a:pt x="1111788" y="17039"/>
                      <a:pt x="1132302" y="12535"/>
                    </a:cubicBezTo>
                    <a:cubicBezTo>
                      <a:pt x="1152816" y="8031"/>
                      <a:pt x="1174597" y="40343"/>
                      <a:pt x="1187905" y="48768"/>
                    </a:cubicBezTo>
                    <a:cubicBezTo>
                      <a:pt x="1201213" y="57193"/>
                      <a:pt x="1204103" y="42766"/>
                      <a:pt x="1212148" y="63083"/>
                    </a:cubicBezTo>
                    <a:cubicBezTo>
                      <a:pt x="1220193" y="83401"/>
                      <a:pt x="1205922" y="196990"/>
                      <a:pt x="1236173" y="170673"/>
                    </a:cubicBezTo>
                    <a:cubicBezTo>
                      <a:pt x="1252184" y="172239"/>
                      <a:pt x="1224252" y="253946"/>
                      <a:pt x="1247124" y="270204"/>
                    </a:cubicBezTo>
                    <a:cubicBezTo>
                      <a:pt x="1269996" y="286462"/>
                      <a:pt x="1338277" y="265304"/>
                      <a:pt x="1373407" y="268223"/>
                    </a:cubicBezTo>
                    <a:cubicBezTo>
                      <a:pt x="1408537" y="271142"/>
                      <a:pt x="1445726" y="269183"/>
                      <a:pt x="1457903" y="287716"/>
                    </a:cubicBezTo>
                    <a:lnTo>
                      <a:pt x="1536870" y="327229"/>
                    </a:lnTo>
                    <a:lnTo>
                      <a:pt x="1580474" y="245749"/>
                    </a:lnTo>
                    <a:cubicBezTo>
                      <a:pt x="1644347" y="268410"/>
                      <a:pt x="1696013" y="255261"/>
                      <a:pt x="1732597" y="239078"/>
                    </a:cubicBezTo>
                    <a:cubicBezTo>
                      <a:pt x="1769181" y="222896"/>
                      <a:pt x="1776223" y="167403"/>
                      <a:pt x="1799977" y="148654"/>
                    </a:cubicBezTo>
                    <a:cubicBezTo>
                      <a:pt x="1823731" y="129905"/>
                      <a:pt x="1853818" y="131809"/>
                      <a:pt x="1875123" y="126584"/>
                    </a:cubicBezTo>
                    <a:cubicBezTo>
                      <a:pt x="1896428" y="121359"/>
                      <a:pt x="1904139" y="149669"/>
                      <a:pt x="1927810" y="117306"/>
                    </a:cubicBezTo>
                    <a:cubicBezTo>
                      <a:pt x="1943771" y="115288"/>
                      <a:pt x="1993162" y="81714"/>
                      <a:pt x="1994877" y="100685"/>
                    </a:cubicBezTo>
                    <a:cubicBezTo>
                      <a:pt x="1996592" y="119656"/>
                      <a:pt x="1929904" y="201560"/>
                      <a:pt x="1938099" y="231130"/>
                    </a:cubicBezTo>
                    <a:cubicBezTo>
                      <a:pt x="1946294" y="260700"/>
                      <a:pt x="2012106" y="261523"/>
                      <a:pt x="2044048" y="278106"/>
                    </a:cubicBezTo>
                    <a:cubicBezTo>
                      <a:pt x="2075990" y="294689"/>
                      <a:pt x="2125348" y="321022"/>
                      <a:pt x="2129749" y="330626"/>
                    </a:cubicBezTo>
                    <a:lnTo>
                      <a:pt x="2160317" y="432081"/>
                    </a:lnTo>
                    <a:cubicBezTo>
                      <a:pt x="2157146" y="429312"/>
                      <a:pt x="2152452" y="425726"/>
                      <a:pt x="2146720" y="423360"/>
                    </a:cubicBezTo>
                    <a:cubicBezTo>
                      <a:pt x="2124829" y="414311"/>
                      <a:pt x="2114216" y="433760"/>
                      <a:pt x="2096861" y="440802"/>
                    </a:cubicBezTo>
                    <a:cubicBezTo>
                      <a:pt x="2079506" y="447844"/>
                      <a:pt x="2088317" y="464890"/>
                      <a:pt x="2042588" y="465613"/>
                    </a:cubicBezTo>
                    <a:cubicBezTo>
                      <a:pt x="1994539" y="466373"/>
                      <a:pt x="1987217" y="455001"/>
                      <a:pt x="1963151" y="449532"/>
                    </a:cubicBezTo>
                    <a:cubicBezTo>
                      <a:pt x="1939085" y="444063"/>
                      <a:pt x="1958210" y="435512"/>
                      <a:pt x="1898193" y="432799"/>
                    </a:cubicBezTo>
                    <a:lnTo>
                      <a:pt x="1846834" y="461944"/>
                    </a:lnTo>
                    <a:cubicBezTo>
                      <a:pt x="1805779" y="460094"/>
                      <a:pt x="1794880" y="462885"/>
                      <a:pt x="1771162" y="471776"/>
                    </a:cubicBezTo>
                    <a:cubicBezTo>
                      <a:pt x="1747444" y="480667"/>
                      <a:pt x="1727647" y="497984"/>
                      <a:pt x="1704522" y="515291"/>
                    </a:cubicBezTo>
                    <a:cubicBezTo>
                      <a:pt x="1681397" y="532598"/>
                      <a:pt x="1661289" y="564764"/>
                      <a:pt x="1632413" y="575618"/>
                    </a:cubicBezTo>
                    <a:cubicBezTo>
                      <a:pt x="1603537" y="586472"/>
                      <a:pt x="1558089" y="582076"/>
                      <a:pt x="1531266" y="580415"/>
                    </a:cubicBezTo>
                    <a:cubicBezTo>
                      <a:pt x="1504443" y="578754"/>
                      <a:pt x="1502043" y="571438"/>
                      <a:pt x="1471476" y="565651"/>
                    </a:cubicBezTo>
                    <a:cubicBezTo>
                      <a:pt x="1440909" y="559864"/>
                      <a:pt x="1384212" y="559164"/>
                      <a:pt x="1347866" y="545692"/>
                    </a:cubicBezTo>
                    <a:cubicBezTo>
                      <a:pt x="1311520" y="532220"/>
                      <a:pt x="1273862" y="499298"/>
                      <a:pt x="1253399" y="484819"/>
                    </a:cubicBezTo>
                    <a:cubicBezTo>
                      <a:pt x="1232936" y="470341"/>
                      <a:pt x="1222470" y="481985"/>
                      <a:pt x="1225087" y="458821"/>
                    </a:cubicBezTo>
                    <a:lnTo>
                      <a:pt x="1200060" y="439248"/>
                    </a:lnTo>
                    <a:lnTo>
                      <a:pt x="1170492" y="422467"/>
                    </a:lnTo>
                    <a:cubicBezTo>
                      <a:pt x="1160877" y="421308"/>
                      <a:pt x="1154198" y="408788"/>
                      <a:pt x="1140189" y="396952"/>
                    </a:cubicBezTo>
                    <a:cubicBezTo>
                      <a:pt x="1126180" y="385116"/>
                      <a:pt x="1144365" y="367389"/>
                      <a:pt x="1086439" y="351453"/>
                    </a:cubicBezTo>
                    <a:lnTo>
                      <a:pt x="1035995" y="340831"/>
                    </a:lnTo>
                    <a:cubicBezTo>
                      <a:pt x="996369" y="329936"/>
                      <a:pt x="997920" y="327458"/>
                      <a:pt x="972871" y="322021"/>
                    </a:cubicBezTo>
                    <a:cubicBezTo>
                      <a:pt x="917488" y="310002"/>
                      <a:pt x="915423" y="323337"/>
                      <a:pt x="881434" y="310199"/>
                    </a:cubicBezTo>
                    <a:cubicBezTo>
                      <a:pt x="862577" y="302906"/>
                      <a:pt x="857094" y="296020"/>
                      <a:pt x="835653" y="284444"/>
                    </a:cubicBezTo>
                    <a:lnTo>
                      <a:pt x="821001" y="277432"/>
                    </a:lnTo>
                    <a:lnTo>
                      <a:pt x="824508" y="280846"/>
                    </a:lnTo>
                    <a:lnTo>
                      <a:pt x="803060" y="321091"/>
                    </a:lnTo>
                    <a:cubicBezTo>
                      <a:pt x="768182" y="387745"/>
                      <a:pt x="750100" y="421572"/>
                      <a:pt x="718322" y="445899"/>
                    </a:cubicBezTo>
                    <a:cubicBezTo>
                      <a:pt x="674857" y="479173"/>
                      <a:pt x="788879" y="583598"/>
                      <a:pt x="675241" y="563602"/>
                    </a:cubicBezTo>
                    <a:cubicBezTo>
                      <a:pt x="562032" y="543680"/>
                      <a:pt x="567294" y="595467"/>
                      <a:pt x="542160" y="613980"/>
                    </a:cubicBezTo>
                    <a:cubicBezTo>
                      <a:pt x="517027" y="632493"/>
                      <a:pt x="524699" y="655473"/>
                      <a:pt x="524439" y="674679"/>
                    </a:cubicBezTo>
                    <a:cubicBezTo>
                      <a:pt x="524179" y="693886"/>
                      <a:pt x="528759" y="698856"/>
                      <a:pt x="540601" y="729216"/>
                    </a:cubicBezTo>
                    <a:cubicBezTo>
                      <a:pt x="535007" y="740928"/>
                      <a:pt x="497278" y="750513"/>
                      <a:pt x="489841" y="767311"/>
                    </a:cubicBezTo>
                    <a:cubicBezTo>
                      <a:pt x="482404" y="784109"/>
                      <a:pt x="499257" y="808392"/>
                      <a:pt x="495981" y="830005"/>
                    </a:cubicBezTo>
                    <a:cubicBezTo>
                      <a:pt x="490168" y="868371"/>
                      <a:pt x="465035" y="875513"/>
                      <a:pt x="440885" y="876043"/>
                    </a:cubicBezTo>
                    <a:cubicBezTo>
                      <a:pt x="428930" y="876303"/>
                      <a:pt x="417070" y="874950"/>
                      <a:pt x="408561" y="873685"/>
                    </a:cubicBezTo>
                    <a:lnTo>
                      <a:pt x="351186" y="836679"/>
                    </a:lnTo>
                    <a:lnTo>
                      <a:pt x="333632" y="843620"/>
                    </a:lnTo>
                    <a:cubicBezTo>
                      <a:pt x="217875" y="873321"/>
                      <a:pt x="238012" y="929819"/>
                      <a:pt x="218968" y="962513"/>
                    </a:cubicBezTo>
                    <a:cubicBezTo>
                      <a:pt x="209446" y="978860"/>
                      <a:pt x="208215" y="992684"/>
                      <a:pt x="210030" y="1005169"/>
                    </a:cubicBezTo>
                    <a:lnTo>
                      <a:pt x="213062" y="1016415"/>
                    </a:lnTo>
                    <a:lnTo>
                      <a:pt x="248424" y="1063140"/>
                    </a:lnTo>
                    <a:cubicBezTo>
                      <a:pt x="260428" y="1058955"/>
                      <a:pt x="261837" y="1075729"/>
                      <a:pt x="278377" y="1076336"/>
                    </a:cubicBezTo>
                    <a:cubicBezTo>
                      <a:pt x="286026" y="1093534"/>
                      <a:pt x="283678" y="1098402"/>
                      <a:pt x="291327" y="1115600"/>
                    </a:cubicBezTo>
                    <a:cubicBezTo>
                      <a:pt x="329690" y="1200458"/>
                      <a:pt x="319316" y="1190838"/>
                      <a:pt x="340528" y="1232450"/>
                    </a:cubicBezTo>
                    <a:cubicBezTo>
                      <a:pt x="361740" y="1274062"/>
                      <a:pt x="499329" y="1276541"/>
                      <a:pt x="418598" y="1365271"/>
                    </a:cubicBezTo>
                    <a:cubicBezTo>
                      <a:pt x="338171" y="1453665"/>
                      <a:pt x="386028" y="1489820"/>
                      <a:pt x="388068" y="1527602"/>
                    </a:cubicBezTo>
                    <a:cubicBezTo>
                      <a:pt x="390108" y="1565383"/>
                      <a:pt x="414321" y="1576517"/>
                      <a:pt x="430836" y="1591961"/>
                    </a:cubicBezTo>
                    <a:cubicBezTo>
                      <a:pt x="447352" y="1607404"/>
                      <a:pt x="454218" y="1607126"/>
                      <a:pt x="487159" y="1620264"/>
                    </a:cubicBezTo>
                    <a:cubicBezTo>
                      <a:pt x="494198" y="1634683"/>
                      <a:pt x="481468" y="1676987"/>
                      <a:pt x="491891" y="1697128"/>
                    </a:cubicBezTo>
                    <a:cubicBezTo>
                      <a:pt x="502314" y="1717268"/>
                      <a:pt x="532778" y="1720985"/>
                      <a:pt x="549699" y="1741110"/>
                    </a:cubicBezTo>
                    <a:cubicBezTo>
                      <a:pt x="579737" y="1776832"/>
                      <a:pt x="571913" y="1805610"/>
                      <a:pt x="558903" y="1828251"/>
                    </a:cubicBezTo>
                    <a:cubicBezTo>
                      <a:pt x="552461" y="1839456"/>
                      <a:pt x="544671" y="1849298"/>
                      <a:pt x="538828" y="1856126"/>
                    </a:cubicBezTo>
                    <a:lnTo>
                      <a:pt x="294925" y="1945522"/>
                    </a:lnTo>
                    <a:cubicBezTo>
                      <a:pt x="295955" y="1941767"/>
                      <a:pt x="297087" y="1936353"/>
                      <a:pt x="296927" y="1930307"/>
                    </a:cubicBezTo>
                    <a:cubicBezTo>
                      <a:pt x="296327" y="1907211"/>
                      <a:pt x="277591" y="1897451"/>
                      <a:pt x="266406" y="1888391"/>
                    </a:cubicBezTo>
                    <a:cubicBezTo>
                      <a:pt x="257832" y="1881448"/>
                      <a:pt x="260245" y="1880218"/>
                      <a:pt x="243954" y="1837485"/>
                    </a:cubicBezTo>
                    <a:cubicBezTo>
                      <a:pt x="226836" y="1792584"/>
                      <a:pt x="224445" y="1794651"/>
                      <a:pt x="213703" y="1765299"/>
                    </a:cubicBezTo>
                    <a:cubicBezTo>
                      <a:pt x="195583" y="1715749"/>
                      <a:pt x="204088" y="1714471"/>
                      <a:pt x="185513" y="1657359"/>
                    </a:cubicBezTo>
                    <a:lnTo>
                      <a:pt x="155486" y="1575436"/>
                    </a:lnTo>
                    <a:cubicBezTo>
                      <a:pt x="142775" y="1536369"/>
                      <a:pt x="145221" y="1536499"/>
                      <a:pt x="136213" y="1512502"/>
                    </a:cubicBezTo>
                    <a:cubicBezTo>
                      <a:pt x="116294" y="1459447"/>
                      <a:pt x="106304" y="1464109"/>
                      <a:pt x="97945" y="1428773"/>
                    </a:cubicBezTo>
                    <a:cubicBezTo>
                      <a:pt x="91766" y="1402630"/>
                      <a:pt x="97116" y="1397128"/>
                      <a:pt x="86966" y="1347110"/>
                    </a:cubicBezTo>
                    <a:cubicBezTo>
                      <a:pt x="82053" y="1322888"/>
                      <a:pt x="78273" y="1312062"/>
                      <a:pt x="69807" y="1300296"/>
                    </a:cubicBezTo>
                    <a:lnTo>
                      <a:pt x="66357" y="1296860"/>
                    </a:lnTo>
                    <a:lnTo>
                      <a:pt x="31890" y="1227476"/>
                    </a:lnTo>
                    <a:cubicBezTo>
                      <a:pt x="34813" y="1224904"/>
                      <a:pt x="17285" y="1177426"/>
                      <a:pt x="14126" y="1174015"/>
                    </a:cubicBezTo>
                    <a:cubicBezTo>
                      <a:pt x="10967" y="1170604"/>
                      <a:pt x="14701" y="1210698"/>
                      <a:pt x="12936" y="1207010"/>
                    </a:cubicBezTo>
                    <a:cubicBezTo>
                      <a:pt x="11171" y="1203322"/>
                      <a:pt x="5215" y="1168799"/>
                      <a:pt x="3534" y="1151888"/>
                    </a:cubicBezTo>
                    <a:cubicBezTo>
                      <a:pt x="1853" y="1134977"/>
                      <a:pt x="1991" y="1134505"/>
                      <a:pt x="2848" y="1105542"/>
                    </a:cubicBezTo>
                    <a:cubicBezTo>
                      <a:pt x="3705" y="1076579"/>
                      <a:pt x="-7167" y="1036038"/>
                      <a:pt x="8675" y="978108"/>
                    </a:cubicBezTo>
                    <a:lnTo>
                      <a:pt x="28071" y="930348"/>
                    </a:lnTo>
                    <a:cubicBezTo>
                      <a:pt x="38903" y="890719"/>
                      <a:pt x="58416" y="865044"/>
                      <a:pt x="71975" y="834276"/>
                    </a:cubicBezTo>
                    <a:cubicBezTo>
                      <a:pt x="85534" y="803508"/>
                      <a:pt x="104744" y="773940"/>
                      <a:pt x="109424" y="745738"/>
                    </a:cubicBezTo>
                    <a:cubicBezTo>
                      <a:pt x="114104" y="717536"/>
                      <a:pt x="97840" y="683016"/>
                      <a:pt x="100056" y="665062"/>
                    </a:cubicBezTo>
                    <a:cubicBezTo>
                      <a:pt x="102272" y="647108"/>
                      <a:pt x="123335" y="652494"/>
                      <a:pt x="122723" y="638012"/>
                    </a:cubicBezTo>
                    <a:cubicBezTo>
                      <a:pt x="121708" y="614264"/>
                      <a:pt x="114363" y="625055"/>
                      <a:pt x="126268" y="618239"/>
                    </a:cubicBezTo>
                    <a:cubicBezTo>
                      <a:pt x="138173" y="611423"/>
                      <a:pt x="177099" y="615436"/>
                      <a:pt x="194154" y="597117"/>
                    </a:cubicBezTo>
                    <a:cubicBezTo>
                      <a:pt x="211209" y="578798"/>
                      <a:pt x="221577" y="533212"/>
                      <a:pt x="228597" y="508323"/>
                    </a:cubicBezTo>
                    <a:cubicBezTo>
                      <a:pt x="235617" y="483435"/>
                      <a:pt x="245155" y="465809"/>
                      <a:pt x="236272" y="447786"/>
                    </a:cubicBezTo>
                    <a:cubicBezTo>
                      <a:pt x="227389" y="429763"/>
                      <a:pt x="151064" y="393462"/>
                      <a:pt x="175299" y="400186"/>
                    </a:cubicBezTo>
                    <a:cubicBezTo>
                      <a:pt x="200851" y="406221"/>
                      <a:pt x="241845" y="412631"/>
                      <a:pt x="281344" y="423453"/>
                    </a:cubicBezTo>
                    <a:cubicBezTo>
                      <a:pt x="313844" y="430148"/>
                      <a:pt x="297368" y="426814"/>
                      <a:pt x="367757" y="442383"/>
                    </a:cubicBezTo>
                    <a:lnTo>
                      <a:pt x="374716" y="443762"/>
                    </a:lnTo>
                    <a:lnTo>
                      <a:pt x="379102" y="437997"/>
                    </a:lnTo>
                    <a:cubicBezTo>
                      <a:pt x="383252" y="432904"/>
                      <a:pt x="386379" y="429002"/>
                      <a:pt x="391899" y="420261"/>
                    </a:cubicBezTo>
                    <a:cubicBezTo>
                      <a:pt x="416302" y="381606"/>
                      <a:pt x="406661" y="376289"/>
                      <a:pt x="426048" y="354187"/>
                    </a:cubicBezTo>
                    <a:cubicBezTo>
                      <a:pt x="440394" y="337838"/>
                      <a:pt x="447660" y="339333"/>
                      <a:pt x="476177" y="309295"/>
                    </a:cubicBezTo>
                    <a:cubicBezTo>
                      <a:pt x="489988" y="294750"/>
                      <a:pt x="499560" y="290336"/>
                      <a:pt x="497976" y="275498"/>
                    </a:cubicBezTo>
                    <a:cubicBezTo>
                      <a:pt x="496392" y="260660"/>
                      <a:pt x="458906" y="242367"/>
                      <a:pt x="466672" y="220267"/>
                    </a:cubicBezTo>
                    <a:cubicBezTo>
                      <a:pt x="474438" y="198167"/>
                      <a:pt x="531000" y="161826"/>
                      <a:pt x="544569" y="142897"/>
                    </a:cubicBezTo>
                    <a:cubicBezTo>
                      <a:pt x="558138" y="123968"/>
                      <a:pt x="545388" y="112515"/>
                      <a:pt x="548084" y="106692"/>
                    </a:cubicBezTo>
                    <a:cubicBezTo>
                      <a:pt x="550780" y="100869"/>
                      <a:pt x="555326" y="105525"/>
                      <a:pt x="560744" y="107956"/>
                    </a:cubicBezTo>
                    <a:lnTo>
                      <a:pt x="571307" y="114403"/>
                    </a:lnTo>
                    <a:lnTo>
                      <a:pt x="575386" y="94407"/>
                    </a:lnTo>
                    <a:cubicBezTo>
                      <a:pt x="579907" y="71881"/>
                      <a:pt x="585106" y="47204"/>
                      <a:pt x="591405" y="22919"/>
                    </a:cubicBezTo>
                    <a:cubicBezTo>
                      <a:pt x="599536" y="-16920"/>
                      <a:pt x="582273" y="145797"/>
                      <a:pt x="600965" y="59451"/>
                    </a:cubicBezTo>
                    <a:cubicBezTo>
                      <a:pt x="604610" y="44304"/>
                      <a:pt x="654381" y="78362"/>
                      <a:pt x="664645" y="61439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5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92" name="Group 1191">
                <a:extLst>
                  <a:ext uri="{FF2B5EF4-FFF2-40B4-BE49-F238E27FC236}">
                    <a16:creationId xmlns:a16="http://schemas.microsoft.com/office/drawing/2014/main" id="{79CAB657-26EC-8B21-E5BA-8B26A687AFF4}"/>
                  </a:ext>
                </a:extLst>
              </p:cNvPr>
              <p:cNvGrpSpPr/>
              <p:nvPr/>
            </p:nvGrpSpPr>
            <p:grpSpPr>
              <a:xfrm>
                <a:off x="4482831" y="4550283"/>
                <a:ext cx="3377912" cy="789003"/>
                <a:chOff x="4406591" y="3939745"/>
                <a:chExt cx="3377912" cy="789003"/>
              </a:xfrm>
            </p:grpSpPr>
            <p:sp>
              <p:nvSpPr>
                <p:cNvPr id="2336" name="Isosceles Triangle 571">
                  <a:extLst>
                    <a:ext uri="{FF2B5EF4-FFF2-40B4-BE49-F238E27FC236}">
                      <a16:creationId xmlns:a16="http://schemas.microsoft.com/office/drawing/2014/main" id="{20446B4A-7625-F92D-044C-98F883F8CE39}"/>
                    </a:ext>
                  </a:extLst>
                </p:cNvPr>
                <p:cNvSpPr/>
                <p:nvPr/>
              </p:nvSpPr>
              <p:spPr>
                <a:xfrm>
                  <a:off x="4406591" y="4034137"/>
                  <a:ext cx="3377912" cy="694611"/>
                </a:xfrm>
                <a:prstGeom prst="triangle">
                  <a:avLst>
                    <a:gd name="adj" fmla="val 51931"/>
                  </a:avLst>
                </a:prstGeom>
                <a:gradFill flip="none" rotWithShape="1">
                  <a:gsLst>
                    <a:gs pos="77000">
                      <a:srgbClr val="12839E">
                        <a:alpha val="0"/>
                      </a:srgbClr>
                    </a:gs>
                    <a:gs pos="6000">
                      <a:srgbClr val="12839E">
                        <a:alpha val="89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37" name="TextBox 2336">
                  <a:extLst>
                    <a:ext uri="{FF2B5EF4-FFF2-40B4-BE49-F238E27FC236}">
                      <a16:creationId xmlns:a16="http://schemas.microsoft.com/office/drawing/2014/main" id="{1497C097-31DA-5B86-38CA-36D94E35CC4F}"/>
                    </a:ext>
                  </a:extLst>
                </p:cNvPr>
                <p:cNvSpPr txBox="1"/>
                <p:nvPr/>
              </p:nvSpPr>
              <p:spPr>
                <a:xfrm>
                  <a:off x="5777203" y="4223167"/>
                  <a:ext cx="652407" cy="25913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TSLP</a:t>
                  </a:r>
                </a:p>
              </p:txBody>
            </p:sp>
            <p:sp>
              <p:nvSpPr>
                <p:cNvPr id="2338" name="TextBox 2337">
                  <a:extLst>
                    <a:ext uri="{FF2B5EF4-FFF2-40B4-BE49-F238E27FC236}">
                      <a16:creationId xmlns:a16="http://schemas.microsoft.com/office/drawing/2014/main" id="{00BCE8CB-6ECC-56B8-2D85-8FE13280BD8A}"/>
                    </a:ext>
                  </a:extLst>
                </p:cNvPr>
                <p:cNvSpPr txBox="1"/>
                <p:nvPr/>
              </p:nvSpPr>
              <p:spPr>
                <a:xfrm>
                  <a:off x="5299013" y="4237831"/>
                  <a:ext cx="652407" cy="25913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IL-33</a:t>
                  </a:r>
                </a:p>
              </p:txBody>
            </p:sp>
            <p:sp>
              <p:nvSpPr>
                <p:cNvPr id="2339" name="TextBox 2338">
                  <a:extLst>
                    <a:ext uri="{FF2B5EF4-FFF2-40B4-BE49-F238E27FC236}">
                      <a16:creationId xmlns:a16="http://schemas.microsoft.com/office/drawing/2014/main" id="{94C4F486-2AB9-C8CA-D073-2840AE9B7BF9}"/>
                    </a:ext>
                  </a:extLst>
                </p:cNvPr>
                <p:cNvSpPr txBox="1"/>
                <p:nvPr/>
              </p:nvSpPr>
              <p:spPr>
                <a:xfrm>
                  <a:off x="6297895" y="4232932"/>
                  <a:ext cx="652407" cy="25913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IL-25</a:t>
                  </a:r>
                </a:p>
              </p:txBody>
            </p:sp>
            <p:sp>
              <p:nvSpPr>
                <p:cNvPr id="2340" name="Arc 2339">
                  <a:extLst>
                    <a:ext uri="{FF2B5EF4-FFF2-40B4-BE49-F238E27FC236}">
                      <a16:creationId xmlns:a16="http://schemas.microsoft.com/office/drawing/2014/main" id="{39A3FBB7-937D-EFBC-7492-25DCBA21780B}"/>
                    </a:ext>
                  </a:extLst>
                </p:cNvPr>
                <p:cNvSpPr/>
                <p:nvPr/>
              </p:nvSpPr>
              <p:spPr>
                <a:xfrm rot="15084076">
                  <a:off x="5230221" y="3970089"/>
                  <a:ext cx="437459" cy="446135"/>
                </a:xfrm>
                <a:prstGeom prst="arc">
                  <a:avLst>
                    <a:gd name="adj1" fmla="val 13257964"/>
                    <a:gd name="adj2" fmla="val 20228208"/>
                  </a:avLst>
                </a:prstGeom>
                <a:ln w="19050">
                  <a:solidFill>
                    <a:srgbClr val="12839E"/>
                  </a:solidFill>
                  <a:tailEnd type="triangle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41" name="Arc 2340">
                  <a:extLst>
                    <a:ext uri="{FF2B5EF4-FFF2-40B4-BE49-F238E27FC236}">
                      <a16:creationId xmlns:a16="http://schemas.microsoft.com/office/drawing/2014/main" id="{049D28F8-22AF-1273-033F-EA039AE98393}"/>
                    </a:ext>
                  </a:extLst>
                </p:cNvPr>
                <p:cNvSpPr/>
                <p:nvPr/>
              </p:nvSpPr>
              <p:spPr>
                <a:xfrm rot="6515924" flipH="1">
                  <a:off x="6534962" y="3935407"/>
                  <a:ext cx="437459" cy="446135"/>
                </a:xfrm>
                <a:prstGeom prst="arc">
                  <a:avLst>
                    <a:gd name="adj1" fmla="val 13257964"/>
                    <a:gd name="adj2" fmla="val 20228208"/>
                  </a:avLst>
                </a:prstGeom>
                <a:ln w="19050">
                  <a:solidFill>
                    <a:srgbClr val="12839E"/>
                  </a:solidFill>
                  <a:tailEnd type="triangle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93" name="Group 1192">
                <a:extLst>
                  <a:ext uri="{FF2B5EF4-FFF2-40B4-BE49-F238E27FC236}">
                    <a16:creationId xmlns:a16="http://schemas.microsoft.com/office/drawing/2014/main" id="{C8B67E69-E614-AD21-BE6D-27852F36D4FA}"/>
                  </a:ext>
                </a:extLst>
              </p:cNvPr>
              <p:cNvGrpSpPr/>
              <p:nvPr/>
            </p:nvGrpSpPr>
            <p:grpSpPr>
              <a:xfrm rot="4162703">
                <a:off x="5381388" y="4126937"/>
                <a:ext cx="465266" cy="465267"/>
                <a:chOff x="11050835" y="1488272"/>
                <a:chExt cx="360040" cy="360040"/>
              </a:xfrm>
            </p:grpSpPr>
            <p:sp>
              <p:nvSpPr>
                <p:cNvPr id="2333" name="Oval 2332">
                  <a:extLst>
                    <a:ext uri="{FF2B5EF4-FFF2-40B4-BE49-F238E27FC236}">
                      <a16:creationId xmlns:a16="http://schemas.microsoft.com/office/drawing/2014/main" id="{DD789500-6A3D-C607-11C4-A69661D93F69}"/>
                    </a:ext>
                  </a:extLst>
                </p:cNvPr>
                <p:cNvSpPr/>
                <p:nvPr/>
              </p:nvSpPr>
              <p:spPr>
                <a:xfrm>
                  <a:off x="11050835" y="1488272"/>
                  <a:ext cx="360040" cy="360040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34" name="Oval 2333">
                  <a:extLst>
                    <a:ext uri="{FF2B5EF4-FFF2-40B4-BE49-F238E27FC236}">
                      <a16:creationId xmlns:a16="http://schemas.microsoft.com/office/drawing/2014/main" id="{2339BFBD-A2FD-522D-CD27-D451B9C58D78}"/>
                    </a:ext>
                  </a:extLst>
                </p:cNvPr>
                <p:cNvSpPr/>
                <p:nvPr/>
              </p:nvSpPr>
              <p:spPr>
                <a:xfrm>
                  <a:off x="11090924" y="1528361"/>
                  <a:ext cx="279862" cy="279862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35" name="Oval 2334">
                  <a:extLst>
                    <a:ext uri="{FF2B5EF4-FFF2-40B4-BE49-F238E27FC236}">
                      <a16:creationId xmlns:a16="http://schemas.microsoft.com/office/drawing/2014/main" id="{9E6BA84F-2353-D3E8-8B58-9B0EE8BE4D78}"/>
                    </a:ext>
                  </a:extLst>
                </p:cNvPr>
                <p:cNvSpPr/>
                <p:nvPr/>
              </p:nvSpPr>
              <p:spPr>
                <a:xfrm>
                  <a:off x="11133329" y="1570766"/>
                  <a:ext cx="195052" cy="195052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94" name="TextBox 1193">
                <a:extLst>
                  <a:ext uri="{FF2B5EF4-FFF2-40B4-BE49-F238E27FC236}">
                    <a16:creationId xmlns:a16="http://schemas.microsoft.com/office/drawing/2014/main" id="{EDAB26B5-5481-31F1-7449-C97B0C8FB253}"/>
                  </a:ext>
                </a:extLst>
              </p:cNvPr>
              <p:cNvSpPr txBox="1"/>
              <p:nvPr/>
            </p:nvSpPr>
            <p:spPr>
              <a:xfrm>
                <a:off x="5865202" y="3411035"/>
                <a:ext cx="352994" cy="17940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Smoke/</a:t>
                </a:r>
                <a:b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pollutants</a:t>
                </a:r>
              </a:p>
            </p:txBody>
          </p:sp>
          <p:sp>
            <p:nvSpPr>
              <p:cNvPr id="1195" name="TextBox 1194">
                <a:extLst>
                  <a:ext uri="{FF2B5EF4-FFF2-40B4-BE49-F238E27FC236}">
                    <a16:creationId xmlns:a16="http://schemas.microsoft.com/office/drawing/2014/main" id="{18ECCFAE-0F8B-4263-C544-5955AB98C41E}"/>
                  </a:ext>
                </a:extLst>
              </p:cNvPr>
              <p:cNvSpPr txBox="1"/>
              <p:nvPr/>
            </p:nvSpPr>
            <p:spPr>
              <a:xfrm>
                <a:off x="5267946" y="3474200"/>
                <a:ext cx="512332" cy="8970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Bacteria</a:t>
                </a:r>
              </a:p>
            </p:txBody>
          </p:sp>
          <p:sp>
            <p:nvSpPr>
              <p:cNvPr id="1196" name="TextBox 1195">
                <a:extLst>
                  <a:ext uri="{FF2B5EF4-FFF2-40B4-BE49-F238E27FC236}">
                    <a16:creationId xmlns:a16="http://schemas.microsoft.com/office/drawing/2014/main" id="{EA37E7FC-33A0-04AD-369C-554768CAD948}"/>
                  </a:ext>
                </a:extLst>
              </p:cNvPr>
              <p:cNvSpPr txBox="1"/>
              <p:nvPr/>
            </p:nvSpPr>
            <p:spPr>
              <a:xfrm>
                <a:off x="6612866" y="3631403"/>
                <a:ext cx="344688" cy="897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Allergens</a:t>
                </a:r>
              </a:p>
            </p:txBody>
          </p:sp>
          <p:sp>
            <p:nvSpPr>
              <p:cNvPr id="1197" name="TextBox 1196">
                <a:extLst>
                  <a:ext uri="{FF2B5EF4-FFF2-40B4-BE49-F238E27FC236}">
                    <a16:creationId xmlns:a16="http://schemas.microsoft.com/office/drawing/2014/main" id="{237A0210-2C5E-A0F2-0958-DC9C5A96C650}"/>
                  </a:ext>
                </a:extLst>
              </p:cNvPr>
              <p:cNvSpPr txBox="1"/>
              <p:nvPr/>
            </p:nvSpPr>
            <p:spPr>
              <a:xfrm>
                <a:off x="5817839" y="4063943"/>
                <a:ext cx="201414" cy="897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Injury</a:t>
                </a:r>
              </a:p>
            </p:txBody>
          </p:sp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B7A0B021-B534-44E3-9009-B693A4F5D555}"/>
                  </a:ext>
                </a:extLst>
              </p:cNvPr>
              <p:cNvSpPr/>
              <p:nvPr/>
            </p:nvSpPr>
            <p:spPr>
              <a:xfrm rot="4162703">
                <a:off x="5537037" y="4280579"/>
                <a:ext cx="152741" cy="1527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9" name="TextBox 1198">
                <a:extLst>
                  <a:ext uri="{FF2B5EF4-FFF2-40B4-BE49-F238E27FC236}">
                    <a16:creationId xmlns:a16="http://schemas.microsoft.com/office/drawing/2014/main" id="{FB00F2A4-DC38-10D9-2600-7D7825457FAD}"/>
                  </a:ext>
                </a:extLst>
              </p:cNvPr>
              <p:cNvSpPr txBox="1"/>
              <p:nvPr/>
            </p:nvSpPr>
            <p:spPr>
              <a:xfrm>
                <a:off x="6346579" y="4078112"/>
                <a:ext cx="276167" cy="897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Viruses</a:t>
                </a:r>
              </a:p>
            </p:txBody>
          </p:sp>
          <p:grpSp>
            <p:nvGrpSpPr>
              <p:cNvPr id="1200" name="Group 1199">
                <a:extLst>
                  <a:ext uri="{FF2B5EF4-FFF2-40B4-BE49-F238E27FC236}">
                    <a16:creationId xmlns:a16="http://schemas.microsoft.com/office/drawing/2014/main" id="{4EABE187-608A-80B1-CD49-7213D2F0C8B6}"/>
                  </a:ext>
                </a:extLst>
              </p:cNvPr>
              <p:cNvGrpSpPr/>
              <p:nvPr/>
            </p:nvGrpSpPr>
            <p:grpSpPr>
              <a:xfrm rot="10800000">
                <a:off x="5918866" y="2117194"/>
                <a:ext cx="192697" cy="361562"/>
                <a:chOff x="5661453" y="2606543"/>
                <a:chExt cx="275343" cy="516667"/>
              </a:xfrm>
            </p:grpSpPr>
            <p:sp>
              <p:nvSpPr>
                <p:cNvPr id="2322" name="Freeform: Shape 57">
                  <a:extLst>
                    <a:ext uri="{FF2B5EF4-FFF2-40B4-BE49-F238E27FC236}">
                      <a16:creationId xmlns:a16="http://schemas.microsoft.com/office/drawing/2014/main" id="{09E0F1DE-C375-2870-6F44-6141A29D1D64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3" name="Freeform: Shape 58">
                  <a:extLst>
                    <a:ext uri="{FF2B5EF4-FFF2-40B4-BE49-F238E27FC236}">
                      <a16:creationId xmlns:a16="http://schemas.microsoft.com/office/drawing/2014/main" id="{33A30C64-651D-0B27-DB2B-0AA62D4306C8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4" name="Freeform: Shape 59">
                  <a:extLst>
                    <a:ext uri="{FF2B5EF4-FFF2-40B4-BE49-F238E27FC236}">
                      <a16:creationId xmlns:a16="http://schemas.microsoft.com/office/drawing/2014/main" id="{2AFF8EF8-FB2C-713C-E894-09D67C97C34F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5" name="Freeform: Shape 60">
                  <a:extLst>
                    <a:ext uri="{FF2B5EF4-FFF2-40B4-BE49-F238E27FC236}">
                      <a16:creationId xmlns:a16="http://schemas.microsoft.com/office/drawing/2014/main" id="{B6ED0031-C16C-5FFF-8F8E-A8CAB32171D6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6" name="Freeform: Shape 61">
                  <a:extLst>
                    <a:ext uri="{FF2B5EF4-FFF2-40B4-BE49-F238E27FC236}">
                      <a16:creationId xmlns:a16="http://schemas.microsoft.com/office/drawing/2014/main" id="{64AB5EB4-B80A-CCDB-FB70-C39B3FB7E329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7" name="Freeform: Shape 62">
                  <a:extLst>
                    <a:ext uri="{FF2B5EF4-FFF2-40B4-BE49-F238E27FC236}">
                      <a16:creationId xmlns:a16="http://schemas.microsoft.com/office/drawing/2014/main" id="{4FBBA7CC-4678-BB18-9769-B202973C5380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8" name="Freeform: Shape 63">
                  <a:extLst>
                    <a:ext uri="{FF2B5EF4-FFF2-40B4-BE49-F238E27FC236}">
                      <a16:creationId xmlns:a16="http://schemas.microsoft.com/office/drawing/2014/main" id="{41F978D7-F9E4-879A-9C24-3003C6C5A971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9" name="Freeform: Shape 64">
                  <a:extLst>
                    <a:ext uri="{FF2B5EF4-FFF2-40B4-BE49-F238E27FC236}">
                      <a16:creationId xmlns:a16="http://schemas.microsoft.com/office/drawing/2014/main" id="{A9B2C60D-B3C3-B69B-92E6-F48D10FAA36C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30" name="Freeform: Shape 65">
                  <a:extLst>
                    <a:ext uri="{FF2B5EF4-FFF2-40B4-BE49-F238E27FC236}">
                      <a16:creationId xmlns:a16="http://schemas.microsoft.com/office/drawing/2014/main" id="{CF82B19B-E619-A8E3-7614-62A2C9D0EC97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31" name="Rectangle: Rounded Corners 66">
                  <a:extLst>
                    <a:ext uri="{FF2B5EF4-FFF2-40B4-BE49-F238E27FC236}">
                      <a16:creationId xmlns:a16="http://schemas.microsoft.com/office/drawing/2014/main" id="{D610202F-FF4B-50DD-2AAC-B0DF5DA0333B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32" name="Oval 2331">
                  <a:extLst>
                    <a:ext uri="{FF2B5EF4-FFF2-40B4-BE49-F238E27FC236}">
                      <a16:creationId xmlns:a16="http://schemas.microsoft.com/office/drawing/2014/main" id="{10DA9B9E-2810-A753-C988-729887AE8A16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01" name="Group 1200">
                <a:extLst>
                  <a:ext uri="{FF2B5EF4-FFF2-40B4-BE49-F238E27FC236}">
                    <a16:creationId xmlns:a16="http://schemas.microsoft.com/office/drawing/2014/main" id="{A094BC77-56B9-82E3-F10D-AA4C91594D68}"/>
                  </a:ext>
                </a:extLst>
              </p:cNvPr>
              <p:cNvGrpSpPr/>
              <p:nvPr/>
            </p:nvGrpSpPr>
            <p:grpSpPr>
              <a:xfrm rot="11064514">
                <a:off x="6164270" y="2119245"/>
                <a:ext cx="192697" cy="361562"/>
                <a:chOff x="5661453" y="2606543"/>
                <a:chExt cx="275343" cy="516667"/>
              </a:xfrm>
            </p:grpSpPr>
            <p:sp>
              <p:nvSpPr>
                <p:cNvPr id="2311" name="Freeform: Shape 69">
                  <a:extLst>
                    <a:ext uri="{FF2B5EF4-FFF2-40B4-BE49-F238E27FC236}">
                      <a16:creationId xmlns:a16="http://schemas.microsoft.com/office/drawing/2014/main" id="{5FB368D1-124D-482B-1138-C892A9EAD8F5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2" name="Freeform: Shape 70">
                  <a:extLst>
                    <a:ext uri="{FF2B5EF4-FFF2-40B4-BE49-F238E27FC236}">
                      <a16:creationId xmlns:a16="http://schemas.microsoft.com/office/drawing/2014/main" id="{68C71B1C-3BBE-4CC6-E4D2-3D7D36719B8C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3" name="Freeform: Shape 71">
                  <a:extLst>
                    <a:ext uri="{FF2B5EF4-FFF2-40B4-BE49-F238E27FC236}">
                      <a16:creationId xmlns:a16="http://schemas.microsoft.com/office/drawing/2014/main" id="{F5965763-8B48-A57F-5B76-1B047B7257E6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4" name="Freeform: Shape 72">
                  <a:extLst>
                    <a:ext uri="{FF2B5EF4-FFF2-40B4-BE49-F238E27FC236}">
                      <a16:creationId xmlns:a16="http://schemas.microsoft.com/office/drawing/2014/main" id="{AADA2AC4-E6E9-564C-316C-DEBD01F69356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5" name="Freeform: Shape 73">
                  <a:extLst>
                    <a:ext uri="{FF2B5EF4-FFF2-40B4-BE49-F238E27FC236}">
                      <a16:creationId xmlns:a16="http://schemas.microsoft.com/office/drawing/2014/main" id="{C8870024-DDF3-3E7D-467B-F71B4E0CA524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6" name="Freeform: Shape 74">
                  <a:extLst>
                    <a:ext uri="{FF2B5EF4-FFF2-40B4-BE49-F238E27FC236}">
                      <a16:creationId xmlns:a16="http://schemas.microsoft.com/office/drawing/2014/main" id="{676626E2-8DB7-8C03-9D69-F3CAB1C60CDB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7" name="Freeform: Shape 75">
                  <a:extLst>
                    <a:ext uri="{FF2B5EF4-FFF2-40B4-BE49-F238E27FC236}">
                      <a16:creationId xmlns:a16="http://schemas.microsoft.com/office/drawing/2014/main" id="{4F9660DD-B35A-7C3A-0D7C-DB5621E9BCFD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8" name="Freeform: Shape 76">
                  <a:extLst>
                    <a:ext uri="{FF2B5EF4-FFF2-40B4-BE49-F238E27FC236}">
                      <a16:creationId xmlns:a16="http://schemas.microsoft.com/office/drawing/2014/main" id="{99F9B588-E490-BFA6-496A-FEAC20AF4A9B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19" name="Freeform: Shape 287">
                  <a:extLst>
                    <a:ext uri="{FF2B5EF4-FFF2-40B4-BE49-F238E27FC236}">
                      <a16:creationId xmlns:a16="http://schemas.microsoft.com/office/drawing/2014/main" id="{ABB299DF-3FDF-6208-190C-D250E34BDE0E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0" name="Rectangle: Rounded Corners 288">
                  <a:extLst>
                    <a:ext uri="{FF2B5EF4-FFF2-40B4-BE49-F238E27FC236}">
                      <a16:creationId xmlns:a16="http://schemas.microsoft.com/office/drawing/2014/main" id="{C3D59B7A-CFF4-8CAE-78FA-C68E8BDE5916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21" name="Oval 2320">
                  <a:extLst>
                    <a:ext uri="{FF2B5EF4-FFF2-40B4-BE49-F238E27FC236}">
                      <a16:creationId xmlns:a16="http://schemas.microsoft.com/office/drawing/2014/main" id="{D7EAF5A0-0A7F-2546-2056-DE97B8B34B7E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02" name="Group 1201">
                <a:extLst>
                  <a:ext uri="{FF2B5EF4-FFF2-40B4-BE49-F238E27FC236}">
                    <a16:creationId xmlns:a16="http://schemas.microsoft.com/office/drawing/2014/main" id="{89DCABAD-E275-917B-679F-F7B5A9621D9A}"/>
                  </a:ext>
                </a:extLst>
              </p:cNvPr>
              <p:cNvGrpSpPr/>
              <p:nvPr/>
            </p:nvGrpSpPr>
            <p:grpSpPr>
              <a:xfrm rot="10347372">
                <a:off x="5726591" y="2153925"/>
                <a:ext cx="202826" cy="433429"/>
                <a:chOff x="4423627" y="1973989"/>
                <a:chExt cx="245880" cy="525434"/>
              </a:xfrm>
            </p:grpSpPr>
            <p:sp>
              <p:nvSpPr>
                <p:cNvPr id="2306" name="Rectangle: Rounded Corners 291">
                  <a:extLst>
                    <a:ext uri="{FF2B5EF4-FFF2-40B4-BE49-F238E27FC236}">
                      <a16:creationId xmlns:a16="http://schemas.microsoft.com/office/drawing/2014/main" id="{5C471696-3F3F-6A24-C903-A6F91734DC4E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7" name="Oval 2306">
                  <a:extLst>
                    <a:ext uri="{FF2B5EF4-FFF2-40B4-BE49-F238E27FC236}">
                      <a16:creationId xmlns:a16="http://schemas.microsoft.com/office/drawing/2014/main" id="{8B5DA4A2-19AB-E6D4-168B-55189871D49F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8" name="Oval 2307">
                  <a:extLst>
                    <a:ext uri="{FF2B5EF4-FFF2-40B4-BE49-F238E27FC236}">
                      <a16:creationId xmlns:a16="http://schemas.microsoft.com/office/drawing/2014/main" id="{7B043E0D-21FE-1C15-5DE5-B53F1240EA68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09" name="Oval 2308">
                  <a:extLst>
                    <a:ext uri="{FF2B5EF4-FFF2-40B4-BE49-F238E27FC236}">
                      <a16:creationId xmlns:a16="http://schemas.microsoft.com/office/drawing/2014/main" id="{90880F8C-5986-F67B-3D72-5AEEE6A0EF52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10" name="Oval 2309">
                  <a:extLst>
                    <a:ext uri="{FF2B5EF4-FFF2-40B4-BE49-F238E27FC236}">
                      <a16:creationId xmlns:a16="http://schemas.microsoft.com/office/drawing/2014/main" id="{2EED2C98-A502-5E7B-4636-939252229AAF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3" name="Smoke">
                <a:extLst>
                  <a:ext uri="{FF2B5EF4-FFF2-40B4-BE49-F238E27FC236}">
                    <a16:creationId xmlns:a16="http://schemas.microsoft.com/office/drawing/2014/main" id="{05C793A3-3DC2-674B-6CBB-89115E82E7BF}"/>
                  </a:ext>
                </a:extLst>
              </p:cNvPr>
              <p:cNvGrpSpPr/>
              <p:nvPr/>
            </p:nvGrpSpPr>
            <p:grpSpPr>
              <a:xfrm>
                <a:off x="6242953" y="3240249"/>
                <a:ext cx="292799" cy="428862"/>
                <a:chOff x="7513888" y="1312502"/>
                <a:chExt cx="370697" cy="536145"/>
              </a:xfrm>
            </p:grpSpPr>
            <p:sp>
              <p:nvSpPr>
                <p:cNvPr id="2300" name="Freeform: Shape 586">
                  <a:extLst>
                    <a:ext uri="{FF2B5EF4-FFF2-40B4-BE49-F238E27FC236}">
                      <a16:creationId xmlns:a16="http://schemas.microsoft.com/office/drawing/2014/main" id="{0A7C587C-8138-2627-7E73-CC749C11E441}"/>
                    </a:ext>
                  </a:extLst>
                </p:cNvPr>
                <p:cNvSpPr/>
                <p:nvPr/>
              </p:nvSpPr>
              <p:spPr>
                <a:xfrm>
                  <a:off x="7753055" y="1440247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1" name="Freeform: Shape 587">
                  <a:extLst>
                    <a:ext uri="{FF2B5EF4-FFF2-40B4-BE49-F238E27FC236}">
                      <a16:creationId xmlns:a16="http://schemas.microsoft.com/office/drawing/2014/main" id="{C8936889-972D-5447-6339-ECDE621BA970}"/>
                    </a:ext>
                  </a:extLst>
                </p:cNvPr>
                <p:cNvSpPr/>
                <p:nvPr/>
              </p:nvSpPr>
              <p:spPr>
                <a:xfrm>
                  <a:off x="7680933" y="1374286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2" name="Freeform: Shape 588">
                  <a:extLst>
                    <a:ext uri="{FF2B5EF4-FFF2-40B4-BE49-F238E27FC236}">
                      <a16:creationId xmlns:a16="http://schemas.microsoft.com/office/drawing/2014/main" id="{6426A4A7-06CD-9918-89AD-973882A28372}"/>
                    </a:ext>
                  </a:extLst>
                </p:cNvPr>
                <p:cNvSpPr/>
                <p:nvPr/>
              </p:nvSpPr>
              <p:spPr>
                <a:xfrm>
                  <a:off x="7513888" y="1403704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3" name="Freeform: Shape 589">
                  <a:extLst>
                    <a:ext uri="{FF2B5EF4-FFF2-40B4-BE49-F238E27FC236}">
                      <a16:creationId xmlns:a16="http://schemas.microsoft.com/office/drawing/2014/main" id="{34E691FC-0FD8-EABA-0681-1952902CD378}"/>
                    </a:ext>
                  </a:extLst>
                </p:cNvPr>
                <p:cNvSpPr/>
                <p:nvPr/>
              </p:nvSpPr>
              <p:spPr>
                <a:xfrm>
                  <a:off x="7577958" y="1650684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4" name="Freeform: Shape 590">
                  <a:extLst>
                    <a:ext uri="{FF2B5EF4-FFF2-40B4-BE49-F238E27FC236}">
                      <a16:creationId xmlns:a16="http://schemas.microsoft.com/office/drawing/2014/main" id="{BCB36364-277F-F050-1A8A-78F022D4F913}"/>
                    </a:ext>
                  </a:extLst>
                </p:cNvPr>
                <p:cNvSpPr/>
                <p:nvPr/>
              </p:nvSpPr>
              <p:spPr>
                <a:xfrm>
                  <a:off x="7634770" y="1506634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305" name="Freeform: Shape 591">
                  <a:extLst>
                    <a:ext uri="{FF2B5EF4-FFF2-40B4-BE49-F238E27FC236}">
                      <a16:creationId xmlns:a16="http://schemas.microsoft.com/office/drawing/2014/main" id="{4582E17F-02FA-7D43-D4D4-6AA9992ED182}"/>
                    </a:ext>
                  </a:extLst>
                </p:cNvPr>
                <p:cNvSpPr/>
                <p:nvPr/>
              </p:nvSpPr>
              <p:spPr>
                <a:xfrm>
                  <a:off x="7815124" y="1312502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4" name="Microbe">
                <a:extLst>
                  <a:ext uri="{FF2B5EF4-FFF2-40B4-BE49-F238E27FC236}">
                    <a16:creationId xmlns:a16="http://schemas.microsoft.com/office/drawing/2014/main" id="{F9F488EA-4642-06EB-744C-788FD2B0F778}"/>
                  </a:ext>
                </a:extLst>
              </p:cNvPr>
              <p:cNvGrpSpPr/>
              <p:nvPr/>
            </p:nvGrpSpPr>
            <p:grpSpPr>
              <a:xfrm>
                <a:off x="6552070" y="3816087"/>
                <a:ext cx="226710" cy="221099"/>
                <a:chOff x="7385769" y="1406192"/>
                <a:chExt cx="194763" cy="206588"/>
              </a:xfrm>
            </p:grpSpPr>
            <p:sp>
              <p:nvSpPr>
                <p:cNvPr id="2279" name="Oval 2278">
                  <a:extLst>
                    <a:ext uri="{FF2B5EF4-FFF2-40B4-BE49-F238E27FC236}">
                      <a16:creationId xmlns:a16="http://schemas.microsoft.com/office/drawing/2014/main" id="{39F48EA3-22D1-2C6F-D15C-8639E3F5497D}"/>
                    </a:ext>
                  </a:extLst>
                </p:cNvPr>
                <p:cNvSpPr/>
                <p:nvPr/>
              </p:nvSpPr>
              <p:spPr>
                <a:xfrm>
                  <a:off x="7449420" y="1470767"/>
                  <a:ext cx="85548" cy="85548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0" name="Oval 2279">
                  <a:extLst>
                    <a:ext uri="{FF2B5EF4-FFF2-40B4-BE49-F238E27FC236}">
                      <a16:creationId xmlns:a16="http://schemas.microsoft.com/office/drawing/2014/main" id="{DCA3049E-143F-BC7A-E449-31EB52091138}"/>
                    </a:ext>
                  </a:extLst>
                </p:cNvPr>
                <p:cNvSpPr/>
                <p:nvPr/>
              </p:nvSpPr>
              <p:spPr>
                <a:xfrm>
                  <a:off x="7522679" y="14365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1" name="Oval 2280">
                  <a:extLst>
                    <a:ext uri="{FF2B5EF4-FFF2-40B4-BE49-F238E27FC236}">
                      <a16:creationId xmlns:a16="http://schemas.microsoft.com/office/drawing/2014/main" id="{105FE644-F69D-ED35-1F27-00AB4919DC4F}"/>
                    </a:ext>
                  </a:extLst>
                </p:cNvPr>
                <p:cNvSpPr/>
                <p:nvPr/>
              </p:nvSpPr>
              <p:spPr>
                <a:xfrm>
                  <a:off x="7553100" y="148258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2" name="Oval 2281">
                  <a:extLst>
                    <a:ext uri="{FF2B5EF4-FFF2-40B4-BE49-F238E27FC236}">
                      <a16:creationId xmlns:a16="http://schemas.microsoft.com/office/drawing/2014/main" id="{FE7BE4BB-4697-8497-EDCE-CB7EA498AA95}"/>
                    </a:ext>
                  </a:extLst>
                </p:cNvPr>
                <p:cNvSpPr/>
                <p:nvPr/>
              </p:nvSpPr>
              <p:spPr>
                <a:xfrm>
                  <a:off x="7438979" y="143362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3" name="Oval 2282">
                  <a:extLst>
                    <a:ext uri="{FF2B5EF4-FFF2-40B4-BE49-F238E27FC236}">
                      <a16:creationId xmlns:a16="http://schemas.microsoft.com/office/drawing/2014/main" id="{F6073074-9D35-1FF9-2B61-020CAA84511B}"/>
                    </a:ext>
                  </a:extLst>
                </p:cNvPr>
                <p:cNvSpPr/>
                <p:nvPr/>
              </p:nvSpPr>
              <p:spPr>
                <a:xfrm>
                  <a:off x="7547580" y="152860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4" name="Oval 2283">
                  <a:extLst>
                    <a:ext uri="{FF2B5EF4-FFF2-40B4-BE49-F238E27FC236}">
                      <a16:creationId xmlns:a16="http://schemas.microsoft.com/office/drawing/2014/main" id="{9BB0E98B-6ED4-44E5-E5A7-E91D44464AE6}"/>
                    </a:ext>
                  </a:extLst>
                </p:cNvPr>
                <p:cNvSpPr/>
                <p:nvPr/>
              </p:nvSpPr>
              <p:spPr>
                <a:xfrm>
                  <a:off x="7385769" y="145907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5" name="Oval 2284">
                  <a:extLst>
                    <a:ext uri="{FF2B5EF4-FFF2-40B4-BE49-F238E27FC236}">
                      <a16:creationId xmlns:a16="http://schemas.microsoft.com/office/drawing/2014/main" id="{CDF05A9A-EACA-68E2-3F6F-80E2CA91B3BD}"/>
                    </a:ext>
                  </a:extLst>
                </p:cNvPr>
                <p:cNvSpPr/>
                <p:nvPr/>
              </p:nvSpPr>
              <p:spPr>
                <a:xfrm>
                  <a:off x="7398632" y="14979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6" name="Oval 2285">
                  <a:extLst>
                    <a:ext uri="{FF2B5EF4-FFF2-40B4-BE49-F238E27FC236}">
                      <a16:creationId xmlns:a16="http://schemas.microsoft.com/office/drawing/2014/main" id="{E3F5B398-7376-2D3B-7C56-131E29901E28}"/>
                    </a:ext>
                  </a:extLst>
                </p:cNvPr>
                <p:cNvSpPr/>
                <p:nvPr/>
              </p:nvSpPr>
              <p:spPr>
                <a:xfrm>
                  <a:off x="7401721" y="15474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7" name="Oval 2286">
                  <a:extLst>
                    <a:ext uri="{FF2B5EF4-FFF2-40B4-BE49-F238E27FC236}">
                      <a16:creationId xmlns:a16="http://schemas.microsoft.com/office/drawing/2014/main" id="{09975325-1559-73E1-122C-A047CBB522BE}"/>
                    </a:ext>
                  </a:extLst>
                </p:cNvPr>
                <p:cNvSpPr/>
                <p:nvPr/>
              </p:nvSpPr>
              <p:spPr>
                <a:xfrm>
                  <a:off x="7455302" y="1564139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8" name="Oval 2287">
                  <a:extLst>
                    <a:ext uri="{FF2B5EF4-FFF2-40B4-BE49-F238E27FC236}">
                      <a16:creationId xmlns:a16="http://schemas.microsoft.com/office/drawing/2014/main" id="{C4038DC5-BA28-D67F-F35B-56EF97F9D0E3}"/>
                    </a:ext>
                  </a:extLst>
                </p:cNvPr>
                <p:cNvSpPr/>
                <p:nvPr/>
              </p:nvSpPr>
              <p:spPr>
                <a:xfrm>
                  <a:off x="7515566" y="15853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89" name="Oval 2288">
                  <a:extLst>
                    <a:ext uri="{FF2B5EF4-FFF2-40B4-BE49-F238E27FC236}">
                      <a16:creationId xmlns:a16="http://schemas.microsoft.com/office/drawing/2014/main" id="{BF9C5AB2-8320-5AA2-06F5-F5A9C30F16FD}"/>
                    </a:ext>
                  </a:extLst>
                </p:cNvPr>
                <p:cNvSpPr/>
                <p:nvPr/>
              </p:nvSpPr>
              <p:spPr>
                <a:xfrm>
                  <a:off x="7478336" y="140619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90" name="Straight Connector 2289">
                  <a:extLst>
                    <a:ext uri="{FF2B5EF4-FFF2-40B4-BE49-F238E27FC236}">
                      <a16:creationId xmlns:a16="http://schemas.microsoft.com/office/drawing/2014/main" id="{91E765DC-D524-8AF1-E673-F97F3D7100D2}"/>
                    </a:ext>
                  </a:extLst>
                </p:cNvPr>
                <p:cNvCxnSpPr>
                  <a:cxnSpLocks/>
                  <a:stCxn id="2289" idx="4"/>
                </p:cNvCxnSpPr>
                <p:nvPr/>
              </p:nvCxnSpPr>
              <p:spPr>
                <a:xfrm flipH="1">
                  <a:off x="7488856" y="1433624"/>
                  <a:ext cx="3196" cy="4295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1" name="Straight Connector 2290">
                  <a:extLst>
                    <a:ext uri="{FF2B5EF4-FFF2-40B4-BE49-F238E27FC236}">
                      <a16:creationId xmlns:a16="http://schemas.microsoft.com/office/drawing/2014/main" id="{FDB8DE88-20D4-C6CB-4C9F-372945C882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669" y="1457220"/>
                  <a:ext cx="12231" cy="2322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2" name="Straight Connector 2291">
                  <a:extLst>
                    <a:ext uri="{FF2B5EF4-FFF2-40B4-BE49-F238E27FC236}">
                      <a16:creationId xmlns:a16="http://schemas.microsoft.com/office/drawing/2014/main" id="{E9C3F06E-FEE9-269A-7451-9B0EF1417D2D}"/>
                    </a:ext>
                  </a:extLst>
                </p:cNvPr>
                <p:cNvCxnSpPr>
                  <a:cxnSpLocks/>
                  <a:endCxn id="2288" idx="0"/>
                </p:cNvCxnSpPr>
                <p:nvPr/>
              </p:nvCxnSpPr>
              <p:spPr>
                <a:xfrm>
                  <a:off x="7507499" y="1547279"/>
                  <a:ext cx="21783" cy="380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3" name="Straight Connector 2292">
                  <a:extLst>
                    <a:ext uri="{FF2B5EF4-FFF2-40B4-BE49-F238E27FC236}">
                      <a16:creationId xmlns:a16="http://schemas.microsoft.com/office/drawing/2014/main" id="{0E9816E2-F60F-421C-DA8F-D558345D4EAE}"/>
                    </a:ext>
                  </a:extLst>
                </p:cNvPr>
                <p:cNvCxnSpPr>
                  <a:cxnSpLocks/>
                  <a:endCxn id="2286" idx="7"/>
                </p:cNvCxnSpPr>
                <p:nvPr/>
              </p:nvCxnSpPr>
              <p:spPr>
                <a:xfrm flipH="1">
                  <a:off x="7425136" y="1534765"/>
                  <a:ext cx="27904" cy="167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4" name="Straight Connector 2293">
                  <a:extLst>
                    <a:ext uri="{FF2B5EF4-FFF2-40B4-BE49-F238E27FC236}">
                      <a16:creationId xmlns:a16="http://schemas.microsoft.com/office/drawing/2014/main" id="{3DBE2FF8-FD15-85A9-D2E2-300322BB3978}"/>
                    </a:ext>
                  </a:extLst>
                </p:cNvPr>
                <p:cNvCxnSpPr>
                  <a:cxnSpLocks/>
                  <a:endCxn id="2279" idx="6"/>
                </p:cNvCxnSpPr>
                <p:nvPr/>
              </p:nvCxnSpPr>
              <p:spPr>
                <a:xfrm>
                  <a:off x="7412783" y="1475821"/>
                  <a:ext cx="122185" cy="3772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5" name="Straight Connector 2294">
                  <a:extLst>
                    <a:ext uri="{FF2B5EF4-FFF2-40B4-BE49-F238E27FC236}">
                      <a16:creationId xmlns:a16="http://schemas.microsoft.com/office/drawing/2014/main" id="{25038898-849E-6710-A8E2-15818B9E8A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59851" y="1455153"/>
                  <a:ext cx="9253" cy="222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6" name="Straight Connector 2295">
                  <a:extLst>
                    <a:ext uri="{FF2B5EF4-FFF2-40B4-BE49-F238E27FC236}">
                      <a16:creationId xmlns:a16="http://schemas.microsoft.com/office/drawing/2014/main" id="{D3D3F3DA-607C-6BA0-2A13-C627824ABD88}"/>
                    </a:ext>
                  </a:extLst>
                </p:cNvPr>
                <p:cNvCxnSpPr>
                  <a:cxnSpLocks/>
                  <a:endCxn id="2279" idx="6"/>
                </p:cNvCxnSpPr>
                <p:nvPr/>
              </p:nvCxnSpPr>
              <p:spPr>
                <a:xfrm flipH="1">
                  <a:off x="7534968" y="1496491"/>
                  <a:ext cx="19468" cy="1705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7" name="Straight Connector 2296">
                  <a:extLst>
                    <a:ext uri="{FF2B5EF4-FFF2-40B4-BE49-F238E27FC236}">
                      <a16:creationId xmlns:a16="http://schemas.microsoft.com/office/drawing/2014/main" id="{27BC2A72-701B-E7DC-330E-AAD41AB02EF4}"/>
                    </a:ext>
                  </a:extLst>
                </p:cNvPr>
                <p:cNvCxnSpPr>
                  <a:cxnSpLocks/>
                  <a:stCxn id="2279" idx="0"/>
                </p:cNvCxnSpPr>
                <p:nvPr/>
              </p:nvCxnSpPr>
              <p:spPr>
                <a:xfrm flipH="1">
                  <a:off x="7471118" y="1470767"/>
                  <a:ext cx="21076" cy="925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8" name="Straight Connector 2297">
                  <a:extLst>
                    <a:ext uri="{FF2B5EF4-FFF2-40B4-BE49-F238E27FC236}">
                      <a16:creationId xmlns:a16="http://schemas.microsoft.com/office/drawing/2014/main" id="{FA965181-C09F-A6A2-4AA3-F76F4AB57E23}"/>
                    </a:ext>
                  </a:extLst>
                </p:cNvPr>
                <p:cNvCxnSpPr>
                  <a:cxnSpLocks/>
                  <a:stCxn id="2279" idx="2"/>
                  <a:endCxn id="2285" idx="6"/>
                </p:cNvCxnSpPr>
                <p:nvPr/>
              </p:nvCxnSpPr>
              <p:spPr>
                <a:xfrm flipH="1" flipV="1">
                  <a:off x="7426064" y="1511634"/>
                  <a:ext cx="23356" cy="190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99" name="Straight Connector 2298">
                  <a:extLst>
                    <a:ext uri="{FF2B5EF4-FFF2-40B4-BE49-F238E27FC236}">
                      <a16:creationId xmlns:a16="http://schemas.microsoft.com/office/drawing/2014/main" id="{8B3DBB61-7D5A-C5C4-337E-7BC045EF8A90}"/>
                    </a:ext>
                  </a:extLst>
                </p:cNvPr>
                <p:cNvCxnSpPr>
                  <a:cxnSpLocks/>
                  <a:endCxn id="2283" idx="1"/>
                </p:cNvCxnSpPr>
                <p:nvPr/>
              </p:nvCxnSpPr>
              <p:spPr>
                <a:xfrm>
                  <a:off x="7481167" y="1517536"/>
                  <a:ext cx="70430" cy="150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205" name="Microbe">
                <a:extLst>
                  <a:ext uri="{FF2B5EF4-FFF2-40B4-BE49-F238E27FC236}">
                    <a16:creationId xmlns:a16="http://schemas.microsoft.com/office/drawing/2014/main" id="{DBE66DF2-BD0A-87A1-1D98-DA8D3DD83998}"/>
                  </a:ext>
                </a:extLst>
              </p:cNvPr>
              <p:cNvGrpSpPr/>
              <p:nvPr/>
            </p:nvGrpSpPr>
            <p:grpSpPr>
              <a:xfrm rot="20047771">
                <a:off x="6231470" y="3822326"/>
                <a:ext cx="260515" cy="254070"/>
                <a:chOff x="7385769" y="1406192"/>
                <a:chExt cx="194763" cy="206588"/>
              </a:xfrm>
            </p:grpSpPr>
            <p:sp>
              <p:nvSpPr>
                <p:cNvPr id="2258" name="Oval 2257">
                  <a:extLst>
                    <a:ext uri="{FF2B5EF4-FFF2-40B4-BE49-F238E27FC236}">
                      <a16:creationId xmlns:a16="http://schemas.microsoft.com/office/drawing/2014/main" id="{9E26C583-9E74-1B0A-3DE3-B1F3A98A2D48}"/>
                    </a:ext>
                  </a:extLst>
                </p:cNvPr>
                <p:cNvSpPr/>
                <p:nvPr/>
              </p:nvSpPr>
              <p:spPr>
                <a:xfrm>
                  <a:off x="7449420" y="1470767"/>
                  <a:ext cx="85548" cy="85548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59" name="Oval 2258">
                  <a:extLst>
                    <a:ext uri="{FF2B5EF4-FFF2-40B4-BE49-F238E27FC236}">
                      <a16:creationId xmlns:a16="http://schemas.microsoft.com/office/drawing/2014/main" id="{FD59F164-A9AD-A3BA-2467-607A1DE7B859}"/>
                    </a:ext>
                  </a:extLst>
                </p:cNvPr>
                <p:cNvSpPr/>
                <p:nvPr/>
              </p:nvSpPr>
              <p:spPr>
                <a:xfrm>
                  <a:off x="7522679" y="14365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0" name="Oval 2259">
                  <a:extLst>
                    <a:ext uri="{FF2B5EF4-FFF2-40B4-BE49-F238E27FC236}">
                      <a16:creationId xmlns:a16="http://schemas.microsoft.com/office/drawing/2014/main" id="{31E496EA-CA83-77A5-4E54-55EF5EB69CAA}"/>
                    </a:ext>
                  </a:extLst>
                </p:cNvPr>
                <p:cNvSpPr/>
                <p:nvPr/>
              </p:nvSpPr>
              <p:spPr>
                <a:xfrm>
                  <a:off x="7553100" y="148258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1" name="Oval 2260">
                  <a:extLst>
                    <a:ext uri="{FF2B5EF4-FFF2-40B4-BE49-F238E27FC236}">
                      <a16:creationId xmlns:a16="http://schemas.microsoft.com/office/drawing/2014/main" id="{38E2786B-29EF-E83E-64A5-C0EB112B8A33}"/>
                    </a:ext>
                  </a:extLst>
                </p:cNvPr>
                <p:cNvSpPr/>
                <p:nvPr/>
              </p:nvSpPr>
              <p:spPr>
                <a:xfrm>
                  <a:off x="7438979" y="143362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2" name="Oval 2261">
                  <a:extLst>
                    <a:ext uri="{FF2B5EF4-FFF2-40B4-BE49-F238E27FC236}">
                      <a16:creationId xmlns:a16="http://schemas.microsoft.com/office/drawing/2014/main" id="{CE2C9D05-8808-BF97-227D-431E52811601}"/>
                    </a:ext>
                  </a:extLst>
                </p:cNvPr>
                <p:cNvSpPr/>
                <p:nvPr/>
              </p:nvSpPr>
              <p:spPr>
                <a:xfrm>
                  <a:off x="7547580" y="152860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3" name="Oval 2262">
                  <a:extLst>
                    <a:ext uri="{FF2B5EF4-FFF2-40B4-BE49-F238E27FC236}">
                      <a16:creationId xmlns:a16="http://schemas.microsoft.com/office/drawing/2014/main" id="{2299F59E-822E-7D5C-2FF2-0A61F69C73D6}"/>
                    </a:ext>
                  </a:extLst>
                </p:cNvPr>
                <p:cNvSpPr/>
                <p:nvPr/>
              </p:nvSpPr>
              <p:spPr>
                <a:xfrm>
                  <a:off x="7385769" y="145907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4" name="Oval 2263">
                  <a:extLst>
                    <a:ext uri="{FF2B5EF4-FFF2-40B4-BE49-F238E27FC236}">
                      <a16:creationId xmlns:a16="http://schemas.microsoft.com/office/drawing/2014/main" id="{D225A0F1-A8E2-3BF8-2A52-531F62D374EF}"/>
                    </a:ext>
                  </a:extLst>
                </p:cNvPr>
                <p:cNvSpPr/>
                <p:nvPr/>
              </p:nvSpPr>
              <p:spPr>
                <a:xfrm>
                  <a:off x="7398632" y="14979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5" name="Oval 2264">
                  <a:extLst>
                    <a:ext uri="{FF2B5EF4-FFF2-40B4-BE49-F238E27FC236}">
                      <a16:creationId xmlns:a16="http://schemas.microsoft.com/office/drawing/2014/main" id="{09E60C9B-5B64-717D-277F-BFBF1985659B}"/>
                    </a:ext>
                  </a:extLst>
                </p:cNvPr>
                <p:cNvSpPr/>
                <p:nvPr/>
              </p:nvSpPr>
              <p:spPr>
                <a:xfrm>
                  <a:off x="7401721" y="15474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6" name="Oval 2265">
                  <a:extLst>
                    <a:ext uri="{FF2B5EF4-FFF2-40B4-BE49-F238E27FC236}">
                      <a16:creationId xmlns:a16="http://schemas.microsoft.com/office/drawing/2014/main" id="{0A2BAA25-641C-A7CD-74AF-81B6D3AF14BC}"/>
                    </a:ext>
                  </a:extLst>
                </p:cNvPr>
                <p:cNvSpPr/>
                <p:nvPr/>
              </p:nvSpPr>
              <p:spPr>
                <a:xfrm>
                  <a:off x="7455302" y="1564139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7" name="Oval 2266">
                  <a:extLst>
                    <a:ext uri="{FF2B5EF4-FFF2-40B4-BE49-F238E27FC236}">
                      <a16:creationId xmlns:a16="http://schemas.microsoft.com/office/drawing/2014/main" id="{B0DAF8CD-1415-A5B1-26D8-4E4BFD39E885}"/>
                    </a:ext>
                  </a:extLst>
                </p:cNvPr>
                <p:cNvSpPr/>
                <p:nvPr/>
              </p:nvSpPr>
              <p:spPr>
                <a:xfrm>
                  <a:off x="7515566" y="15853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68" name="Oval 2267">
                  <a:extLst>
                    <a:ext uri="{FF2B5EF4-FFF2-40B4-BE49-F238E27FC236}">
                      <a16:creationId xmlns:a16="http://schemas.microsoft.com/office/drawing/2014/main" id="{A44DFAFA-BA0C-6215-75D5-921996F63712}"/>
                    </a:ext>
                  </a:extLst>
                </p:cNvPr>
                <p:cNvSpPr/>
                <p:nvPr/>
              </p:nvSpPr>
              <p:spPr>
                <a:xfrm>
                  <a:off x="7478336" y="140619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69" name="Straight Connector 2268">
                  <a:extLst>
                    <a:ext uri="{FF2B5EF4-FFF2-40B4-BE49-F238E27FC236}">
                      <a16:creationId xmlns:a16="http://schemas.microsoft.com/office/drawing/2014/main" id="{DA06278A-9C7F-883F-7F51-CB935F590F59}"/>
                    </a:ext>
                  </a:extLst>
                </p:cNvPr>
                <p:cNvCxnSpPr>
                  <a:cxnSpLocks/>
                  <a:stCxn id="2268" idx="4"/>
                </p:cNvCxnSpPr>
                <p:nvPr/>
              </p:nvCxnSpPr>
              <p:spPr>
                <a:xfrm flipH="1">
                  <a:off x="7488856" y="1433624"/>
                  <a:ext cx="3196" cy="4295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0" name="Straight Connector 2269">
                  <a:extLst>
                    <a:ext uri="{FF2B5EF4-FFF2-40B4-BE49-F238E27FC236}">
                      <a16:creationId xmlns:a16="http://schemas.microsoft.com/office/drawing/2014/main" id="{CD416012-8113-4819-351D-D292C14E4B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669" y="1457220"/>
                  <a:ext cx="12231" cy="2322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1" name="Straight Connector 2270">
                  <a:extLst>
                    <a:ext uri="{FF2B5EF4-FFF2-40B4-BE49-F238E27FC236}">
                      <a16:creationId xmlns:a16="http://schemas.microsoft.com/office/drawing/2014/main" id="{17E5FBC5-83FD-51F3-F7E0-16EE433A7ED2}"/>
                    </a:ext>
                  </a:extLst>
                </p:cNvPr>
                <p:cNvCxnSpPr>
                  <a:cxnSpLocks/>
                  <a:endCxn id="2267" idx="0"/>
                </p:cNvCxnSpPr>
                <p:nvPr/>
              </p:nvCxnSpPr>
              <p:spPr>
                <a:xfrm>
                  <a:off x="7507499" y="1547279"/>
                  <a:ext cx="21783" cy="380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2" name="Straight Connector 2271">
                  <a:extLst>
                    <a:ext uri="{FF2B5EF4-FFF2-40B4-BE49-F238E27FC236}">
                      <a16:creationId xmlns:a16="http://schemas.microsoft.com/office/drawing/2014/main" id="{B7CB5E59-2A47-7944-B22E-C59C5E34D273}"/>
                    </a:ext>
                  </a:extLst>
                </p:cNvPr>
                <p:cNvCxnSpPr>
                  <a:cxnSpLocks/>
                  <a:endCxn id="2265" idx="7"/>
                </p:cNvCxnSpPr>
                <p:nvPr/>
              </p:nvCxnSpPr>
              <p:spPr>
                <a:xfrm flipH="1">
                  <a:off x="7425136" y="1534765"/>
                  <a:ext cx="27904" cy="167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3" name="Straight Connector 2272">
                  <a:extLst>
                    <a:ext uri="{FF2B5EF4-FFF2-40B4-BE49-F238E27FC236}">
                      <a16:creationId xmlns:a16="http://schemas.microsoft.com/office/drawing/2014/main" id="{68DDB315-31A9-1786-E1BB-5E29230BC92E}"/>
                    </a:ext>
                  </a:extLst>
                </p:cNvPr>
                <p:cNvCxnSpPr>
                  <a:cxnSpLocks/>
                  <a:endCxn id="2258" idx="6"/>
                </p:cNvCxnSpPr>
                <p:nvPr/>
              </p:nvCxnSpPr>
              <p:spPr>
                <a:xfrm>
                  <a:off x="7412783" y="1475821"/>
                  <a:ext cx="122185" cy="3772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4" name="Straight Connector 2273">
                  <a:extLst>
                    <a:ext uri="{FF2B5EF4-FFF2-40B4-BE49-F238E27FC236}">
                      <a16:creationId xmlns:a16="http://schemas.microsoft.com/office/drawing/2014/main" id="{5CB1C088-1FC6-3186-09D6-FC621715BC6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59851" y="1455153"/>
                  <a:ext cx="9253" cy="222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5" name="Straight Connector 2274">
                  <a:extLst>
                    <a:ext uri="{FF2B5EF4-FFF2-40B4-BE49-F238E27FC236}">
                      <a16:creationId xmlns:a16="http://schemas.microsoft.com/office/drawing/2014/main" id="{F8370EA3-0116-BADF-03DE-514EB293BC53}"/>
                    </a:ext>
                  </a:extLst>
                </p:cNvPr>
                <p:cNvCxnSpPr>
                  <a:cxnSpLocks/>
                  <a:endCxn id="2258" idx="6"/>
                </p:cNvCxnSpPr>
                <p:nvPr/>
              </p:nvCxnSpPr>
              <p:spPr>
                <a:xfrm flipH="1">
                  <a:off x="7534968" y="1496491"/>
                  <a:ext cx="19468" cy="1705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6" name="Straight Connector 2275">
                  <a:extLst>
                    <a:ext uri="{FF2B5EF4-FFF2-40B4-BE49-F238E27FC236}">
                      <a16:creationId xmlns:a16="http://schemas.microsoft.com/office/drawing/2014/main" id="{FBF47EAC-0C21-AA46-D86A-80F48A8A55FF}"/>
                    </a:ext>
                  </a:extLst>
                </p:cNvPr>
                <p:cNvCxnSpPr>
                  <a:cxnSpLocks/>
                  <a:stCxn id="2258" idx="0"/>
                </p:cNvCxnSpPr>
                <p:nvPr/>
              </p:nvCxnSpPr>
              <p:spPr>
                <a:xfrm flipH="1">
                  <a:off x="7471118" y="1470767"/>
                  <a:ext cx="21076" cy="925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7" name="Straight Connector 2276">
                  <a:extLst>
                    <a:ext uri="{FF2B5EF4-FFF2-40B4-BE49-F238E27FC236}">
                      <a16:creationId xmlns:a16="http://schemas.microsoft.com/office/drawing/2014/main" id="{FE64E271-B264-B419-B30A-572116F410E9}"/>
                    </a:ext>
                  </a:extLst>
                </p:cNvPr>
                <p:cNvCxnSpPr>
                  <a:cxnSpLocks/>
                  <a:stCxn id="2258" idx="2"/>
                  <a:endCxn id="2264" idx="6"/>
                </p:cNvCxnSpPr>
                <p:nvPr/>
              </p:nvCxnSpPr>
              <p:spPr>
                <a:xfrm flipH="1" flipV="1">
                  <a:off x="7426064" y="1511634"/>
                  <a:ext cx="23356" cy="190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278" name="Straight Connector 2277">
                  <a:extLst>
                    <a:ext uri="{FF2B5EF4-FFF2-40B4-BE49-F238E27FC236}">
                      <a16:creationId xmlns:a16="http://schemas.microsoft.com/office/drawing/2014/main" id="{F0B0FC5D-C8D9-4A81-826D-E9B457FDD92B}"/>
                    </a:ext>
                  </a:extLst>
                </p:cNvPr>
                <p:cNvCxnSpPr>
                  <a:cxnSpLocks/>
                  <a:endCxn id="2262" idx="1"/>
                </p:cNvCxnSpPr>
                <p:nvPr/>
              </p:nvCxnSpPr>
              <p:spPr>
                <a:xfrm>
                  <a:off x="7481167" y="1517536"/>
                  <a:ext cx="70430" cy="150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206" name="Group 1205">
                <a:extLst>
                  <a:ext uri="{FF2B5EF4-FFF2-40B4-BE49-F238E27FC236}">
                    <a16:creationId xmlns:a16="http://schemas.microsoft.com/office/drawing/2014/main" id="{6E40E0F3-868A-27D0-6F86-CDBF9FCA2AC9}"/>
                  </a:ext>
                </a:extLst>
              </p:cNvPr>
              <p:cNvGrpSpPr/>
              <p:nvPr/>
            </p:nvGrpSpPr>
            <p:grpSpPr>
              <a:xfrm>
                <a:off x="5337956" y="3637213"/>
                <a:ext cx="332872" cy="266023"/>
                <a:chOff x="2868308" y="2241594"/>
                <a:chExt cx="150801" cy="120514"/>
              </a:xfrm>
            </p:grpSpPr>
            <p:grpSp>
              <p:nvGrpSpPr>
                <p:cNvPr id="2249" name="Group 2248">
                  <a:extLst>
                    <a:ext uri="{FF2B5EF4-FFF2-40B4-BE49-F238E27FC236}">
                      <a16:creationId xmlns:a16="http://schemas.microsoft.com/office/drawing/2014/main" id="{0C200D85-5991-3870-DBBC-F5A986BD935A}"/>
                    </a:ext>
                  </a:extLst>
                </p:cNvPr>
                <p:cNvGrpSpPr/>
                <p:nvPr/>
              </p:nvGrpSpPr>
              <p:grpSpPr>
                <a:xfrm rot="19712856">
                  <a:off x="2947504" y="2316389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256" name="Oval 2255">
                    <a:extLst>
                      <a:ext uri="{FF2B5EF4-FFF2-40B4-BE49-F238E27FC236}">
                        <a16:creationId xmlns:a16="http://schemas.microsoft.com/office/drawing/2014/main" id="{B3CB9B91-1AA7-C7DA-B655-DFC6EE110642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7" name="Oval 2256">
                    <a:extLst>
                      <a:ext uri="{FF2B5EF4-FFF2-40B4-BE49-F238E27FC236}">
                        <a16:creationId xmlns:a16="http://schemas.microsoft.com/office/drawing/2014/main" id="{A33094FD-B43D-15CD-BC71-4AD2494232D1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0" name="Group 2249">
                  <a:extLst>
                    <a:ext uri="{FF2B5EF4-FFF2-40B4-BE49-F238E27FC236}">
                      <a16:creationId xmlns:a16="http://schemas.microsoft.com/office/drawing/2014/main" id="{98D93048-2CB7-E80D-FF65-3AAA5E99CF29}"/>
                    </a:ext>
                  </a:extLst>
                </p:cNvPr>
                <p:cNvGrpSpPr/>
                <p:nvPr/>
              </p:nvGrpSpPr>
              <p:grpSpPr>
                <a:xfrm rot="1293024">
                  <a:off x="2868308" y="2273207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254" name="Oval 2253">
                    <a:extLst>
                      <a:ext uri="{FF2B5EF4-FFF2-40B4-BE49-F238E27FC236}">
                        <a16:creationId xmlns:a16="http://schemas.microsoft.com/office/drawing/2014/main" id="{E7BF582A-BE91-B2E4-3945-B27DE0980B61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5" name="Oval 2254">
                    <a:extLst>
                      <a:ext uri="{FF2B5EF4-FFF2-40B4-BE49-F238E27FC236}">
                        <a16:creationId xmlns:a16="http://schemas.microsoft.com/office/drawing/2014/main" id="{1586A1E5-E9C0-6BE8-23DD-6A66657ECF23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51" name="Group 2250">
                  <a:extLst>
                    <a:ext uri="{FF2B5EF4-FFF2-40B4-BE49-F238E27FC236}">
                      <a16:creationId xmlns:a16="http://schemas.microsoft.com/office/drawing/2014/main" id="{3F39C900-C81C-EFE2-490F-A0195269DDEF}"/>
                    </a:ext>
                  </a:extLst>
                </p:cNvPr>
                <p:cNvGrpSpPr/>
                <p:nvPr/>
              </p:nvGrpSpPr>
              <p:grpSpPr>
                <a:xfrm rot="2044539">
                  <a:off x="2933978" y="2241594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252" name="Oval 2251">
                    <a:extLst>
                      <a:ext uri="{FF2B5EF4-FFF2-40B4-BE49-F238E27FC236}">
                        <a16:creationId xmlns:a16="http://schemas.microsoft.com/office/drawing/2014/main" id="{D2BCEE59-AC5D-8698-77A4-AF2543E695B3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253" name="Oval 2252">
                    <a:extLst>
                      <a:ext uri="{FF2B5EF4-FFF2-40B4-BE49-F238E27FC236}">
                        <a16:creationId xmlns:a16="http://schemas.microsoft.com/office/drawing/2014/main" id="{4AE771D6-802F-5E06-1161-5BBFA684D134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207" name="Group 1206">
                <a:extLst>
                  <a:ext uri="{FF2B5EF4-FFF2-40B4-BE49-F238E27FC236}">
                    <a16:creationId xmlns:a16="http://schemas.microsoft.com/office/drawing/2014/main" id="{80A10DC4-E23A-10AD-1BDD-0BAEB4BF2A45}"/>
                  </a:ext>
                </a:extLst>
              </p:cNvPr>
              <p:cNvGrpSpPr/>
              <p:nvPr/>
            </p:nvGrpSpPr>
            <p:grpSpPr>
              <a:xfrm rot="5400000">
                <a:off x="6734475" y="3311234"/>
                <a:ext cx="259519" cy="351327"/>
                <a:chOff x="1350461" y="4967375"/>
                <a:chExt cx="145673" cy="163333"/>
              </a:xfrm>
            </p:grpSpPr>
            <p:sp>
              <p:nvSpPr>
                <p:cNvPr id="2242" name="Oval 2241">
                  <a:extLst>
                    <a:ext uri="{FF2B5EF4-FFF2-40B4-BE49-F238E27FC236}">
                      <a16:creationId xmlns:a16="http://schemas.microsoft.com/office/drawing/2014/main" id="{FC15DFD2-9286-4846-490E-104A56817B49}"/>
                    </a:ext>
                  </a:extLst>
                </p:cNvPr>
                <p:cNvSpPr/>
                <p:nvPr/>
              </p:nvSpPr>
              <p:spPr>
                <a:xfrm>
                  <a:off x="1410190" y="5074482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3" name="Oval 2242">
                  <a:extLst>
                    <a:ext uri="{FF2B5EF4-FFF2-40B4-BE49-F238E27FC236}">
                      <a16:creationId xmlns:a16="http://schemas.microsoft.com/office/drawing/2014/main" id="{C540D2D8-D720-4CF4-0FFA-3EB9EA02CB69}"/>
                    </a:ext>
                  </a:extLst>
                </p:cNvPr>
                <p:cNvSpPr/>
                <p:nvPr/>
              </p:nvSpPr>
              <p:spPr>
                <a:xfrm>
                  <a:off x="1421174" y="5028563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4" name="Oval 2243">
                  <a:extLst>
                    <a:ext uri="{FF2B5EF4-FFF2-40B4-BE49-F238E27FC236}">
                      <a16:creationId xmlns:a16="http://schemas.microsoft.com/office/drawing/2014/main" id="{48DC592D-B22F-AC8E-58BB-494AE07383F2}"/>
                    </a:ext>
                  </a:extLst>
                </p:cNvPr>
                <p:cNvSpPr/>
                <p:nvPr/>
              </p:nvSpPr>
              <p:spPr>
                <a:xfrm>
                  <a:off x="1351059" y="5020512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5" name="Oval 2244">
                  <a:extLst>
                    <a:ext uri="{FF2B5EF4-FFF2-40B4-BE49-F238E27FC236}">
                      <a16:creationId xmlns:a16="http://schemas.microsoft.com/office/drawing/2014/main" id="{044A3125-B790-CE8A-9A8C-0AE6DB84ABDE}"/>
                    </a:ext>
                  </a:extLst>
                </p:cNvPr>
                <p:cNvSpPr/>
                <p:nvPr/>
              </p:nvSpPr>
              <p:spPr>
                <a:xfrm>
                  <a:off x="1407420" y="4967375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6" name="Oval 2245">
                  <a:extLst>
                    <a:ext uri="{FF2B5EF4-FFF2-40B4-BE49-F238E27FC236}">
                      <a16:creationId xmlns:a16="http://schemas.microsoft.com/office/drawing/2014/main" id="{C720D0A4-7855-6DBA-BAFD-C49E6513886A}"/>
                    </a:ext>
                  </a:extLst>
                </p:cNvPr>
                <p:cNvSpPr/>
                <p:nvPr/>
              </p:nvSpPr>
              <p:spPr>
                <a:xfrm>
                  <a:off x="1350461" y="5108229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7" name="Oval 2246">
                  <a:extLst>
                    <a:ext uri="{FF2B5EF4-FFF2-40B4-BE49-F238E27FC236}">
                      <a16:creationId xmlns:a16="http://schemas.microsoft.com/office/drawing/2014/main" id="{33197374-BA44-5079-5EE3-D9143E61F00C}"/>
                    </a:ext>
                  </a:extLst>
                </p:cNvPr>
                <p:cNvSpPr/>
                <p:nvPr/>
              </p:nvSpPr>
              <p:spPr>
                <a:xfrm>
                  <a:off x="1465297" y="5113568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248" name="Oval 2247">
                  <a:extLst>
                    <a:ext uri="{FF2B5EF4-FFF2-40B4-BE49-F238E27FC236}">
                      <a16:creationId xmlns:a16="http://schemas.microsoft.com/office/drawing/2014/main" id="{33A9D9A9-0B65-3BCA-9D97-8B4A694B9D4B}"/>
                    </a:ext>
                  </a:extLst>
                </p:cNvPr>
                <p:cNvSpPr/>
                <p:nvPr/>
              </p:nvSpPr>
              <p:spPr>
                <a:xfrm>
                  <a:off x="1475501" y="5001754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08" name="Group 1207">
                <a:extLst>
                  <a:ext uri="{FF2B5EF4-FFF2-40B4-BE49-F238E27FC236}">
                    <a16:creationId xmlns:a16="http://schemas.microsoft.com/office/drawing/2014/main" id="{454FF581-D3E7-A66B-388C-13EFF90C5DBF}"/>
                  </a:ext>
                </a:extLst>
              </p:cNvPr>
              <p:cNvGrpSpPr/>
              <p:nvPr/>
            </p:nvGrpSpPr>
            <p:grpSpPr>
              <a:xfrm>
                <a:off x="6072267" y="4490367"/>
                <a:ext cx="192697" cy="361562"/>
                <a:chOff x="5661453" y="2606543"/>
                <a:chExt cx="275343" cy="516667"/>
              </a:xfrm>
            </p:grpSpPr>
            <p:sp>
              <p:nvSpPr>
                <p:cNvPr id="2231" name="Freeform: Shape 33">
                  <a:extLst>
                    <a:ext uri="{FF2B5EF4-FFF2-40B4-BE49-F238E27FC236}">
                      <a16:creationId xmlns:a16="http://schemas.microsoft.com/office/drawing/2014/main" id="{7396C5D5-CE36-FFB2-A0BE-C83C616AD7B6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2" name="Freeform: Shape 34">
                  <a:extLst>
                    <a:ext uri="{FF2B5EF4-FFF2-40B4-BE49-F238E27FC236}">
                      <a16:creationId xmlns:a16="http://schemas.microsoft.com/office/drawing/2014/main" id="{8CC46D6F-5483-A003-ECA3-DC746CB96484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3" name="Freeform: Shape 35">
                  <a:extLst>
                    <a:ext uri="{FF2B5EF4-FFF2-40B4-BE49-F238E27FC236}">
                      <a16:creationId xmlns:a16="http://schemas.microsoft.com/office/drawing/2014/main" id="{AB61D295-5A51-081B-7155-FEDA0F5CA5A5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4" name="Freeform: Shape 36">
                  <a:extLst>
                    <a:ext uri="{FF2B5EF4-FFF2-40B4-BE49-F238E27FC236}">
                      <a16:creationId xmlns:a16="http://schemas.microsoft.com/office/drawing/2014/main" id="{810DB6BB-673B-53BF-A086-4AA2A13B247A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5" name="Freeform: Shape 38">
                  <a:extLst>
                    <a:ext uri="{FF2B5EF4-FFF2-40B4-BE49-F238E27FC236}">
                      <a16:creationId xmlns:a16="http://schemas.microsoft.com/office/drawing/2014/main" id="{3FA706D0-21CF-FA4C-09E5-99F3F0F0DF4C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6" name="Freeform: Shape 40">
                  <a:extLst>
                    <a:ext uri="{FF2B5EF4-FFF2-40B4-BE49-F238E27FC236}">
                      <a16:creationId xmlns:a16="http://schemas.microsoft.com/office/drawing/2014/main" id="{196B77C8-CC16-9E5C-D81C-70D19447CDE1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7" name="Freeform: Shape 41">
                  <a:extLst>
                    <a:ext uri="{FF2B5EF4-FFF2-40B4-BE49-F238E27FC236}">
                      <a16:creationId xmlns:a16="http://schemas.microsoft.com/office/drawing/2014/main" id="{C4EF1B4E-893E-6524-CFC2-4CC394F28DAD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8" name="Freeform: Shape 42">
                  <a:extLst>
                    <a:ext uri="{FF2B5EF4-FFF2-40B4-BE49-F238E27FC236}">
                      <a16:creationId xmlns:a16="http://schemas.microsoft.com/office/drawing/2014/main" id="{693B4AE9-C213-49E5-302D-BDDAD5ECDF12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9" name="Freeform: Shape 43">
                  <a:extLst>
                    <a:ext uri="{FF2B5EF4-FFF2-40B4-BE49-F238E27FC236}">
                      <a16:creationId xmlns:a16="http://schemas.microsoft.com/office/drawing/2014/main" id="{70E1BB40-F37E-BC3E-9167-C05641591D7E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0" name="Rectangle: Rounded Corners 45">
                  <a:extLst>
                    <a:ext uri="{FF2B5EF4-FFF2-40B4-BE49-F238E27FC236}">
                      <a16:creationId xmlns:a16="http://schemas.microsoft.com/office/drawing/2014/main" id="{F691EB5A-1672-CE26-42A6-C0DA320AE076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1" name="Oval 2240">
                  <a:extLst>
                    <a:ext uri="{FF2B5EF4-FFF2-40B4-BE49-F238E27FC236}">
                      <a16:creationId xmlns:a16="http://schemas.microsoft.com/office/drawing/2014/main" id="{89E55BCA-FFDF-9708-9C89-44F0DE146A4D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09" name="Group 1208">
                <a:extLst>
                  <a:ext uri="{FF2B5EF4-FFF2-40B4-BE49-F238E27FC236}">
                    <a16:creationId xmlns:a16="http://schemas.microsoft.com/office/drawing/2014/main" id="{11E1D242-CD3C-DAC8-68AD-3F9C30111E0F}"/>
                  </a:ext>
                </a:extLst>
              </p:cNvPr>
              <p:cNvGrpSpPr/>
              <p:nvPr/>
            </p:nvGrpSpPr>
            <p:grpSpPr>
              <a:xfrm rot="13370302">
                <a:off x="6488903" y="2264110"/>
                <a:ext cx="192697" cy="361562"/>
                <a:chOff x="5661453" y="2606543"/>
                <a:chExt cx="275343" cy="516667"/>
              </a:xfrm>
            </p:grpSpPr>
            <p:sp>
              <p:nvSpPr>
                <p:cNvPr id="2220" name="Freeform: Shape 315">
                  <a:extLst>
                    <a:ext uri="{FF2B5EF4-FFF2-40B4-BE49-F238E27FC236}">
                      <a16:creationId xmlns:a16="http://schemas.microsoft.com/office/drawing/2014/main" id="{67D55C5C-488A-82AF-F061-892132240397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1" name="Freeform: Shape 316">
                  <a:extLst>
                    <a:ext uri="{FF2B5EF4-FFF2-40B4-BE49-F238E27FC236}">
                      <a16:creationId xmlns:a16="http://schemas.microsoft.com/office/drawing/2014/main" id="{8F4752B4-E1E7-0BB2-1D5B-FC9CFF57CA24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2" name="Freeform: Shape 317">
                  <a:extLst>
                    <a:ext uri="{FF2B5EF4-FFF2-40B4-BE49-F238E27FC236}">
                      <a16:creationId xmlns:a16="http://schemas.microsoft.com/office/drawing/2014/main" id="{2FCA5438-6FD4-68A1-D905-0A4B7E8EC9E7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3" name="Freeform: Shape 318">
                  <a:extLst>
                    <a:ext uri="{FF2B5EF4-FFF2-40B4-BE49-F238E27FC236}">
                      <a16:creationId xmlns:a16="http://schemas.microsoft.com/office/drawing/2014/main" id="{A278DF08-C9AE-EBFD-3E9E-A5AF1256CF8E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4" name="Freeform: Shape 543">
                  <a:extLst>
                    <a:ext uri="{FF2B5EF4-FFF2-40B4-BE49-F238E27FC236}">
                      <a16:creationId xmlns:a16="http://schemas.microsoft.com/office/drawing/2014/main" id="{6CE87357-245A-66E1-4C31-F7060B3727AD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5" name="Freeform: Shape 544">
                  <a:extLst>
                    <a:ext uri="{FF2B5EF4-FFF2-40B4-BE49-F238E27FC236}">
                      <a16:creationId xmlns:a16="http://schemas.microsoft.com/office/drawing/2014/main" id="{56888EB5-C712-BC40-C551-1F57EBD474B3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6" name="Freeform: Shape 545">
                  <a:extLst>
                    <a:ext uri="{FF2B5EF4-FFF2-40B4-BE49-F238E27FC236}">
                      <a16:creationId xmlns:a16="http://schemas.microsoft.com/office/drawing/2014/main" id="{0BC4798B-3357-1B27-C6D6-D18625157D99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7" name="Freeform: Shape 546">
                  <a:extLst>
                    <a:ext uri="{FF2B5EF4-FFF2-40B4-BE49-F238E27FC236}">
                      <a16:creationId xmlns:a16="http://schemas.microsoft.com/office/drawing/2014/main" id="{E73DC068-4987-D229-A0AE-3A0D3524D581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8" name="Freeform: Shape 547">
                  <a:extLst>
                    <a:ext uri="{FF2B5EF4-FFF2-40B4-BE49-F238E27FC236}">
                      <a16:creationId xmlns:a16="http://schemas.microsoft.com/office/drawing/2014/main" id="{753C87FB-C109-C3AB-07CA-B1347921AF4C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29" name="Rectangle: Rounded Corners 548">
                  <a:extLst>
                    <a:ext uri="{FF2B5EF4-FFF2-40B4-BE49-F238E27FC236}">
                      <a16:creationId xmlns:a16="http://schemas.microsoft.com/office/drawing/2014/main" id="{F984BCFF-2ABF-43E2-4185-4140935D73EF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30" name="Oval 2229">
                  <a:extLst>
                    <a:ext uri="{FF2B5EF4-FFF2-40B4-BE49-F238E27FC236}">
                      <a16:creationId xmlns:a16="http://schemas.microsoft.com/office/drawing/2014/main" id="{171A137A-A9DB-600C-B100-FB8905468A5E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0" name="Group 1209">
                <a:extLst>
                  <a:ext uri="{FF2B5EF4-FFF2-40B4-BE49-F238E27FC236}">
                    <a16:creationId xmlns:a16="http://schemas.microsoft.com/office/drawing/2014/main" id="{717F5B12-2652-97A4-3D29-CD27C3213EDB}"/>
                  </a:ext>
                </a:extLst>
              </p:cNvPr>
              <p:cNvGrpSpPr/>
              <p:nvPr/>
            </p:nvGrpSpPr>
            <p:grpSpPr>
              <a:xfrm rot="400412">
                <a:off x="5880321" y="4474326"/>
                <a:ext cx="192697" cy="361562"/>
                <a:chOff x="5661453" y="2606543"/>
                <a:chExt cx="275343" cy="516667"/>
              </a:xfrm>
            </p:grpSpPr>
            <p:sp>
              <p:nvSpPr>
                <p:cNvPr id="2209" name="Freeform: Shape 163">
                  <a:extLst>
                    <a:ext uri="{FF2B5EF4-FFF2-40B4-BE49-F238E27FC236}">
                      <a16:creationId xmlns:a16="http://schemas.microsoft.com/office/drawing/2014/main" id="{EE35D2A3-A76D-EA9D-7B82-F0B94108BDC9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0" name="Freeform: Shape 164">
                  <a:extLst>
                    <a:ext uri="{FF2B5EF4-FFF2-40B4-BE49-F238E27FC236}">
                      <a16:creationId xmlns:a16="http://schemas.microsoft.com/office/drawing/2014/main" id="{F076F079-7F92-600C-C84C-C833740D8926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1" name="Freeform: Shape 165">
                  <a:extLst>
                    <a:ext uri="{FF2B5EF4-FFF2-40B4-BE49-F238E27FC236}">
                      <a16:creationId xmlns:a16="http://schemas.microsoft.com/office/drawing/2014/main" id="{52FC92B6-4703-C5E6-2BAF-4A4B44EC2252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2" name="Freeform: Shape 166">
                  <a:extLst>
                    <a:ext uri="{FF2B5EF4-FFF2-40B4-BE49-F238E27FC236}">
                      <a16:creationId xmlns:a16="http://schemas.microsoft.com/office/drawing/2014/main" id="{7453AA2C-4BDD-E1F4-18F5-C7DC82E61860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3" name="Freeform: Shape 167">
                  <a:extLst>
                    <a:ext uri="{FF2B5EF4-FFF2-40B4-BE49-F238E27FC236}">
                      <a16:creationId xmlns:a16="http://schemas.microsoft.com/office/drawing/2014/main" id="{1D20330C-0D78-6CB9-9D91-DD2D15D5D013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4" name="Freeform: Shape 168">
                  <a:extLst>
                    <a:ext uri="{FF2B5EF4-FFF2-40B4-BE49-F238E27FC236}">
                      <a16:creationId xmlns:a16="http://schemas.microsoft.com/office/drawing/2014/main" id="{FC33A352-6E78-6D30-FD67-CA8B2A316CAC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5" name="Freeform: Shape 169">
                  <a:extLst>
                    <a:ext uri="{FF2B5EF4-FFF2-40B4-BE49-F238E27FC236}">
                      <a16:creationId xmlns:a16="http://schemas.microsoft.com/office/drawing/2014/main" id="{31FBC5EC-820A-564F-486B-BDB739CB942D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6" name="Freeform: Shape 170">
                  <a:extLst>
                    <a:ext uri="{FF2B5EF4-FFF2-40B4-BE49-F238E27FC236}">
                      <a16:creationId xmlns:a16="http://schemas.microsoft.com/office/drawing/2014/main" id="{6D007DFD-9B0A-9FC1-E9B0-32119E40CCA5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7" name="Freeform: Shape 171">
                  <a:extLst>
                    <a:ext uri="{FF2B5EF4-FFF2-40B4-BE49-F238E27FC236}">
                      <a16:creationId xmlns:a16="http://schemas.microsoft.com/office/drawing/2014/main" id="{2B8CC4A8-33DA-DF76-2DA5-8CA4A08CA19F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8" name="Rectangle: Rounded Corners 172">
                  <a:extLst>
                    <a:ext uri="{FF2B5EF4-FFF2-40B4-BE49-F238E27FC236}">
                      <a16:creationId xmlns:a16="http://schemas.microsoft.com/office/drawing/2014/main" id="{C8EA1084-2B24-3226-426A-81C1E9D0AE08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9" name="Oval 2218">
                  <a:extLst>
                    <a:ext uri="{FF2B5EF4-FFF2-40B4-BE49-F238E27FC236}">
                      <a16:creationId xmlns:a16="http://schemas.microsoft.com/office/drawing/2014/main" id="{ED4BCB72-611A-2752-47BB-88385830827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1" name="Group 1210">
                <a:extLst>
                  <a:ext uri="{FF2B5EF4-FFF2-40B4-BE49-F238E27FC236}">
                    <a16:creationId xmlns:a16="http://schemas.microsoft.com/office/drawing/2014/main" id="{C6854D8E-5B11-5A36-FBC5-6468BB6AF3D6}"/>
                  </a:ext>
                </a:extLst>
              </p:cNvPr>
              <p:cNvGrpSpPr/>
              <p:nvPr/>
            </p:nvGrpSpPr>
            <p:grpSpPr>
              <a:xfrm rot="16692761">
                <a:off x="7219068" y="3589520"/>
                <a:ext cx="192697" cy="361562"/>
                <a:chOff x="5661453" y="2606543"/>
                <a:chExt cx="275343" cy="516667"/>
              </a:xfrm>
            </p:grpSpPr>
            <p:sp>
              <p:nvSpPr>
                <p:cNvPr id="2198" name="Freeform: Shape 175">
                  <a:extLst>
                    <a:ext uri="{FF2B5EF4-FFF2-40B4-BE49-F238E27FC236}">
                      <a16:creationId xmlns:a16="http://schemas.microsoft.com/office/drawing/2014/main" id="{6DF33FB8-D2A9-17AA-EF30-4E87929AB273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9" name="Freeform: Shape 176">
                  <a:extLst>
                    <a:ext uri="{FF2B5EF4-FFF2-40B4-BE49-F238E27FC236}">
                      <a16:creationId xmlns:a16="http://schemas.microsoft.com/office/drawing/2014/main" id="{6378B604-2216-8C1E-A79D-CF50AC85C503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0" name="Freeform: Shape 177">
                  <a:extLst>
                    <a:ext uri="{FF2B5EF4-FFF2-40B4-BE49-F238E27FC236}">
                      <a16:creationId xmlns:a16="http://schemas.microsoft.com/office/drawing/2014/main" id="{5F95B7ED-E42B-E32A-91FA-DEB9A124E638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1" name="Freeform: Shape 178">
                  <a:extLst>
                    <a:ext uri="{FF2B5EF4-FFF2-40B4-BE49-F238E27FC236}">
                      <a16:creationId xmlns:a16="http://schemas.microsoft.com/office/drawing/2014/main" id="{59865C39-9348-85D4-27E7-4FF8365C38F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2" name="Freeform: Shape 179">
                  <a:extLst>
                    <a:ext uri="{FF2B5EF4-FFF2-40B4-BE49-F238E27FC236}">
                      <a16:creationId xmlns:a16="http://schemas.microsoft.com/office/drawing/2014/main" id="{B8A5DDD1-71B7-073C-5A4A-54DBD65B727F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3" name="Freeform: Shape 180">
                  <a:extLst>
                    <a:ext uri="{FF2B5EF4-FFF2-40B4-BE49-F238E27FC236}">
                      <a16:creationId xmlns:a16="http://schemas.microsoft.com/office/drawing/2014/main" id="{85A078CF-C6F0-5A3C-BE6A-ABC59DE0497C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4" name="Freeform: Shape 181">
                  <a:extLst>
                    <a:ext uri="{FF2B5EF4-FFF2-40B4-BE49-F238E27FC236}">
                      <a16:creationId xmlns:a16="http://schemas.microsoft.com/office/drawing/2014/main" id="{571D8951-0F42-B778-DC86-849844168EA8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5" name="Freeform: Shape 645">
                  <a:extLst>
                    <a:ext uri="{FF2B5EF4-FFF2-40B4-BE49-F238E27FC236}">
                      <a16:creationId xmlns:a16="http://schemas.microsoft.com/office/drawing/2014/main" id="{96924490-9268-B482-E4F6-8D517547AE00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6" name="Freeform: Shape 646">
                  <a:extLst>
                    <a:ext uri="{FF2B5EF4-FFF2-40B4-BE49-F238E27FC236}">
                      <a16:creationId xmlns:a16="http://schemas.microsoft.com/office/drawing/2014/main" id="{3C73673D-CC60-4FE8-7111-CF050D74C739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7" name="Rectangle: Rounded Corners 647">
                  <a:extLst>
                    <a:ext uri="{FF2B5EF4-FFF2-40B4-BE49-F238E27FC236}">
                      <a16:creationId xmlns:a16="http://schemas.microsoft.com/office/drawing/2014/main" id="{DC78F6D7-D60E-B519-64A3-19BA53409F70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08" name="Oval 2207">
                  <a:extLst>
                    <a:ext uri="{FF2B5EF4-FFF2-40B4-BE49-F238E27FC236}">
                      <a16:creationId xmlns:a16="http://schemas.microsoft.com/office/drawing/2014/main" id="{D2BFA4D8-AC46-417D-4C04-A7FFD5E79BB5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2" name="Group 1211">
                <a:extLst>
                  <a:ext uri="{FF2B5EF4-FFF2-40B4-BE49-F238E27FC236}">
                    <a16:creationId xmlns:a16="http://schemas.microsoft.com/office/drawing/2014/main" id="{6FF9CC0A-7B93-51E7-D884-D94461123B1F}"/>
                  </a:ext>
                </a:extLst>
              </p:cNvPr>
              <p:cNvGrpSpPr/>
              <p:nvPr/>
            </p:nvGrpSpPr>
            <p:grpSpPr>
              <a:xfrm rot="16200000">
                <a:off x="7259659" y="3218233"/>
                <a:ext cx="192697" cy="361562"/>
                <a:chOff x="5661453" y="2606543"/>
                <a:chExt cx="275343" cy="516667"/>
              </a:xfrm>
            </p:grpSpPr>
            <p:sp>
              <p:nvSpPr>
                <p:cNvPr id="2187" name="Freeform: Shape 650">
                  <a:extLst>
                    <a:ext uri="{FF2B5EF4-FFF2-40B4-BE49-F238E27FC236}">
                      <a16:creationId xmlns:a16="http://schemas.microsoft.com/office/drawing/2014/main" id="{C9BEB4F6-44DE-EA69-0A83-59224BF46BF5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8" name="Freeform: Shape 651">
                  <a:extLst>
                    <a:ext uri="{FF2B5EF4-FFF2-40B4-BE49-F238E27FC236}">
                      <a16:creationId xmlns:a16="http://schemas.microsoft.com/office/drawing/2014/main" id="{2B5267BD-E462-0B8A-A7ED-110DA4369863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9" name="Freeform: Shape 652">
                  <a:extLst>
                    <a:ext uri="{FF2B5EF4-FFF2-40B4-BE49-F238E27FC236}">
                      <a16:creationId xmlns:a16="http://schemas.microsoft.com/office/drawing/2014/main" id="{5550B7CD-A198-DABA-32A8-AA684B47C1B5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0" name="Freeform: Shape 653">
                  <a:extLst>
                    <a:ext uri="{FF2B5EF4-FFF2-40B4-BE49-F238E27FC236}">
                      <a16:creationId xmlns:a16="http://schemas.microsoft.com/office/drawing/2014/main" id="{AA759302-05FB-5EB0-309F-32B55A3D8660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1" name="Freeform: Shape 654">
                  <a:extLst>
                    <a:ext uri="{FF2B5EF4-FFF2-40B4-BE49-F238E27FC236}">
                      <a16:creationId xmlns:a16="http://schemas.microsoft.com/office/drawing/2014/main" id="{01D90A53-D25A-1075-AE2E-6D9174B4A694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2" name="Freeform: Shape 655">
                  <a:extLst>
                    <a:ext uri="{FF2B5EF4-FFF2-40B4-BE49-F238E27FC236}">
                      <a16:creationId xmlns:a16="http://schemas.microsoft.com/office/drawing/2014/main" id="{1C0ADD21-8678-CA06-CC13-A3346C14393D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3" name="Freeform: Shape 656">
                  <a:extLst>
                    <a:ext uri="{FF2B5EF4-FFF2-40B4-BE49-F238E27FC236}">
                      <a16:creationId xmlns:a16="http://schemas.microsoft.com/office/drawing/2014/main" id="{6DEABC30-0F17-2504-C82D-2FD341023536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4" name="Freeform: Shape 657">
                  <a:extLst>
                    <a:ext uri="{FF2B5EF4-FFF2-40B4-BE49-F238E27FC236}">
                      <a16:creationId xmlns:a16="http://schemas.microsoft.com/office/drawing/2014/main" id="{092C0A45-1E93-412D-A404-AD447FADC326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5" name="Freeform: Shape 658">
                  <a:extLst>
                    <a:ext uri="{FF2B5EF4-FFF2-40B4-BE49-F238E27FC236}">
                      <a16:creationId xmlns:a16="http://schemas.microsoft.com/office/drawing/2014/main" id="{E8F2C9F0-C8CB-692A-200F-9873213C0D5C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6" name="Rectangle: Rounded Corners 659">
                  <a:extLst>
                    <a:ext uri="{FF2B5EF4-FFF2-40B4-BE49-F238E27FC236}">
                      <a16:creationId xmlns:a16="http://schemas.microsoft.com/office/drawing/2014/main" id="{43A839C3-3F86-DC98-D06D-E0B62A409448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97" name="Oval 2196">
                  <a:extLst>
                    <a:ext uri="{FF2B5EF4-FFF2-40B4-BE49-F238E27FC236}">
                      <a16:creationId xmlns:a16="http://schemas.microsoft.com/office/drawing/2014/main" id="{E82FAC4E-A28C-6539-13F6-DFBDDFE23085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3" name="Group 1212">
                <a:extLst>
                  <a:ext uri="{FF2B5EF4-FFF2-40B4-BE49-F238E27FC236}">
                    <a16:creationId xmlns:a16="http://schemas.microsoft.com/office/drawing/2014/main" id="{F5A6A548-3C86-7ED0-2AEA-A675EB9E4EB5}"/>
                  </a:ext>
                </a:extLst>
              </p:cNvPr>
              <p:cNvGrpSpPr/>
              <p:nvPr/>
            </p:nvGrpSpPr>
            <p:grpSpPr>
              <a:xfrm rot="17390792">
                <a:off x="7114084" y="3725488"/>
                <a:ext cx="202826" cy="433429"/>
                <a:chOff x="4423627" y="1973989"/>
                <a:chExt cx="245880" cy="525434"/>
              </a:xfrm>
            </p:grpSpPr>
            <p:sp>
              <p:nvSpPr>
                <p:cNvPr id="2182" name="Rectangle: Rounded Corners 662">
                  <a:extLst>
                    <a:ext uri="{FF2B5EF4-FFF2-40B4-BE49-F238E27FC236}">
                      <a16:creationId xmlns:a16="http://schemas.microsoft.com/office/drawing/2014/main" id="{1514B5A7-032C-7DB1-6577-DD5CE5F2A825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3" name="Oval 2182">
                  <a:extLst>
                    <a:ext uri="{FF2B5EF4-FFF2-40B4-BE49-F238E27FC236}">
                      <a16:creationId xmlns:a16="http://schemas.microsoft.com/office/drawing/2014/main" id="{15E5EC51-AE9F-6ED9-96ED-53B4858FDC71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84" name="Oval 2183">
                  <a:extLst>
                    <a:ext uri="{FF2B5EF4-FFF2-40B4-BE49-F238E27FC236}">
                      <a16:creationId xmlns:a16="http://schemas.microsoft.com/office/drawing/2014/main" id="{CDAC888B-5C1B-1538-C36E-FE748DE5AFFA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5" name="Oval 2184">
                  <a:extLst>
                    <a:ext uri="{FF2B5EF4-FFF2-40B4-BE49-F238E27FC236}">
                      <a16:creationId xmlns:a16="http://schemas.microsoft.com/office/drawing/2014/main" id="{A2B6AFE0-8490-54C4-B738-D0078E2DC060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6" name="Oval 2185">
                  <a:extLst>
                    <a:ext uri="{FF2B5EF4-FFF2-40B4-BE49-F238E27FC236}">
                      <a16:creationId xmlns:a16="http://schemas.microsoft.com/office/drawing/2014/main" id="{B5F6E75C-D11C-D102-1C8E-7A4F021E361F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4" name="Group 1213">
                <a:extLst>
                  <a:ext uri="{FF2B5EF4-FFF2-40B4-BE49-F238E27FC236}">
                    <a16:creationId xmlns:a16="http://schemas.microsoft.com/office/drawing/2014/main" id="{67F9B465-BF5B-F5BD-AE96-5F5B15147090}"/>
                  </a:ext>
                </a:extLst>
              </p:cNvPr>
              <p:cNvGrpSpPr/>
              <p:nvPr/>
            </p:nvGrpSpPr>
            <p:grpSpPr>
              <a:xfrm rot="4859391">
                <a:off x="4934146" y="3637263"/>
                <a:ext cx="202826" cy="433429"/>
                <a:chOff x="4423627" y="1973989"/>
                <a:chExt cx="245880" cy="525434"/>
              </a:xfrm>
            </p:grpSpPr>
            <p:sp>
              <p:nvSpPr>
                <p:cNvPr id="2177" name="Rectangle: Rounded Corners 668">
                  <a:extLst>
                    <a:ext uri="{FF2B5EF4-FFF2-40B4-BE49-F238E27FC236}">
                      <a16:creationId xmlns:a16="http://schemas.microsoft.com/office/drawing/2014/main" id="{FBABC191-4B07-5145-15B9-41E09CF87018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8" name="Oval 2177">
                  <a:extLst>
                    <a:ext uri="{FF2B5EF4-FFF2-40B4-BE49-F238E27FC236}">
                      <a16:creationId xmlns:a16="http://schemas.microsoft.com/office/drawing/2014/main" id="{6669912B-C341-1A90-1063-5CAAF3582DF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9" name="Oval 2178">
                  <a:extLst>
                    <a:ext uri="{FF2B5EF4-FFF2-40B4-BE49-F238E27FC236}">
                      <a16:creationId xmlns:a16="http://schemas.microsoft.com/office/drawing/2014/main" id="{973E9FDF-E008-ED8C-2650-ACA65422DBCC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0" name="Oval 2179">
                  <a:extLst>
                    <a:ext uri="{FF2B5EF4-FFF2-40B4-BE49-F238E27FC236}">
                      <a16:creationId xmlns:a16="http://schemas.microsoft.com/office/drawing/2014/main" id="{CB894FF9-2371-11B8-96BC-D448AC21A5FA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1" name="Oval 2180">
                  <a:extLst>
                    <a:ext uri="{FF2B5EF4-FFF2-40B4-BE49-F238E27FC236}">
                      <a16:creationId xmlns:a16="http://schemas.microsoft.com/office/drawing/2014/main" id="{ADA80190-379C-947E-D832-5E73EA6A7A39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5" name="Group 1214">
                <a:extLst>
                  <a:ext uri="{FF2B5EF4-FFF2-40B4-BE49-F238E27FC236}">
                    <a16:creationId xmlns:a16="http://schemas.microsoft.com/office/drawing/2014/main" id="{F63B1983-2AE4-95C3-09BD-D2ED242C683F}"/>
                  </a:ext>
                </a:extLst>
              </p:cNvPr>
              <p:cNvGrpSpPr/>
              <p:nvPr/>
            </p:nvGrpSpPr>
            <p:grpSpPr>
              <a:xfrm rot="20529533">
                <a:off x="6447310" y="4350630"/>
                <a:ext cx="202826" cy="433429"/>
                <a:chOff x="4423627" y="1973989"/>
                <a:chExt cx="245880" cy="525434"/>
              </a:xfrm>
            </p:grpSpPr>
            <p:sp>
              <p:nvSpPr>
                <p:cNvPr id="2172" name="Rectangle: Rounded Corners 674">
                  <a:extLst>
                    <a:ext uri="{FF2B5EF4-FFF2-40B4-BE49-F238E27FC236}">
                      <a16:creationId xmlns:a16="http://schemas.microsoft.com/office/drawing/2014/main" id="{BD295D52-C7D6-68D2-2701-5E16120828B0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3" name="Oval 2172">
                  <a:extLst>
                    <a:ext uri="{FF2B5EF4-FFF2-40B4-BE49-F238E27FC236}">
                      <a16:creationId xmlns:a16="http://schemas.microsoft.com/office/drawing/2014/main" id="{C70BE5B2-0126-0E58-CBC3-EAA8ACC905A1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4" name="Oval 2173">
                  <a:extLst>
                    <a:ext uri="{FF2B5EF4-FFF2-40B4-BE49-F238E27FC236}">
                      <a16:creationId xmlns:a16="http://schemas.microsoft.com/office/drawing/2014/main" id="{FD5D4397-F10B-4042-457A-D7324AE27F13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5" name="Oval 2174">
                  <a:extLst>
                    <a:ext uri="{FF2B5EF4-FFF2-40B4-BE49-F238E27FC236}">
                      <a16:creationId xmlns:a16="http://schemas.microsoft.com/office/drawing/2014/main" id="{F2A07424-FB4B-2640-4FDF-01551CCAD897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6" name="Oval 2175">
                  <a:extLst>
                    <a:ext uri="{FF2B5EF4-FFF2-40B4-BE49-F238E27FC236}">
                      <a16:creationId xmlns:a16="http://schemas.microsoft.com/office/drawing/2014/main" id="{5683A379-26BB-CA95-3A33-10441DAF75FA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16" name="Group 1215">
                <a:extLst>
                  <a:ext uri="{FF2B5EF4-FFF2-40B4-BE49-F238E27FC236}">
                    <a16:creationId xmlns:a16="http://schemas.microsoft.com/office/drawing/2014/main" id="{F922E98F-A9F9-A957-0E49-3B13F958FF05}"/>
                  </a:ext>
                </a:extLst>
              </p:cNvPr>
              <p:cNvGrpSpPr/>
              <p:nvPr/>
            </p:nvGrpSpPr>
            <p:grpSpPr>
              <a:xfrm rot="4187456">
                <a:off x="4988227" y="3848018"/>
                <a:ext cx="192690" cy="361562"/>
                <a:chOff x="5661453" y="2606543"/>
                <a:chExt cx="275343" cy="516667"/>
              </a:xfrm>
            </p:grpSpPr>
            <p:sp>
              <p:nvSpPr>
                <p:cNvPr id="2161" name="Freeform: Shape 704">
                  <a:extLst>
                    <a:ext uri="{FF2B5EF4-FFF2-40B4-BE49-F238E27FC236}">
                      <a16:creationId xmlns:a16="http://schemas.microsoft.com/office/drawing/2014/main" id="{C58C062D-13BE-17C9-BBB3-B24CA4FE40B3}"/>
                    </a:ext>
                  </a:extLst>
                </p:cNvPr>
                <p:cNvSpPr/>
                <p:nvPr/>
              </p:nvSpPr>
              <p:spPr>
                <a:xfrm>
                  <a:off x="5684122" y="2624805"/>
                  <a:ext cx="24898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2" name="Freeform: Shape 705">
                  <a:extLst>
                    <a:ext uri="{FF2B5EF4-FFF2-40B4-BE49-F238E27FC236}">
                      <a16:creationId xmlns:a16="http://schemas.microsoft.com/office/drawing/2014/main" id="{7FE881D1-2E31-9C09-182F-739E5C02A714}"/>
                    </a:ext>
                  </a:extLst>
                </p:cNvPr>
                <p:cNvSpPr/>
                <p:nvPr/>
              </p:nvSpPr>
              <p:spPr>
                <a:xfrm>
                  <a:off x="5713558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3" name="Freeform: Shape 706">
                  <a:extLst>
                    <a:ext uri="{FF2B5EF4-FFF2-40B4-BE49-F238E27FC236}">
                      <a16:creationId xmlns:a16="http://schemas.microsoft.com/office/drawing/2014/main" id="{8BF252D9-CF92-03FD-52BB-AD0BD272CCFE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4" name="Freeform: Shape 707">
                  <a:extLst>
                    <a:ext uri="{FF2B5EF4-FFF2-40B4-BE49-F238E27FC236}">
                      <a16:creationId xmlns:a16="http://schemas.microsoft.com/office/drawing/2014/main" id="{8DF97DE4-26AC-BF2D-E1DC-561E2566749F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5" name="Freeform: Shape 708">
                  <a:extLst>
                    <a:ext uri="{FF2B5EF4-FFF2-40B4-BE49-F238E27FC236}">
                      <a16:creationId xmlns:a16="http://schemas.microsoft.com/office/drawing/2014/main" id="{6701DA7C-0921-C20E-EC94-B99AF2EF8498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6" name="Freeform: Shape 709">
                  <a:extLst>
                    <a:ext uri="{FF2B5EF4-FFF2-40B4-BE49-F238E27FC236}">
                      <a16:creationId xmlns:a16="http://schemas.microsoft.com/office/drawing/2014/main" id="{3E6DA222-599E-5612-F5E1-840502F4DBC6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7" name="Freeform: Shape 710">
                  <a:extLst>
                    <a:ext uri="{FF2B5EF4-FFF2-40B4-BE49-F238E27FC236}">
                      <a16:creationId xmlns:a16="http://schemas.microsoft.com/office/drawing/2014/main" id="{DD4FAE70-D68C-384F-D284-5426BA759D8A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8" name="Freeform: Shape 711">
                  <a:extLst>
                    <a:ext uri="{FF2B5EF4-FFF2-40B4-BE49-F238E27FC236}">
                      <a16:creationId xmlns:a16="http://schemas.microsoft.com/office/drawing/2014/main" id="{5FF37F1E-6B81-8CD7-06C1-8E69B4B7A42E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9" name="Freeform: Shape 712">
                  <a:extLst>
                    <a:ext uri="{FF2B5EF4-FFF2-40B4-BE49-F238E27FC236}">
                      <a16:creationId xmlns:a16="http://schemas.microsoft.com/office/drawing/2014/main" id="{32310204-218F-ACCC-D25E-0E59F351FF1B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0" name="Rectangle: Rounded Corners 713">
                  <a:extLst>
                    <a:ext uri="{FF2B5EF4-FFF2-40B4-BE49-F238E27FC236}">
                      <a16:creationId xmlns:a16="http://schemas.microsoft.com/office/drawing/2014/main" id="{86342B80-95CD-4474-3FB9-064119CB0A04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71" name="Oval 2170">
                  <a:extLst>
                    <a:ext uri="{FF2B5EF4-FFF2-40B4-BE49-F238E27FC236}">
                      <a16:creationId xmlns:a16="http://schemas.microsoft.com/office/drawing/2014/main" id="{F299788F-5B2B-AC0F-ABCC-B2FFA7898F8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7" name="Group 1216">
                <a:extLst>
                  <a:ext uri="{FF2B5EF4-FFF2-40B4-BE49-F238E27FC236}">
                    <a16:creationId xmlns:a16="http://schemas.microsoft.com/office/drawing/2014/main" id="{0AAC6A0D-688E-7022-DB19-65B00D9D6B57}"/>
                  </a:ext>
                </a:extLst>
              </p:cNvPr>
              <p:cNvGrpSpPr/>
              <p:nvPr/>
            </p:nvGrpSpPr>
            <p:grpSpPr>
              <a:xfrm rot="14527306">
                <a:off x="6585484" y="2421061"/>
                <a:ext cx="192697" cy="361562"/>
                <a:chOff x="5661453" y="2606543"/>
                <a:chExt cx="275343" cy="516667"/>
              </a:xfrm>
            </p:grpSpPr>
            <p:sp>
              <p:nvSpPr>
                <p:cNvPr id="2150" name="Freeform: Shape 740">
                  <a:extLst>
                    <a:ext uri="{FF2B5EF4-FFF2-40B4-BE49-F238E27FC236}">
                      <a16:creationId xmlns:a16="http://schemas.microsoft.com/office/drawing/2014/main" id="{170048F1-E2B7-8A55-1678-DAA2DCCE24F1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1" name="Freeform: Shape 741">
                  <a:extLst>
                    <a:ext uri="{FF2B5EF4-FFF2-40B4-BE49-F238E27FC236}">
                      <a16:creationId xmlns:a16="http://schemas.microsoft.com/office/drawing/2014/main" id="{C6EE3C1B-4AF7-2F0F-9C89-DAA1FE5E7D2B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2" name="Freeform: Shape 742">
                  <a:extLst>
                    <a:ext uri="{FF2B5EF4-FFF2-40B4-BE49-F238E27FC236}">
                      <a16:creationId xmlns:a16="http://schemas.microsoft.com/office/drawing/2014/main" id="{BC446E63-3B2A-A553-04C8-A8C2E4782873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3" name="Freeform: Shape 743">
                  <a:extLst>
                    <a:ext uri="{FF2B5EF4-FFF2-40B4-BE49-F238E27FC236}">
                      <a16:creationId xmlns:a16="http://schemas.microsoft.com/office/drawing/2014/main" id="{E890C354-7238-6571-66EB-43558998395F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4" name="Freeform: Shape 744">
                  <a:extLst>
                    <a:ext uri="{FF2B5EF4-FFF2-40B4-BE49-F238E27FC236}">
                      <a16:creationId xmlns:a16="http://schemas.microsoft.com/office/drawing/2014/main" id="{29217CAF-026D-F6CA-3C2C-0B1F9AF0D062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5" name="Freeform: Shape 745">
                  <a:extLst>
                    <a:ext uri="{FF2B5EF4-FFF2-40B4-BE49-F238E27FC236}">
                      <a16:creationId xmlns:a16="http://schemas.microsoft.com/office/drawing/2014/main" id="{577F7762-24ED-CD1E-0F83-8AFD8BB1F5BF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6" name="Freeform: Shape 746">
                  <a:extLst>
                    <a:ext uri="{FF2B5EF4-FFF2-40B4-BE49-F238E27FC236}">
                      <a16:creationId xmlns:a16="http://schemas.microsoft.com/office/drawing/2014/main" id="{DA8EEABF-FEC8-C84E-BD76-7D5B4AA23AB2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7" name="Freeform: Shape 747">
                  <a:extLst>
                    <a:ext uri="{FF2B5EF4-FFF2-40B4-BE49-F238E27FC236}">
                      <a16:creationId xmlns:a16="http://schemas.microsoft.com/office/drawing/2014/main" id="{A48C7DB4-D9B0-EBDF-7077-0CE4531750C3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8" name="Freeform: Shape 748">
                  <a:extLst>
                    <a:ext uri="{FF2B5EF4-FFF2-40B4-BE49-F238E27FC236}">
                      <a16:creationId xmlns:a16="http://schemas.microsoft.com/office/drawing/2014/main" id="{E6A82918-E55D-CAA2-A039-EF394E4B2EA4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9" name="Rectangle: Rounded Corners 749">
                  <a:extLst>
                    <a:ext uri="{FF2B5EF4-FFF2-40B4-BE49-F238E27FC236}">
                      <a16:creationId xmlns:a16="http://schemas.microsoft.com/office/drawing/2014/main" id="{B00A6736-102C-5C1F-BD47-55B40F9A1A23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0" name="Oval 2159">
                  <a:extLst>
                    <a:ext uri="{FF2B5EF4-FFF2-40B4-BE49-F238E27FC236}">
                      <a16:creationId xmlns:a16="http://schemas.microsoft.com/office/drawing/2014/main" id="{4E75BCE8-CC73-8F01-8AA3-0C59C05946F5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8" name="Group 1217">
                <a:extLst>
                  <a:ext uri="{FF2B5EF4-FFF2-40B4-BE49-F238E27FC236}">
                    <a16:creationId xmlns:a16="http://schemas.microsoft.com/office/drawing/2014/main" id="{07E89D94-029A-3D2A-76FE-77EC3B03EB98}"/>
                  </a:ext>
                </a:extLst>
              </p:cNvPr>
              <p:cNvGrpSpPr/>
              <p:nvPr/>
            </p:nvGrpSpPr>
            <p:grpSpPr>
              <a:xfrm rot="14153304">
                <a:off x="6614718" y="2604141"/>
                <a:ext cx="192697" cy="361562"/>
                <a:chOff x="5661453" y="2606543"/>
                <a:chExt cx="275343" cy="516667"/>
              </a:xfrm>
            </p:grpSpPr>
            <p:sp>
              <p:nvSpPr>
                <p:cNvPr id="2139" name="Freeform: Shape 752">
                  <a:extLst>
                    <a:ext uri="{FF2B5EF4-FFF2-40B4-BE49-F238E27FC236}">
                      <a16:creationId xmlns:a16="http://schemas.microsoft.com/office/drawing/2014/main" id="{CB8C49C3-5B79-DB92-046C-18C34A1CC9F1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0" name="Freeform: Shape 753">
                  <a:extLst>
                    <a:ext uri="{FF2B5EF4-FFF2-40B4-BE49-F238E27FC236}">
                      <a16:creationId xmlns:a16="http://schemas.microsoft.com/office/drawing/2014/main" id="{39CC85BF-6D14-3041-911F-C0F7F58B3A22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1" name="Freeform: Shape 754">
                  <a:extLst>
                    <a:ext uri="{FF2B5EF4-FFF2-40B4-BE49-F238E27FC236}">
                      <a16:creationId xmlns:a16="http://schemas.microsoft.com/office/drawing/2014/main" id="{9E0A6E8F-93CF-28CD-6E3E-63F01AE4B7B5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2" name="Freeform: Shape 755">
                  <a:extLst>
                    <a:ext uri="{FF2B5EF4-FFF2-40B4-BE49-F238E27FC236}">
                      <a16:creationId xmlns:a16="http://schemas.microsoft.com/office/drawing/2014/main" id="{566BA357-3224-A60C-1F34-0C4AF4311A32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3" name="Freeform: Shape 756">
                  <a:extLst>
                    <a:ext uri="{FF2B5EF4-FFF2-40B4-BE49-F238E27FC236}">
                      <a16:creationId xmlns:a16="http://schemas.microsoft.com/office/drawing/2014/main" id="{F9135AD1-BA37-1073-B952-F3586E29070D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4" name="Freeform: Shape 757">
                  <a:extLst>
                    <a:ext uri="{FF2B5EF4-FFF2-40B4-BE49-F238E27FC236}">
                      <a16:creationId xmlns:a16="http://schemas.microsoft.com/office/drawing/2014/main" id="{A51FD8E6-2A82-8FE6-9DE7-BA6053A87DF4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5" name="Freeform: Shape 758">
                  <a:extLst>
                    <a:ext uri="{FF2B5EF4-FFF2-40B4-BE49-F238E27FC236}">
                      <a16:creationId xmlns:a16="http://schemas.microsoft.com/office/drawing/2014/main" id="{39E1DC46-F90A-0295-8BE4-785B830B44B9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6" name="Freeform: Shape 759">
                  <a:extLst>
                    <a:ext uri="{FF2B5EF4-FFF2-40B4-BE49-F238E27FC236}">
                      <a16:creationId xmlns:a16="http://schemas.microsoft.com/office/drawing/2014/main" id="{3D139F62-1A76-607C-E7A4-CC8C1B9045F2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7" name="Freeform: Shape 760">
                  <a:extLst>
                    <a:ext uri="{FF2B5EF4-FFF2-40B4-BE49-F238E27FC236}">
                      <a16:creationId xmlns:a16="http://schemas.microsoft.com/office/drawing/2014/main" id="{0AF19A57-D6C2-88F6-EE3C-B23610FDC88C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8" name="Rectangle: Rounded Corners 761">
                  <a:extLst>
                    <a:ext uri="{FF2B5EF4-FFF2-40B4-BE49-F238E27FC236}">
                      <a16:creationId xmlns:a16="http://schemas.microsoft.com/office/drawing/2014/main" id="{14573BA2-6D4C-B7EC-BBE6-A8EE0E6BAE0E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9" name="Oval 2148">
                  <a:extLst>
                    <a:ext uri="{FF2B5EF4-FFF2-40B4-BE49-F238E27FC236}">
                      <a16:creationId xmlns:a16="http://schemas.microsoft.com/office/drawing/2014/main" id="{8AE43504-D4DA-E8A8-6EC5-C43C5713DAFC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19" name="Group 1218">
                <a:extLst>
                  <a:ext uri="{FF2B5EF4-FFF2-40B4-BE49-F238E27FC236}">
                    <a16:creationId xmlns:a16="http://schemas.microsoft.com/office/drawing/2014/main" id="{F16806C5-69CB-F0B6-61D4-B22613CA34E1}"/>
                  </a:ext>
                </a:extLst>
              </p:cNvPr>
              <p:cNvGrpSpPr/>
              <p:nvPr/>
            </p:nvGrpSpPr>
            <p:grpSpPr>
              <a:xfrm rot="13543713">
                <a:off x="6642641" y="2778565"/>
                <a:ext cx="202826" cy="433429"/>
                <a:chOff x="4423627" y="1973989"/>
                <a:chExt cx="245880" cy="525434"/>
              </a:xfrm>
            </p:grpSpPr>
            <p:sp>
              <p:nvSpPr>
                <p:cNvPr id="2134" name="Rectangle: Rounded Corners 764">
                  <a:extLst>
                    <a:ext uri="{FF2B5EF4-FFF2-40B4-BE49-F238E27FC236}">
                      <a16:creationId xmlns:a16="http://schemas.microsoft.com/office/drawing/2014/main" id="{6817E20C-1D3B-F233-363B-7069047AF0C6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5" name="Oval 2134">
                  <a:extLst>
                    <a:ext uri="{FF2B5EF4-FFF2-40B4-BE49-F238E27FC236}">
                      <a16:creationId xmlns:a16="http://schemas.microsoft.com/office/drawing/2014/main" id="{6B00DF9C-8240-A286-372F-E3D7EECF459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6" name="Oval 2135">
                  <a:extLst>
                    <a:ext uri="{FF2B5EF4-FFF2-40B4-BE49-F238E27FC236}">
                      <a16:creationId xmlns:a16="http://schemas.microsoft.com/office/drawing/2014/main" id="{3326C2EE-C127-AF76-8AB4-BB5993C43C7C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7" name="Oval 2136">
                  <a:extLst>
                    <a:ext uri="{FF2B5EF4-FFF2-40B4-BE49-F238E27FC236}">
                      <a16:creationId xmlns:a16="http://schemas.microsoft.com/office/drawing/2014/main" id="{62D43D01-C48B-6D7D-6AB5-DAFF4D0EA75B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8" name="Oval 2137">
                  <a:extLst>
                    <a:ext uri="{FF2B5EF4-FFF2-40B4-BE49-F238E27FC236}">
                      <a16:creationId xmlns:a16="http://schemas.microsoft.com/office/drawing/2014/main" id="{E3F9174C-8B3D-C8D8-C295-78A77535879C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20" name="Group 1219">
                <a:extLst>
                  <a:ext uri="{FF2B5EF4-FFF2-40B4-BE49-F238E27FC236}">
                    <a16:creationId xmlns:a16="http://schemas.microsoft.com/office/drawing/2014/main" id="{F9690ADC-D051-67A0-9786-5F8FFED1F9A3}"/>
                  </a:ext>
                </a:extLst>
              </p:cNvPr>
              <p:cNvGrpSpPr/>
              <p:nvPr/>
            </p:nvGrpSpPr>
            <p:grpSpPr>
              <a:xfrm rot="13264548">
                <a:off x="6808843" y="2865229"/>
                <a:ext cx="192697" cy="361562"/>
                <a:chOff x="5661453" y="2606543"/>
                <a:chExt cx="275343" cy="516667"/>
              </a:xfrm>
            </p:grpSpPr>
            <p:sp>
              <p:nvSpPr>
                <p:cNvPr id="2123" name="Freeform: Shape 770">
                  <a:extLst>
                    <a:ext uri="{FF2B5EF4-FFF2-40B4-BE49-F238E27FC236}">
                      <a16:creationId xmlns:a16="http://schemas.microsoft.com/office/drawing/2014/main" id="{2CBA7C99-D83B-2FB2-BB60-B0B36946A46A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4" name="Freeform: Shape 771">
                  <a:extLst>
                    <a:ext uri="{FF2B5EF4-FFF2-40B4-BE49-F238E27FC236}">
                      <a16:creationId xmlns:a16="http://schemas.microsoft.com/office/drawing/2014/main" id="{984CAEB2-5CDE-47F3-282B-CCAE4A081A65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5" name="Freeform: Shape 772">
                  <a:extLst>
                    <a:ext uri="{FF2B5EF4-FFF2-40B4-BE49-F238E27FC236}">
                      <a16:creationId xmlns:a16="http://schemas.microsoft.com/office/drawing/2014/main" id="{73F988AF-4139-346B-86E7-837374BCC61C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6" name="Freeform: Shape 773">
                  <a:extLst>
                    <a:ext uri="{FF2B5EF4-FFF2-40B4-BE49-F238E27FC236}">
                      <a16:creationId xmlns:a16="http://schemas.microsoft.com/office/drawing/2014/main" id="{4A559A66-47E7-F0E0-5840-9C57C5EDFEE7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7" name="Freeform: Shape 774">
                  <a:extLst>
                    <a:ext uri="{FF2B5EF4-FFF2-40B4-BE49-F238E27FC236}">
                      <a16:creationId xmlns:a16="http://schemas.microsoft.com/office/drawing/2014/main" id="{3FA2DC62-2B70-B4A9-06DA-370A79BE8347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8" name="Freeform: Shape 775">
                  <a:extLst>
                    <a:ext uri="{FF2B5EF4-FFF2-40B4-BE49-F238E27FC236}">
                      <a16:creationId xmlns:a16="http://schemas.microsoft.com/office/drawing/2014/main" id="{FAD3DABB-F268-B3DD-1A28-31648ADC05AE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9" name="Freeform: Shape 776">
                  <a:extLst>
                    <a:ext uri="{FF2B5EF4-FFF2-40B4-BE49-F238E27FC236}">
                      <a16:creationId xmlns:a16="http://schemas.microsoft.com/office/drawing/2014/main" id="{0CEF302B-8A03-9873-CBA8-0563C6FFDEB9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0" name="Freeform: Shape 777">
                  <a:extLst>
                    <a:ext uri="{FF2B5EF4-FFF2-40B4-BE49-F238E27FC236}">
                      <a16:creationId xmlns:a16="http://schemas.microsoft.com/office/drawing/2014/main" id="{9000D280-C038-1CE9-949C-809BF5331C12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1" name="Freeform: Shape 778">
                  <a:extLst>
                    <a:ext uri="{FF2B5EF4-FFF2-40B4-BE49-F238E27FC236}">
                      <a16:creationId xmlns:a16="http://schemas.microsoft.com/office/drawing/2014/main" id="{9F0ADBDD-53FF-FE2F-5F09-C2C0C5DE44DB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2" name="Rectangle: Rounded Corners 779">
                  <a:extLst>
                    <a:ext uri="{FF2B5EF4-FFF2-40B4-BE49-F238E27FC236}">
                      <a16:creationId xmlns:a16="http://schemas.microsoft.com/office/drawing/2014/main" id="{92D909CC-648A-A1DA-E7C9-8B5DF250450D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3" name="Oval 2132">
                  <a:extLst>
                    <a:ext uri="{FF2B5EF4-FFF2-40B4-BE49-F238E27FC236}">
                      <a16:creationId xmlns:a16="http://schemas.microsoft.com/office/drawing/2014/main" id="{54C2CBA8-0A51-4602-219C-A4D0B71CD115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1" name="Group 1220">
                <a:extLst>
                  <a:ext uri="{FF2B5EF4-FFF2-40B4-BE49-F238E27FC236}">
                    <a16:creationId xmlns:a16="http://schemas.microsoft.com/office/drawing/2014/main" id="{0516635B-CB1C-E05D-1258-50C8585BAAA6}"/>
                  </a:ext>
                </a:extLst>
              </p:cNvPr>
              <p:cNvGrpSpPr/>
              <p:nvPr/>
            </p:nvGrpSpPr>
            <p:grpSpPr>
              <a:xfrm rot="13935192">
                <a:off x="7020397" y="2905110"/>
                <a:ext cx="192697" cy="361562"/>
                <a:chOff x="5661453" y="2606543"/>
                <a:chExt cx="275343" cy="516667"/>
              </a:xfrm>
            </p:grpSpPr>
            <p:sp>
              <p:nvSpPr>
                <p:cNvPr id="2112" name="Freeform: Shape 782">
                  <a:extLst>
                    <a:ext uri="{FF2B5EF4-FFF2-40B4-BE49-F238E27FC236}">
                      <a16:creationId xmlns:a16="http://schemas.microsoft.com/office/drawing/2014/main" id="{01731277-151F-9864-DDF1-B7CA5F8A5358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3" name="Freeform: Shape 783">
                  <a:extLst>
                    <a:ext uri="{FF2B5EF4-FFF2-40B4-BE49-F238E27FC236}">
                      <a16:creationId xmlns:a16="http://schemas.microsoft.com/office/drawing/2014/main" id="{67BB14DE-759D-0E5B-8779-231C764D7D58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4" name="Freeform: Shape 784">
                  <a:extLst>
                    <a:ext uri="{FF2B5EF4-FFF2-40B4-BE49-F238E27FC236}">
                      <a16:creationId xmlns:a16="http://schemas.microsoft.com/office/drawing/2014/main" id="{526A2C5C-2DDF-E070-6D8C-2370E65DFEA1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5" name="Freeform: Shape 785">
                  <a:extLst>
                    <a:ext uri="{FF2B5EF4-FFF2-40B4-BE49-F238E27FC236}">
                      <a16:creationId xmlns:a16="http://schemas.microsoft.com/office/drawing/2014/main" id="{07A901CF-3EC0-F57D-4923-69420A7A5DC0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6" name="Freeform: Shape 786">
                  <a:extLst>
                    <a:ext uri="{FF2B5EF4-FFF2-40B4-BE49-F238E27FC236}">
                      <a16:creationId xmlns:a16="http://schemas.microsoft.com/office/drawing/2014/main" id="{1D83E061-9A5B-2E0D-496F-F20D9DD8F3E1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7" name="Freeform: Shape 787">
                  <a:extLst>
                    <a:ext uri="{FF2B5EF4-FFF2-40B4-BE49-F238E27FC236}">
                      <a16:creationId xmlns:a16="http://schemas.microsoft.com/office/drawing/2014/main" id="{8E5B623D-4003-561D-8786-DC5364B1C0A2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8" name="Freeform: Shape 788">
                  <a:extLst>
                    <a:ext uri="{FF2B5EF4-FFF2-40B4-BE49-F238E27FC236}">
                      <a16:creationId xmlns:a16="http://schemas.microsoft.com/office/drawing/2014/main" id="{E4371F5E-C955-EBD4-C2F3-F1AC2A8242A0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9" name="Freeform: Shape 789">
                  <a:extLst>
                    <a:ext uri="{FF2B5EF4-FFF2-40B4-BE49-F238E27FC236}">
                      <a16:creationId xmlns:a16="http://schemas.microsoft.com/office/drawing/2014/main" id="{E47B4A81-3B08-A149-664D-A6DA2C4B6376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0" name="Freeform: Shape 790">
                  <a:extLst>
                    <a:ext uri="{FF2B5EF4-FFF2-40B4-BE49-F238E27FC236}">
                      <a16:creationId xmlns:a16="http://schemas.microsoft.com/office/drawing/2014/main" id="{694896D7-D19A-66AA-E4DB-D9F24B9065C6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1" name="Rectangle: Rounded Corners 791">
                  <a:extLst>
                    <a:ext uri="{FF2B5EF4-FFF2-40B4-BE49-F238E27FC236}">
                      <a16:creationId xmlns:a16="http://schemas.microsoft.com/office/drawing/2014/main" id="{120D7F7C-1B48-2C2A-1534-F7165E66D91D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2" name="Oval 2121">
                  <a:extLst>
                    <a:ext uri="{FF2B5EF4-FFF2-40B4-BE49-F238E27FC236}">
                      <a16:creationId xmlns:a16="http://schemas.microsoft.com/office/drawing/2014/main" id="{4AA17A7D-345C-EA3E-9C28-66F0D1469AA7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2" name="Group 1221">
                <a:extLst>
                  <a:ext uri="{FF2B5EF4-FFF2-40B4-BE49-F238E27FC236}">
                    <a16:creationId xmlns:a16="http://schemas.microsoft.com/office/drawing/2014/main" id="{722D12B1-7633-0F09-9958-B68486A9C870}"/>
                  </a:ext>
                </a:extLst>
              </p:cNvPr>
              <p:cNvGrpSpPr/>
              <p:nvPr/>
            </p:nvGrpSpPr>
            <p:grpSpPr>
              <a:xfrm rot="15013904">
                <a:off x="7159099" y="3020712"/>
                <a:ext cx="192697" cy="361562"/>
                <a:chOff x="5661453" y="2606543"/>
                <a:chExt cx="275343" cy="516667"/>
              </a:xfrm>
            </p:grpSpPr>
            <p:sp>
              <p:nvSpPr>
                <p:cNvPr id="2101" name="Freeform: Shape 794">
                  <a:extLst>
                    <a:ext uri="{FF2B5EF4-FFF2-40B4-BE49-F238E27FC236}">
                      <a16:creationId xmlns:a16="http://schemas.microsoft.com/office/drawing/2014/main" id="{C226D8D6-69EA-8824-E4B6-06B2F6BDA68B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2" name="Freeform: Shape 795">
                  <a:extLst>
                    <a:ext uri="{FF2B5EF4-FFF2-40B4-BE49-F238E27FC236}">
                      <a16:creationId xmlns:a16="http://schemas.microsoft.com/office/drawing/2014/main" id="{8B15E7D6-91CF-2E90-3635-EF28BFC5D18E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3" name="Freeform: Shape 796">
                  <a:extLst>
                    <a:ext uri="{FF2B5EF4-FFF2-40B4-BE49-F238E27FC236}">
                      <a16:creationId xmlns:a16="http://schemas.microsoft.com/office/drawing/2014/main" id="{B9B193EC-4F88-591B-E197-CBCC8DFBF8ED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4" name="Freeform: Shape 797">
                  <a:extLst>
                    <a:ext uri="{FF2B5EF4-FFF2-40B4-BE49-F238E27FC236}">
                      <a16:creationId xmlns:a16="http://schemas.microsoft.com/office/drawing/2014/main" id="{F8C3BCAD-3D88-BF7E-51E9-BB3E0AA350F8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5" name="Freeform: Shape 798">
                  <a:extLst>
                    <a:ext uri="{FF2B5EF4-FFF2-40B4-BE49-F238E27FC236}">
                      <a16:creationId xmlns:a16="http://schemas.microsoft.com/office/drawing/2014/main" id="{C8880E8C-0340-F1B7-1850-B4B20935F0C8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6" name="Freeform: Shape 799">
                  <a:extLst>
                    <a:ext uri="{FF2B5EF4-FFF2-40B4-BE49-F238E27FC236}">
                      <a16:creationId xmlns:a16="http://schemas.microsoft.com/office/drawing/2014/main" id="{C036A589-47A4-2F8A-DF98-5DFFC6A2B034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7" name="Freeform: Shape 800">
                  <a:extLst>
                    <a:ext uri="{FF2B5EF4-FFF2-40B4-BE49-F238E27FC236}">
                      <a16:creationId xmlns:a16="http://schemas.microsoft.com/office/drawing/2014/main" id="{A98080FC-B9AE-6C11-7530-64FE8570A363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8" name="Freeform: Shape 801">
                  <a:extLst>
                    <a:ext uri="{FF2B5EF4-FFF2-40B4-BE49-F238E27FC236}">
                      <a16:creationId xmlns:a16="http://schemas.microsoft.com/office/drawing/2014/main" id="{CDF6C166-A017-50FC-2EBB-CB428F8C4E45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9" name="Freeform: Shape 802">
                  <a:extLst>
                    <a:ext uri="{FF2B5EF4-FFF2-40B4-BE49-F238E27FC236}">
                      <a16:creationId xmlns:a16="http://schemas.microsoft.com/office/drawing/2014/main" id="{3C755CC0-EFB1-8D29-3932-BC1DF1144D3B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0" name="Rectangle: Rounded Corners 803">
                  <a:extLst>
                    <a:ext uri="{FF2B5EF4-FFF2-40B4-BE49-F238E27FC236}">
                      <a16:creationId xmlns:a16="http://schemas.microsoft.com/office/drawing/2014/main" id="{CC34104E-E01D-06F7-7D6E-B4CAE090D705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11" name="Oval 2110">
                  <a:extLst>
                    <a:ext uri="{FF2B5EF4-FFF2-40B4-BE49-F238E27FC236}">
                      <a16:creationId xmlns:a16="http://schemas.microsoft.com/office/drawing/2014/main" id="{EB33B68F-ED2D-C02E-9806-CA5E24695DDF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3" name="Group 1222">
                <a:extLst>
                  <a:ext uri="{FF2B5EF4-FFF2-40B4-BE49-F238E27FC236}">
                    <a16:creationId xmlns:a16="http://schemas.microsoft.com/office/drawing/2014/main" id="{95C9E913-6392-B96A-411E-302A3FFEC209}"/>
                  </a:ext>
                </a:extLst>
              </p:cNvPr>
              <p:cNvGrpSpPr/>
              <p:nvPr/>
            </p:nvGrpSpPr>
            <p:grpSpPr>
              <a:xfrm rot="1577431">
                <a:off x="5514776" y="4357344"/>
                <a:ext cx="192697" cy="361562"/>
                <a:chOff x="5661453" y="2606543"/>
                <a:chExt cx="275343" cy="516667"/>
              </a:xfrm>
            </p:grpSpPr>
            <p:sp>
              <p:nvSpPr>
                <p:cNvPr id="2090" name="Freeform: Shape 830">
                  <a:extLst>
                    <a:ext uri="{FF2B5EF4-FFF2-40B4-BE49-F238E27FC236}">
                      <a16:creationId xmlns:a16="http://schemas.microsoft.com/office/drawing/2014/main" id="{C876E6DF-59E5-DB6E-CE5B-37581D159CDE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1" name="Freeform: Shape 831">
                  <a:extLst>
                    <a:ext uri="{FF2B5EF4-FFF2-40B4-BE49-F238E27FC236}">
                      <a16:creationId xmlns:a16="http://schemas.microsoft.com/office/drawing/2014/main" id="{91049961-473A-5F30-6374-F93380370B8E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2" name="Freeform: Shape 832">
                  <a:extLst>
                    <a:ext uri="{FF2B5EF4-FFF2-40B4-BE49-F238E27FC236}">
                      <a16:creationId xmlns:a16="http://schemas.microsoft.com/office/drawing/2014/main" id="{C89D7986-9F49-CAA4-BB30-1390EC6C52E8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3" name="Freeform: Shape 833">
                  <a:extLst>
                    <a:ext uri="{FF2B5EF4-FFF2-40B4-BE49-F238E27FC236}">
                      <a16:creationId xmlns:a16="http://schemas.microsoft.com/office/drawing/2014/main" id="{339D8462-93CF-3915-0472-668D73733B56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4" name="Freeform: Shape 834">
                  <a:extLst>
                    <a:ext uri="{FF2B5EF4-FFF2-40B4-BE49-F238E27FC236}">
                      <a16:creationId xmlns:a16="http://schemas.microsoft.com/office/drawing/2014/main" id="{C008E963-5C69-4156-F114-80F5124FD383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5" name="Freeform: Shape 835">
                  <a:extLst>
                    <a:ext uri="{FF2B5EF4-FFF2-40B4-BE49-F238E27FC236}">
                      <a16:creationId xmlns:a16="http://schemas.microsoft.com/office/drawing/2014/main" id="{EE1D57AC-4D18-617A-B932-269CAB15E187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6" name="Freeform: Shape 836">
                  <a:extLst>
                    <a:ext uri="{FF2B5EF4-FFF2-40B4-BE49-F238E27FC236}">
                      <a16:creationId xmlns:a16="http://schemas.microsoft.com/office/drawing/2014/main" id="{20844035-A0B1-E920-9829-B00657BD2D1A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7" name="Freeform: Shape 837">
                  <a:extLst>
                    <a:ext uri="{FF2B5EF4-FFF2-40B4-BE49-F238E27FC236}">
                      <a16:creationId xmlns:a16="http://schemas.microsoft.com/office/drawing/2014/main" id="{24803E7F-5E5F-A3DC-CE44-9F5E36ACD6B1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8" name="Freeform: Shape 838">
                  <a:extLst>
                    <a:ext uri="{FF2B5EF4-FFF2-40B4-BE49-F238E27FC236}">
                      <a16:creationId xmlns:a16="http://schemas.microsoft.com/office/drawing/2014/main" id="{409601B8-9DCC-3D79-BCEB-CA7C17709E4F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9" name="Rectangle: Rounded Corners 839">
                  <a:extLst>
                    <a:ext uri="{FF2B5EF4-FFF2-40B4-BE49-F238E27FC236}">
                      <a16:creationId xmlns:a16="http://schemas.microsoft.com/office/drawing/2014/main" id="{FF3C1393-E794-2795-04D0-C3459670A8C2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0" name="Oval 2099">
                  <a:extLst>
                    <a:ext uri="{FF2B5EF4-FFF2-40B4-BE49-F238E27FC236}">
                      <a16:creationId xmlns:a16="http://schemas.microsoft.com/office/drawing/2014/main" id="{C90B918C-9571-09E8-2ED9-4DC010BFB422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4" name="Group 1223">
                <a:extLst>
                  <a:ext uri="{FF2B5EF4-FFF2-40B4-BE49-F238E27FC236}">
                    <a16:creationId xmlns:a16="http://schemas.microsoft.com/office/drawing/2014/main" id="{36431A40-E2AA-E3E5-3F67-77879CF91C26}"/>
                  </a:ext>
                </a:extLst>
              </p:cNvPr>
              <p:cNvGrpSpPr/>
              <p:nvPr/>
            </p:nvGrpSpPr>
            <p:grpSpPr>
              <a:xfrm rot="2449079">
                <a:off x="5349977" y="4271856"/>
                <a:ext cx="192697" cy="361562"/>
                <a:chOff x="5661453" y="2606543"/>
                <a:chExt cx="275343" cy="516667"/>
              </a:xfrm>
            </p:grpSpPr>
            <p:sp>
              <p:nvSpPr>
                <p:cNvPr id="2079" name="Freeform: Shape 842">
                  <a:extLst>
                    <a:ext uri="{FF2B5EF4-FFF2-40B4-BE49-F238E27FC236}">
                      <a16:creationId xmlns:a16="http://schemas.microsoft.com/office/drawing/2014/main" id="{5CD9C3AB-FA9C-1CED-21C7-DCD422333562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0" name="Freeform: Shape 843">
                  <a:extLst>
                    <a:ext uri="{FF2B5EF4-FFF2-40B4-BE49-F238E27FC236}">
                      <a16:creationId xmlns:a16="http://schemas.microsoft.com/office/drawing/2014/main" id="{E3CFB90C-F0B6-F119-E045-B65DA8FBC9D0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1" name="Freeform: Shape 844">
                  <a:extLst>
                    <a:ext uri="{FF2B5EF4-FFF2-40B4-BE49-F238E27FC236}">
                      <a16:creationId xmlns:a16="http://schemas.microsoft.com/office/drawing/2014/main" id="{6B08C919-6BD3-BD1B-4050-232CCA2D4A05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2" name="Freeform: Shape 845">
                  <a:extLst>
                    <a:ext uri="{FF2B5EF4-FFF2-40B4-BE49-F238E27FC236}">
                      <a16:creationId xmlns:a16="http://schemas.microsoft.com/office/drawing/2014/main" id="{7D44F50F-353A-563D-7668-C841EB2B788E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3" name="Freeform: Shape 846">
                  <a:extLst>
                    <a:ext uri="{FF2B5EF4-FFF2-40B4-BE49-F238E27FC236}">
                      <a16:creationId xmlns:a16="http://schemas.microsoft.com/office/drawing/2014/main" id="{8DBA3948-2D51-D743-9C68-753B5C5DD5F3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4" name="Freeform: Shape 847">
                  <a:extLst>
                    <a:ext uri="{FF2B5EF4-FFF2-40B4-BE49-F238E27FC236}">
                      <a16:creationId xmlns:a16="http://schemas.microsoft.com/office/drawing/2014/main" id="{BC619887-F0AA-7F91-1F18-D7B2DD399CF6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5" name="Freeform: Shape 848">
                  <a:extLst>
                    <a:ext uri="{FF2B5EF4-FFF2-40B4-BE49-F238E27FC236}">
                      <a16:creationId xmlns:a16="http://schemas.microsoft.com/office/drawing/2014/main" id="{FD761DF3-166B-F614-0098-475D6107D030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6" name="Freeform: Shape 849">
                  <a:extLst>
                    <a:ext uri="{FF2B5EF4-FFF2-40B4-BE49-F238E27FC236}">
                      <a16:creationId xmlns:a16="http://schemas.microsoft.com/office/drawing/2014/main" id="{9FD50BDE-DBC8-B680-A4DA-1E7FBA5B9FDD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7" name="Freeform: Shape 850">
                  <a:extLst>
                    <a:ext uri="{FF2B5EF4-FFF2-40B4-BE49-F238E27FC236}">
                      <a16:creationId xmlns:a16="http://schemas.microsoft.com/office/drawing/2014/main" id="{47566F62-CE97-FAA3-8D7C-A56CEB5AB4EC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8" name="Rectangle: Rounded Corners 851">
                  <a:extLst>
                    <a:ext uri="{FF2B5EF4-FFF2-40B4-BE49-F238E27FC236}">
                      <a16:creationId xmlns:a16="http://schemas.microsoft.com/office/drawing/2014/main" id="{BC861EA8-D0D6-90AE-9403-643478C54789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9" name="Oval 2088">
                  <a:extLst>
                    <a:ext uri="{FF2B5EF4-FFF2-40B4-BE49-F238E27FC236}">
                      <a16:creationId xmlns:a16="http://schemas.microsoft.com/office/drawing/2014/main" id="{366838DE-ED47-C971-97CC-1BA7B45FF4B3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5" name="Group 1224">
                <a:extLst>
                  <a:ext uri="{FF2B5EF4-FFF2-40B4-BE49-F238E27FC236}">
                    <a16:creationId xmlns:a16="http://schemas.microsoft.com/office/drawing/2014/main" id="{C41EC065-BB6E-3F47-3A61-01626C064E4D}"/>
                  </a:ext>
                </a:extLst>
              </p:cNvPr>
              <p:cNvGrpSpPr/>
              <p:nvPr/>
            </p:nvGrpSpPr>
            <p:grpSpPr>
              <a:xfrm rot="2449678">
                <a:off x="5211679" y="4143617"/>
                <a:ext cx="192697" cy="361562"/>
                <a:chOff x="5661453" y="2606543"/>
                <a:chExt cx="275343" cy="516667"/>
              </a:xfrm>
            </p:grpSpPr>
            <p:sp>
              <p:nvSpPr>
                <p:cNvPr id="2068" name="Freeform: Shape 866">
                  <a:extLst>
                    <a:ext uri="{FF2B5EF4-FFF2-40B4-BE49-F238E27FC236}">
                      <a16:creationId xmlns:a16="http://schemas.microsoft.com/office/drawing/2014/main" id="{A58F060D-B73C-BF50-99DE-B89EB00B6EF6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9" name="Freeform: Shape 867">
                  <a:extLst>
                    <a:ext uri="{FF2B5EF4-FFF2-40B4-BE49-F238E27FC236}">
                      <a16:creationId xmlns:a16="http://schemas.microsoft.com/office/drawing/2014/main" id="{CD303EF8-9182-D894-381E-2681405A0852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0" name="Freeform: Shape 868">
                  <a:extLst>
                    <a:ext uri="{FF2B5EF4-FFF2-40B4-BE49-F238E27FC236}">
                      <a16:creationId xmlns:a16="http://schemas.microsoft.com/office/drawing/2014/main" id="{43B4DCCF-2EF3-4A62-C469-7E09BF8453B0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1" name="Freeform: Shape 869">
                  <a:extLst>
                    <a:ext uri="{FF2B5EF4-FFF2-40B4-BE49-F238E27FC236}">
                      <a16:creationId xmlns:a16="http://schemas.microsoft.com/office/drawing/2014/main" id="{0D891C28-D894-A219-C20D-718C7879D959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2" name="Freeform: Shape 870">
                  <a:extLst>
                    <a:ext uri="{FF2B5EF4-FFF2-40B4-BE49-F238E27FC236}">
                      <a16:creationId xmlns:a16="http://schemas.microsoft.com/office/drawing/2014/main" id="{3A7552E9-D8C8-4277-610D-01284BE42D5F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3" name="Freeform: Shape 871">
                  <a:extLst>
                    <a:ext uri="{FF2B5EF4-FFF2-40B4-BE49-F238E27FC236}">
                      <a16:creationId xmlns:a16="http://schemas.microsoft.com/office/drawing/2014/main" id="{904BA83F-8AA3-F95A-E886-1B3C54254818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4" name="Freeform: Shape 872">
                  <a:extLst>
                    <a:ext uri="{FF2B5EF4-FFF2-40B4-BE49-F238E27FC236}">
                      <a16:creationId xmlns:a16="http://schemas.microsoft.com/office/drawing/2014/main" id="{DD881CC9-49C4-9BDF-FFA8-F133E0C3083E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5" name="Freeform: Shape 873">
                  <a:extLst>
                    <a:ext uri="{FF2B5EF4-FFF2-40B4-BE49-F238E27FC236}">
                      <a16:creationId xmlns:a16="http://schemas.microsoft.com/office/drawing/2014/main" id="{5B7AD648-12AC-A8A9-09D7-2619EC63A5CF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6" name="Freeform: Shape 874">
                  <a:extLst>
                    <a:ext uri="{FF2B5EF4-FFF2-40B4-BE49-F238E27FC236}">
                      <a16:creationId xmlns:a16="http://schemas.microsoft.com/office/drawing/2014/main" id="{A69EE843-576F-7690-9924-0BB8087A0293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7" name="Rectangle: Rounded Corners 875">
                  <a:extLst>
                    <a:ext uri="{FF2B5EF4-FFF2-40B4-BE49-F238E27FC236}">
                      <a16:creationId xmlns:a16="http://schemas.microsoft.com/office/drawing/2014/main" id="{E3CC7959-1115-E461-A620-CF6C4496AC84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78" name="Oval 2077">
                  <a:extLst>
                    <a:ext uri="{FF2B5EF4-FFF2-40B4-BE49-F238E27FC236}">
                      <a16:creationId xmlns:a16="http://schemas.microsoft.com/office/drawing/2014/main" id="{DACB50E7-33C0-5A3E-AF77-26BF02851A51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6" name="Group 1225">
                <a:extLst>
                  <a:ext uri="{FF2B5EF4-FFF2-40B4-BE49-F238E27FC236}">
                    <a16:creationId xmlns:a16="http://schemas.microsoft.com/office/drawing/2014/main" id="{B4D3D602-9AF3-5A3B-B4DC-5C93193884B7}"/>
                  </a:ext>
                </a:extLst>
              </p:cNvPr>
              <p:cNvGrpSpPr/>
              <p:nvPr/>
            </p:nvGrpSpPr>
            <p:grpSpPr>
              <a:xfrm rot="6664587">
                <a:off x="4928747" y="2888971"/>
                <a:ext cx="192697" cy="361562"/>
                <a:chOff x="5661453" y="2606543"/>
                <a:chExt cx="275343" cy="516667"/>
              </a:xfrm>
            </p:grpSpPr>
            <p:sp>
              <p:nvSpPr>
                <p:cNvPr id="2057" name="Freeform: Shape 902">
                  <a:extLst>
                    <a:ext uri="{FF2B5EF4-FFF2-40B4-BE49-F238E27FC236}">
                      <a16:creationId xmlns:a16="http://schemas.microsoft.com/office/drawing/2014/main" id="{8BE08F82-58DC-E425-94D9-4CEC084FE37D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8" name="Freeform: Shape 903">
                  <a:extLst>
                    <a:ext uri="{FF2B5EF4-FFF2-40B4-BE49-F238E27FC236}">
                      <a16:creationId xmlns:a16="http://schemas.microsoft.com/office/drawing/2014/main" id="{2547DC2D-6E46-283F-387F-AAC1AE85DD9E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9" name="Freeform: Shape 904">
                  <a:extLst>
                    <a:ext uri="{FF2B5EF4-FFF2-40B4-BE49-F238E27FC236}">
                      <a16:creationId xmlns:a16="http://schemas.microsoft.com/office/drawing/2014/main" id="{C8A1D57C-C1B9-2DCD-5502-DC58D17AAE73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0" name="Freeform: Shape 905">
                  <a:extLst>
                    <a:ext uri="{FF2B5EF4-FFF2-40B4-BE49-F238E27FC236}">
                      <a16:creationId xmlns:a16="http://schemas.microsoft.com/office/drawing/2014/main" id="{AAD2B856-C909-923D-35EF-1908D804A24A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1" name="Freeform: Shape 906">
                  <a:extLst>
                    <a:ext uri="{FF2B5EF4-FFF2-40B4-BE49-F238E27FC236}">
                      <a16:creationId xmlns:a16="http://schemas.microsoft.com/office/drawing/2014/main" id="{4F3EEAA2-0BF7-6FC6-835E-69198FB952B9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2" name="Freeform: Shape 907">
                  <a:extLst>
                    <a:ext uri="{FF2B5EF4-FFF2-40B4-BE49-F238E27FC236}">
                      <a16:creationId xmlns:a16="http://schemas.microsoft.com/office/drawing/2014/main" id="{D3620E69-CF32-DE11-0178-0288BD2D92F5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3" name="Freeform: Shape 908">
                  <a:extLst>
                    <a:ext uri="{FF2B5EF4-FFF2-40B4-BE49-F238E27FC236}">
                      <a16:creationId xmlns:a16="http://schemas.microsoft.com/office/drawing/2014/main" id="{66053F6F-8A17-4525-BD12-1E0D73E1BBD0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4" name="Freeform: Shape 909">
                  <a:extLst>
                    <a:ext uri="{FF2B5EF4-FFF2-40B4-BE49-F238E27FC236}">
                      <a16:creationId xmlns:a16="http://schemas.microsoft.com/office/drawing/2014/main" id="{7F2AAF35-2654-2EB6-8ADB-AD06A4A9174A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5" name="Freeform: Shape 910">
                  <a:extLst>
                    <a:ext uri="{FF2B5EF4-FFF2-40B4-BE49-F238E27FC236}">
                      <a16:creationId xmlns:a16="http://schemas.microsoft.com/office/drawing/2014/main" id="{03D6D388-ABD8-9686-C3B7-EEBFE26F2594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6" name="Rectangle: Rounded Corners 911">
                  <a:extLst>
                    <a:ext uri="{FF2B5EF4-FFF2-40B4-BE49-F238E27FC236}">
                      <a16:creationId xmlns:a16="http://schemas.microsoft.com/office/drawing/2014/main" id="{52940FF6-2478-4DFB-E334-0C6BEBCF6C90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7" name="Oval 2066">
                  <a:extLst>
                    <a:ext uri="{FF2B5EF4-FFF2-40B4-BE49-F238E27FC236}">
                      <a16:creationId xmlns:a16="http://schemas.microsoft.com/office/drawing/2014/main" id="{A97B1117-2CC0-DD22-2DF3-120F1ECCFA0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7" name="Group 1226">
                <a:extLst>
                  <a:ext uri="{FF2B5EF4-FFF2-40B4-BE49-F238E27FC236}">
                    <a16:creationId xmlns:a16="http://schemas.microsoft.com/office/drawing/2014/main" id="{3A080390-B84F-92CA-016C-E81D4EE43CCC}"/>
                  </a:ext>
                </a:extLst>
              </p:cNvPr>
              <p:cNvGrpSpPr/>
              <p:nvPr/>
            </p:nvGrpSpPr>
            <p:grpSpPr>
              <a:xfrm rot="5961525">
                <a:off x="4861769" y="3102160"/>
                <a:ext cx="192697" cy="361562"/>
                <a:chOff x="5661453" y="2606543"/>
                <a:chExt cx="275343" cy="516667"/>
              </a:xfrm>
            </p:grpSpPr>
            <p:sp>
              <p:nvSpPr>
                <p:cNvPr id="2046" name="Freeform: Shape 915">
                  <a:extLst>
                    <a:ext uri="{FF2B5EF4-FFF2-40B4-BE49-F238E27FC236}">
                      <a16:creationId xmlns:a16="http://schemas.microsoft.com/office/drawing/2014/main" id="{6FBA8581-E33C-DFA6-7D92-FE71569EBF92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7" name="Freeform: Shape 916">
                  <a:extLst>
                    <a:ext uri="{FF2B5EF4-FFF2-40B4-BE49-F238E27FC236}">
                      <a16:creationId xmlns:a16="http://schemas.microsoft.com/office/drawing/2014/main" id="{E1E57724-06BF-5A95-D5BD-1C4C9D017394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8" name="Freeform: Shape 917">
                  <a:extLst>
                    <a:ext uri="{FF2B5EF4-FFF2-40B4-BE49-F238E27FC236}">
                      <a16:creationId xmlns:a16="http://schemas.microsoft.com/office/drawing/2014/main" id="{C104549C-57B4-1D51-23C3-AF77FECC3F2B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49" name="Freeform: Shape 918">
                  <a:extLst>
                    <a:ext uri="{FF2B5EF4-FFF2-40B4-BE49-F238E27FC236}">
                      <a16:creationId xmlns:a16="http://schemas.microsoft.com/office/drawing/2014/main" id="{CD2D04F7-B34D-6D76-27C1-ECBF691ACEFD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0" name="Freeform: Shape 919">
                  <a:extLst>
                    <a:ext uri="{FF2B5EF4-FFF2-40B4-BE49-F238E27FC236}">
                      <a16:creationId xmlns:a16="http://schemas.microsoft.com/office/drawing/2014/main" id="{0D4DC0D5-5141-8EE8-CBB4-2F532A3DB25D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1" name="Freeform: Shape 920">
                  <a:extLst>
                    <a:ext uri="{FF2B5EF4-FFF2-40B4-BE49-F238E27FC236}">
                      <a16:creationId xmlns:a16="http://schemas.microsoft.com/office/drawing/2014/main" id="{9906450B-C332-A11A-67DB-961FC286E206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2" name="Freeform: Shape 921">
                  <a:extLst>
                    <a:ext uri="{FF2B5EF4-FFF2-40B4-BE49-F238E27FC236}">
                      <a16:creationId xmlns:a16="http://schemas.microsoft.com/office/drawing/2014/main" id="{15DD48FD-6280-6525-BD0F-DF7A63535A76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3" name="Freeform: Shape 922">
                  <a:extLst>
                    <a:ext uri="{FF2B5EF4-FFF2-40B4-BE49-F238E27FC236}">
                      <a16:creationId xmlns:a16="http://schemas.microsoft.com/office/drawing/2014/main" id="{4958356C-A23C-1B83-E991-306FBB13564A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4" name="Freeform: Shape 923">
                  <a:extLst>
                    <a:ext uri="{FF2B5EF4-FFF2-40B4-BE49-F238E27FC236}">
                      <a16:creationId xmlns:a16="http://schemas.microsoft.com/office/drawing/2014/main" id="{D2024B63-45A2-2635-F761-346AF5971E05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5" name="Rectangle: Rounded Corners 924">
                  <a:extLst>
                    <a:ext uri="{FF2B5EF4-FFF2-40B4-BE49-F238E27FC236}">
                      <a16:creationId xmlns:a16="http://schemas.microsoft.com/office/drawing/2014/main" id="{78680E38-EE86-FA44-CD2A-637F985840CE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56" name="Oval 2055">
                  <a:extLst>
                    <a:ext uri="{FF2B5EF4-FFF2-40B4-BE49-F238E27FC236}">
                      <a16:creationId xmlns:a16="http://schemas.microsoft.com/office/drawing/2014/main" id="{79C6A8E7-8FE5-CBAB-2281-2FF6C26D83BC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28" name="Group 1227">
                <a:extLst>
                  <a:ext uri="{FF2B5EF4-FFF2-40B4-BE49-F238E27FC236}">
                    <a16:creationId xmlns:a16="http://schemas.microsoft.com/office/drawing/2014/main" id="{A482A28C-FEFB-B374-FE55-D2CB6B1BCCC9}"/>
                  </a:ext>
                </a:extLst>
              </p:cNvPr>
              <p:cNvGrpSpPr/>
              <p:nvPr/>
            </p:nvGrpSpPr>
            <p:grpSpPr>
              <a:xfrm rot="16974022">
                <a:off x="4932270" y="3147489"/>
                <a:ext cx="101976" cy="39132"/>
                <a:chOff x="3280142" y="4073968"/>
                <a:chExt cx="406728" cy="156079"/>
              </a:xfrm>
            </p:grpSpPr>
            <p:sp>
              <p:nvSpPr>
                <p:cNvPr id="2044" name="Rectangle: Rounded Corners 298">
                  <a:extLst>
                    <a:ext uri="{FF2B5EF4-FFF2-40B4-BE49-F238E27FC236}">
                      <a16:creationId xmlns:a16="http://schemas.microsoft.com/office/drawing/2014/main" id="{C784557B-B075-1FAA-5EA0-457A39F477EA}"/>
                    </a:ext>
                  </a:extLst>
                </p:cNvPr>
                <p:cNvSpPr/>
                <p:nvPr/>
              </p:nvSpPr>
              <p:spPr>
                <a:xfrm>
                  <a:off x="3280142" y="4073968"/>
                  <a:ext cx="158609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45" name="Rectangle: Rounded Corners 301">
                  <a:extLst>
                    <a:ext uri="{FF2B5EF4-FFF2-40B4-BE49-F238E27FC236}">
                      <a16:creationId xmlns:a16="http://schemas.microsoft.com/office/drawing/2014/main" id="{93E8BBFB-3F5F-80E2-57C4-F8F80DC56250}"/>
                    </a:ext>
                  </a:extLst>
                </p:cNvPr>
                <p:cNvSpPr/>
                <p:nvPr/>
              </p:nvSpPr>
              <p:spPr>
                <a:xfrm>
                  <a:off x="3528261" y="4073968"/>
                  <a:ext cx="158609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29" name="Group 1228">
                <a:extLst>
                  <a:ext uri="{FF2B5EF4-FFF2-40B4-BE49-F238E27FC236}">
                    <a16:creationId xmlns:a16="http://schemas.microsoft.com/office/drawing/2014/main" id="{1D01C12B-A842-98E1-24D2-F47C864BE005}"/>
                  </a:ext>
                </a:extLst>
              </p:cNvPr>
              <p:cNvGrpSpPr/>
              <p:nvPr/>
            </p:nvGrpSpPr>
            <p:grpSpPr>
              <a:xfrm>
                <a:off x="5202682" y="3194668"/>
                <a:ext cx="83516" cy="57970"/>
                <a:chOff x="4119162" y="1820617"/>
                <a:chExt cx="214543" cy="148918"/>
              </a:xfrm>
            </p:grpSpPr>
            <p:pic>
              <p:nvPicPr>
                <p:cNvPr id="2041" name="Graphic 2040">
                  <a:extLst>
                    <a:ext uri="{FF2B5EF4-FFF2-40B4-BE49-F238E27FC236}">
                      <a16:creationId xmlns:a16="http://schemas.microsoft.com/office/drawing/2014/main" id="{69A1D424-E5E4-AFE9-97B2-C7D18C08364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042" name="Graphic 2041">
                  <a:extLst>
                    <a:ext uri="{FF2B5EF4-FFF2-40B4-BE49-F238E27FC236}">
                      <a16:creationId xmlns:a16="http://schemas.microsoft.com/office/drawing/2014/main" id="{234151A8-7383-87C9-B418-1DE758967E5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043" name="Graphic 2042">
                  <a:extLst>
                    <a:ext uri="{FF2B5EF4-FFF2-40B4-BE49-F238E27FC236}">
                      <a16:creationId xmlns:a16="http://schemas.microsoft.com/office/drawing/2014/main" id="{3633D263-9E67-19F4-8FC3-D3EAA03290D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pic>
            <p:nvPicPr>
              <p:cNvPr id="1230" name="Graphic 1229">
                <a:extLst>
                  <a:ext uri="{FF2B5EF4-FFF2-40B4-BE49-F238E27FC236}">
                    <a16:creationId xmlns:a16="http://schemas.microsoft.com/office/drawing/2014/main" id="{8311B322-CADE-5E72-B398-AB0A08815A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08075" y="3149416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31" name="Graphic 1230">
                <a:extLst>
                  <a:ext uri="{FF2B5EF4-FFF2-40B4-BE49-F238E27FC236}">
                    <a16:creationId xmlns:a16="http://schemas.microsoft.com/office/drawing/2014/main" id="{21D39334-1FB3-1D0A-6C15-E4C40D1266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5039219" y="318650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32" name="Graphic 1231">
                <a:extLst>
                  <a:ext uri="{FF2B5EF4-FFF2-40B4-BE49-F238E27FC236}">
                    <a16:creationId xmlns:a16="http://schemas.microsoft.com/office/drawing/2014/main" id="{FEBEBF7A-E7D3-A330-E1F0-345E6B5B0ED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780912" y="3113324"/>
                <a:ext cx="24651" cy="24651"/>
              </a:xfrm>
              <a:prstGeom prst="rect">
                <a:avLst/>
              </a:prstGeom>
            </p:spPr>
          </p:pic>
          <p:grpSp>
            <p:nvGrpSpPr>
              <p:cNvPr id="1233" name="Group 1232">
                <a:extLst>
                  <a:ext uri="{FF2B5EF4-FFF2-40B4-BE49-F238E27FC236}">
                    <a16:creationId xmlns:a16="http://schemas.microsoft.com/office/drawing/2014/main" id="{1F0FF1FC-C58A-4677-9451-DF332F2045B6}"/>
                  </a:ext>
                </a:extLst>
              </p:cNvPr>
              <p:cNvGrpSpPr/>
              <p:nvPr/>
            </p:nvGrpSpPr>
            <p:grpSpPr>
              <a:xfrm rot="3409577">
                <a:off x="5097466" y="3968602"/>
                <a:ext cx="202826" cy="433429"/>
                <a:chOff x="4423627" y="1973989"/>
                <a:chExt cx="245880" cy="525434"/>
              </a:xfrm>
            </p:grpSpPr>
            <p:sp>
              <p:nvSpPr>
                <p:cNvPr id="2036" name="Rectangle: Rounded Corners 982">
                  <a:extLst>
                    <a:ext uri="{FF2B5EF4-FFF2-40B4-BE49-F238E27FC236}">
                      <a16:creationId xmlns:a16="http://schemas.microsoft.com/office/drawing/2014/main" id="{8F27C987-212E-F5EA-8CCE-A9AB6B9E9DE6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7" name="Oval 2036">
                  <a:extLst>
                    <a:ext uri="{FF2B5EF4-FFF2-40B4-BE49-F238E27FC236}">
                      <a16:creationId xmlns:a16="http://schemas.microsoft.com/office/drawing/2014/main" id="{8F40E55D-00E0-F6A8-D08F-65EB9F78DCC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8" name="Oval 2037">
                  <a:extLst>
                    <a:ext uri="{FF2B5EF4-FFF2-40B4-BE49-F238E27FC236}">
                      <a16:creationId xmlns:a16="http://schemas.microsoft.com/office/drawing/2014/main" id="{B7D25283-2029-2510-1388-3C3C4DFEB494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9" name="Oval 2038">
                  <a:extLst>
                    <a:ext uri="{FF2B5EF4-FFF2-40B4-BE49-F238E27FC236}">
                      <a16:creationId xmlns:a16="http://schemas.microsoft.com/office/drawing/2014/main" id="{0C23FC37-D9C9-13C7-2119-8522CD8F0568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40" name="Oval 2039">
                  <a:extLst>
                    <a:ext uri="{FF2B5EF4-FFF2-40B4-BE49-F238E27FC236}">
                      <a16:creationId xmlns:a16="http://schemas.microsoft.com/office/drawing/2014/main" id="{E35F7CAA-D943-846C-8D1D-6FBEB5BF2828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4" name="Group 1233">
                <a:extLst>
                  <a:ext uri="{FF2B5EF4-FFF2-40B4-BE49-F238E27FC236}">
                    <a16:creationId xmlns:a16="http://schemas.microsoft.com/office/drawing/2014/main" id="{EDCCDFD7-04F4-BDE7-8D05-50AB93524E1E}"/>
                  </a:ext>
                </a:extLst>
              </p:cNvPr>
              <p:cNvGrpSpPr/>
              <p:nvPr/>
            </p:nvGrpSpPr>
            <p:grpSpPr>
              <a:xfrm rot="5400000">
                <a:off x="4870123" y="3261644"/>
                <a:ext cx="202826" cy="433429"/>
                <a:chOff x="4423627" y="1973989"/>
                <a:chExt cx="245880" cy="525434"/>
              </a:xfrm>
            </p:grpSpPr>
            <p:sp>
              <p:nvSpPr>
                <p:cNvPr id="2031" name="Rectangle: Rounded Corners 988">
                  <a:extLst>
                    <a:ext uri="{FF2B5EF4-FFF2-40B4-BE49-F238E27FC236}">
                      <a16:creationId xmlns:a16="http://schemas.microsoft.com/office/drawing/2014/main" id="{04293049-858A-0E7D-B45A-164E04531A16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2" name="Oval 2031">
                  <a:extLst>
                    <a:ext uri="{FF2B5EF4-FFF2-40B4-BE49-F238E27FC236}">
                      <a16:creationId xmlns:a16="http://schemas.microsoft.com/office/drawing/2014/main" id="{FAE24353-39C7-51BC-37E5-36B96E556FDC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33" name="Oval 2032">
                  <a:extLst>
                    <a:ext uri="{FF2B5EF4-FFF2-40B4-BE49-F238E27FC236}">
                      <a16:creationId xmlns:a16="http://schemas.microsoft.com/office/drawing/2014/main" id="{502842AC-FE7F-BC6B-62C7-346ECA366318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4" name="Oval 2033">
                  <a:extLst>
                    <a:ext uri="{FF2B5EF4-FFF2-40B4-BE49-F238E27FC236}">
                      <a16:creationId xmlns:a16="http://schemas.microsoft.com/office/drawing/2014/main" id="{A2D644D6-BE08-015E-299F-3FACD09E09DD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5" name="Oval 2034">
                  <a:extLst>
                    <a:ext uri="{FF2B5EF4-FFF2-40B4-BE49-F238E27FC236}">
                      <a16:creationId xmlns:a16="http://schemas.microsoft.com/office/drawing/2014/main" id="{DCB81185-2C29-8EDD-9E06-09C72EAD5EC6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5" name="Group 1234">
                <a:extLst>
                  <a:ext uri="{FF2B5EF4-FFF2-40B4-BE49-F238E27FC236}">
                    <a16:creationId xmlns:a16="http://schemas.microsoft.com/office/drawing/2014/main" id="{F91ECAE0-1FB3-A992-D645-F695C9D84A7E}"/>
                  </a:ext>
                </a:extLst>
              </p:cNvPr>
              <p:cNvGrpSpPr/>
              <p:nvPr/>
            </p:nvGrpSpPr>
            <p:grpSpPr>
              <a:xfrm rot="11088080">
                <a:off x="6073521" y="2259231"/>
                <a:ext cx="131933" cy="66033"/>
                <a:chOff x="3152908" y="3964278"/>
                <a:chExt cx="526218" cy="263368"/>
              </a:xfrm>
            </p:grpSpPr>
            <p:sp>
              <p:nvSpPr>
                <p:cNvPr id="2029" name="Rectangle: Rounded Corners 1007">
                  <a:extLst>
                    <a:ext uri="{FF2B5EF4-FFF2-40B4-BE49-F238E27FC236}">
                      <a16:creationId xmlns:a16="http://schemas.microsoft.com/office/drawing/2014/main" id="{DFD29C2D-EB0A-A042-1A98-58584FFF51CD}"/>
                    </a:ext>
                  </a:extLst>
                </p:cNvPr>
                <p:cNvSpPr/>
                <p:nvPr/>
              </p:nvSpPr>
              <p:spPr>
                <a:xfrm>
                  <a:off x="3152908" y="4071567"/>
                  <a:ext cx="158608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30" name="Rectangle: Rounded Corners 1008">
                  <a:extLst>
                    <a:ext uri="{FF2B5EF4-FFF2-40B4-BE49-F238E27FC236}">
                      <a16:creationId xmlns:a16="http://schemas.microsoft.com/office/drawing/2014/main" id="{B63256CD-0578-4419-2E0F-EC6ABF5EDD43}"/>
                    </a:ext>
                  </a:extLst>
                </p:cNvPr>
                <p:cNvSpPr/>
                <p:nvPr/>
              </p:nvSpPr>
              <p:spPr>
                <a:xfrm>
                  <a:off x="3520518" y="3964278"/>
                  <a:ext cx="158608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36" name="Group 1235">
                <a:extLst>
                  <a:ext uri="{FF2B5EF4-FFF2-40B4-BE49-F238E27FC236}">
                    <a16:creationId xmlns:a16="http://schemas.microsoft.com/office/drawing/2014/main" id="{F1B005D9-A1DF-BC11-EE3F-8F6E4BEB4FB7}"/>
                  </a:ext>
                </a:extLst>
              </p:cNvPr>
              <p:cNvGrpSpPr/>
              <p:nvPr/>
            </p:nvGrpSpPr>
            <p:grpSpPr>
              <a:xfrm rot="15431933">
                <a:off x="4056799" y="3866138"/>
                <a:ext cx="406250" cy="129057"/>
                <a:chOff x="5589179" y="5392761"/>
                <a:chExt cx="488990" cy="155342"/>
              </a:xfrm>
            </p:grpSpPr>
            <p:sp>
              <p:nvSpPr>
                <p:cNvPr id="2027" name="Oval 42">
                  <a:extLst>
                    <a:ext uri="{FF2B5EF4-FFF2-40B4-BE49-F238E27FC236}">
                      <a16:creationId xmlns:a16="http://schemas.microsoft.com/office/drawing/2014/main" id="{310AEA99-CBC6-A136-3171-8F630570C9AC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8" name="Oval 2027">
                  <a:extLst>
                    <a:ext uri="{FF2B5EF4-FFF2-40B4-BE49-F238E27FC236}">
                      <a16:creationId xmlns:a16="http://schemas.microsoft.com/office/drawing/2014/main" id="{7A6A9269-8477-DF7C-5BAE-8DC42AF44D4A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37" name="Group 1236">
                <a:extLst>
                  <a:ext uri="{FF2B5EF4-FFF2-40B4-BE49-F238E27FC236}">
                    <a16:creationId xmlns:a16="http://schemas.microsoft.com/office/drawing/2014/main" id="{6ACD5616-1B72-809A-174F-3514DF989745}"/>
                  </a:ext>
                </a:extLst>
              </p:cNvPr>
              <p:cNvGrpSpPr/>
              <p:nvPr/>
            </p:nvGrpSpPr>
            <p:grpSpPr>
              <a:xfrm rot="15633348">
                <a:off x="4177069" y="4050977"/>
                <a:ext cx="406250" cy="129057"/>
                <a:chOff x="5589179" y="5392761"/>
                <a:chExt cx="488990" cy="155342"/>
              </a:xfrm>
            </p:grpSpPr>
            <p:sp>
              <p:nvSpPr>
                <p:cNvPr id="2025" name="Oval 42">
                  <a:extLst>
                    <a:ext uri="{FF2B5EF4-FFF2-40B4-BE49-F238E27FC236}">
                      <a16:creationId xmlns:a16="http://schemas.microsoft.com/office/drawing/2014/main" id="{FABDB675-94C5-C913-40DB-29BF4D5033A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6" name="Oval 2025">
                  <a:extLst>
                    <a:ext uri="{FF2B5EF4-FFF2-40B4-BE49-F238E27FC236}">
                      <a16:creationId xmlns:a16="http://schemas.microsoft.com/office/drawing/2014/main" id="{F75AC4F1-2869-2DF5-5F16-15153373EB54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38" name="Group 1237">
                <a:extLst>
                  <a:ext uri="{FF2B5EF4-FFF2-40B4-BE49-F238E27FC236}">
                    <a16:creationId xmlns:a16="http://schemas.microsoft.com/office/drawing/2014/main" id="{E85DB3C7-A7D1-588D-A742-9FE7ACA39E0C}"/>
                  </a:ext>
                </a:extLst>
              </p:cNvPr>
              <p:cNvGrpSpPr/>
              <p:nvPr/>
            </p:nvGrpSpPr>
            <p:grpSpPr>
              <a:xfrm rot="14786583">
                <a:off x="4224288" y="4303403"/>
                <a:ext cx="406250" cy="129057"/>
                <a:chOff x="5589179" y="5392761"/>
                <a:chExt cx="488990" cy="155342"/>
              </a:xfrm>
            </p:grpSpPr>
            <p:sp>
              <p:nvSpPr>
                <p:cNvPr id="2023" name="Oval 42">
                  <a:extLst>
                    <a:ext uri="{FF2B5EF4-FFF2-40B4-BE49-F238E27FC236}">
                      <a16:creationId xmlns:a16="http://schemas.microsoft.com/office/drawing/2014/main" id="{C522D7DA-0D07-ADC0-6037-C0169AC5B9D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4" name="Oval 2023">
                  <a:extLst>
                    <a:ext uri="{FF2B5EF4-FFF2-40B4-BE49-F238E27FC236}">
                      <a16:creationId xmlns:a16="http://schemas.microsoft.com/office/drawing/2014/main" id="{66FA3505-3639-84DB-B6AD-6CF05EE2A30B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39" name="Group 1238">
                <a:extLst>
                  <a:ext uri="{FF2B5EF4-FFF2-40B4-BE49-F238E27FC236}">
                    <a16:creationId xmlns:a16="http://schemas.microsoft.com/office/drawing/2014/main" id="{EAF66406-01BC-20D8-FB0B-7DF1AB118DB1}"/>
                  </a:ext>
                </a:extLst>
              </p:cNvPr>
              <p:cNvGrpSpPr/>
              <p:nvPr/>
            </p:nvGrpSpPr>
            <p:grpSpPr>
              <a:xfrm rot="14607152">
                <a:off x="4382143" y="4509583"/>
                <a:ext cx="406250" cy="129057"/>
                <a:chOff x="5589179" y="5392761"/>
                <a:chExt cx="488990" cy="155342"/>
              </a:xfrm>
            </p:grpSpPr>
            <p:sp>
              <p:nvSpPr>
                <p:cNvPr id="2021" name="Oval 42">
                  <a:extLst>
                    <a:ext uri="{FF2B5EF4-FFF2-40B4-BE49-F238E27FC236}">
                      <a16:creationId xmlns:a16="http://schemas.microsoft.com/office/drawing/2014/main" id="{6BF4F31D-C9E7-1B57-6129-4E96BBD751D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2" name="Oval 2021">
                  <a:extLst>
                    <a:ext uri="{FF2B5EF4-FFF2-40B4-BE49-F238E27FC236}">
                      <a16:creationId xmlns:a16="http://schemas.microsoft.com/office/drawing/2014/main" id="{2172B1D3-6522-DA75-46F2-ED09EB3D75C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0" name="Group 1239">
                <a:extLst>
                  <a:ext uri="{FF2B5EF4-FFF2-40B4-BE49-F238E27FC236}">
                    <a16:creationId xmlns:a16="http://schemas.microsoft.com/office/drawing/2014/main" id="{BBE62B3B-A65F-B7C1-C0F2-0E6988A71CC4}"/>
                  </a:ext>
                </a:extLst>
              </p:cNvPr>
              <p:cNvGrpSpPr/>
              <p:nvPr/>
            </p:nvGrpSpPr>
            <p:grpSpPr>
              <a:xfrm rot="13313453">
                <a:off x="4624217" y="4822360"/>
                <a:ext cx="406250" cy="129057"/>
                <a:chOff x="5589179" y="5392761"/>
                <a:chExt cx="488990" cy="155342"/>
              </a:xfrm>
            </p:grpSpPr>
            <p:sp>
              <p:nvSpPr>
                <p:cNvPr id="2019" name="Oval 42">
                  <a:extLst>
                    <a:ext uri="{FF2B5EF4-FFF2-40B4-BE49-F238E27FC236}">
                      <a16:creationId xmlns:a16="http://schemas.microsoft.com/office/drawing/2014/main" id="{05BFE268-319D-F025-9BF4-2CA5A0E69102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20" name="Oval 2019">
                  <a:extLst>
                    <a:ext uri="{FF2B5EF4-FFF2-40B4-BE49-F238E27FC236}">
                      <a16:creationId xmlns:a16="http://schemas.microsoft.com/office/drawing/2014/main" id="{715BCB03-D103-654C-D396-718FC587AC2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1" name="Group 1240">
                <a:extLst>
                  <a:ext uri="{FF2B5EF4-FFF2-40B4-BE49-F238E27FC236}">
                    <a16:creationId xmlns:a16="http://schemas.microsoft.com/office/drawing/2014/main" id="{1090E0C9-8EBA-FBEB-5961-AC957C08A82B}"/>
                  </a:ext>
                </a:extLst>
              </p:cNvPr>
              <p:cNvGrpSpPr/>
              <p:nvPr/>
            </p:nvGrpSpPr>
            <p:grpSpPr>
              <a:xfrm rot="13626133">
                <a:off x="4567509" y="4660026"/>
                <a:ext cx="406250" cy="129057"/>
                <a:chOff x="5589179" y="5392761"/>
                <a:chExt cx="488990" cy="155342"/>
              </a:xfrm>
            </p:grpSpPr>
            <p:sp>
              <p:nvSpPr>
                <p:cNvPr id="2017" name="Oval 42">
                  <a:extLst>
                    <a:ext uri="{FF2B5EF4-FFF2-40B4-BE49-F238E27FC236}">
                      <a16:creationId xmlns:a16="http://schemas.microsoft.com/office/drawing/2014/main" id="{1C58ABEF-24C2-336C-4C1B-103DF4EEA9B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8" name="Oval 2017">
                  <a:extLst>
                    <a:ext uri="{FF2B5EF4-FFF2-40B4-BE49-F238E27FC236}">
                      <a16:creationId xmlns:a16="http://schemas.microsoft.com/office/drawing/2014/main" id="{872A2C95-BE19-6FCC-37DA-18930616DF4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2" name="Group 1241">
                <a:extLst>
                  <a:ext uri="{FF2B5EF4-FFF2-40B4-BE49-F238E27FC236}">
                    <a16:creationId xmlns:a16="http://schemas.microsoft.com/office/drawing/2014/main" id="{5E3A722F-C85C-AD35-0C9F-74DAC5E2069D}"/>
                  </a:ext>
                </a:extLst>
              </p:cNvPr>
              <p:cNvGrpSpPr/>
              <p:nvPr/>
            </p:nvGrpSpPr>
            <p:grpSpPr>
              <a:xfrm rot="13313453">
                <a:off x="4852147" y="4963121"/>
                <a:ext cx="406250" cy="129057"/>
                <a:chOff x="5589179" y="5392761"/>
                <a:chExt cx="488990" cy="155342"/>
              </a:xfrm>
            </p:grpSpPr>
            <p:sp>
              <p:nvSpPr>
                <p:cNvPr id="2015" name="Oval 42">
                  <a:extLst>
                    <a:ext uri="{FF2B5EF4-FFF2-40B4-BE49-F238E27FC236}">
                      <a16:creationId xmlns:a16="http://schemas.microsoft.com/office/drawing/2014/main" id="{6C99B0E8-2D14-12D3-86C9-2DD62BBE15C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6" name="Oval 2015">
                  <a:extLst>
                    <a:ext uri="{FF2B5EF4-FFF2-40B4-BE49-F238E27FC236}">
                      <a16:creationId xmlns:a16="http://schemas.microsoft.com/office/drawing/2014/main" id="{E3FADC12-5C47-C530-3943-F91B483CAD7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3" name="Group 1242">
                <a:extLst>
                  <a:ext uri="{FF2B5EF4-FFF2-40B4-BE49-F238E27FC236}">
                    <a16:creationId xmlns:a16="http://schemas.microsoft.com/office/drawing/2014/main" id="{A3BCC33E-43BE-040C-F89F-C103F4A4A13C}"/>
                  </a:ext>
                </a:extLst>
              </p:cNvPr>
              <p:cNvGrpSpPr/>
              <p:nvPr/>
            </p:nvGrpSpPr>
            <p:grpSpPr>
              <a:xfrm rot="386194">
                <a:off x="5801742" y="5298896"/>
                <a:ext cx="406250" cy="129057"/>
                <a:chOff x="5589179" y="5392761"/>
                <a:chExt cx="488990" cy="155342"/>
              </a:xfrm>
            </p:grpSpPr>
            <p:sp>
              <p:nvSpPr>
                <p:cNvPr id="2013" name="Oval 42">
                  <a:extLst>
                    <a:ext uri="{FF2B5EF4-FFF2-40B4-BE49-F238E27FC236}">
                      <a16:creationId xmlns:a16="http://schemas.microsoft.com/office/drawing/2014/main" id="{7453E253-E676-0258-F00B-6C3141377263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4" name="Oval 2013">
                  <a:extLst>
                    <a:ext uri="{FF2B5EF4-FFF2-40B4-BE49-F238E27FC236}">
                      <a16:creationId xmlns:a16="http://schemas.microsoft.com/office/drawing/2014/main" id="{2B76EC52-6353-C7C2-760B-BDF1D56D922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4" name="Group 1243">
                <a:extLst>
                  <a:ext uri="{FF2B5EF4-FFF2-40B4-BE49-F238E27FC236}">
                    <a16:creationId xmlns:a16="http://schemas.microsoft.com/office/drawing/2014/main" id="{D1AB6316-8C98-D077-D84D-03F2B733A8F8}"/>
                  </a:ext>
                </a:extLst>
              </p:cNvPr>
              <p:cNvGrpSpPr/>
              <p:nvPr/>
            </p:nvGrpSpPr>
            <p:grpSpPr>
              <a:xfrm rot="12668287">
                <a:off x="5040886" y="5152069"/>
                <a:ext cx="406250" cy="129057"/>
                <a:chOff x="5589179" y="5392761"/>
                <a:chExt cx="488990" cy="155342"/>
              </a:xfrm>
            </p:grpSpPr>
            <p:sp>
              <p:nvSpPr>
                <p:cNvPr id="2011" name="Oval 42">
                  <a:extLst>
                    <a:ext uri="{FF2B5EF4-FFF2-40B4-BE49-F238E27FC236}">
                      <a16:creationId xmlns:a16="http://schemas.microsoft.com/office/drawing/2014/main" id="{430A384A-2678-CCF2-DBE8-01836E437FC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2" name="Oval 2011">
                  <a:extLst>
                    <a:ext uri="{FF2B5EF4-FFF2-40B4-BE49-F238E27FC236}">
                      <a16:creationId xmlns:a16="http://schemas.microsoft.com/office/drawing/2014/main" id="{223A5E9C-9F35-4717-681E-636C4F6D1AA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5" name="Group 1244">
                <a:extLst>
                  <a:ext uri="{FF2B5EF4-FFF2-40B4-BE49-F238E27FC236}">
                    <a16:creationId xmlns:a16="http://schemas.microsoft.com/office/drawing/2014/main" id="{72BDB13C-5F78-73EF-104D-1F35714547B9}"/>
                  </a:ext>
                </a:extLst>
              </p:cNvPr>
              <p:cNvGrpSpPr/>
              <p:nvPr/>
            </p:nvGrpSpPr>
            <p:grpSpPr>
              <a:xfrm rot="1406883">
                <a:off x="5273966" y="5209066"/>
                <a:ext cx="406250" cy="129057"/>
                <a:chOff x="5589179" y="5392761"/>
                <a:chExt cx="488990" cy="155342"/>
              </a:xfrm>
            </p:grpSpPr>
            <p:sp>
              <p:nvSpPr>
                <p:cNvPr id="2009" name="Oval 42">
                  <a:extLst>
                    <a:ext uri="{FF2B5EF4-FFF2-40B4-BE49-F238E27FC236}">
                      <a16:creationId xmlns:a16="http://schemas.microsoft.com/office/drawing/2014/main" id="{607530D4-0FC1-D107-F62F-FDFA1714349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10" name="Oval 2009">
                  <a:extLst>
                    <a:ext uri="{FF2B5EF4-FFF2-40B4-BE49-F238E27FC236}">
                      <a16:creationId xmlns:a16="http://schemas.microsoft.com/office/drawing/2014/main" id="{9265C89D-982C-EDE9-CDAF-D343AB9CE83A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6" name="Group 1245">
                <a:extLst>
                  <a:ext uri="{FF2B5EF4-FFF2-40B4-BE49-F238E27FC236}">
                    <a16:creationId xmlns:a16="http://schemas.microsoft.com/office/drawing/2014/main" id="{FAB0D559-58D7-0954-A0AE-30B53138B9BE}"/>
                  </a:ext>
                </a:extLst>
              </p:cNvPr>
              <p:cNvGrpSpPr/>
              <p:nvPr/>
            </p:nvGrpSpPr>
            <p:grpSpPr>
              <a:xfrm rot="11462652">
                <a:off x="5541834" y="5314741"/>
                <a:ext cx="406250" cy="129057"/>
                <a:chOff x="5589179" y="5392761"/>
                <a:chExt cx="488990" cy="155342"/>
              </a:xfrm>
            </p:grpSpPr>
            <p:sp>
              <p:nvSpPr>
                <p:cNvPr id="2007" name="Oval 42">
                  <a:extLst>
                    <a:ext uri="{FF2B5EF4-FFF2-40B4-BE49-F238E27FC236}">
                      <a16:creationId xmlns:a16="http://schemas.microsoft.com/office/drawing/2014/main" id="{CC1D9223-8D09-9E80-FB13-5D80F58240A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8" name="Oval 2007">
                  <a:extLst>
                    <a:ext uri="{FF2B5EF4-FFF2-40B4-BE49-F238E27FC236}">
                      <a16:creationId xmlns:a16="http://schemas.microsoft.com/office/drawing/2014/main" id="{D563120F-43CA-C944-06A8-F38C882FEB9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7" name="Group 1246">
                <a:extLst>
                  <a:ext uri="{FF2B5EF4-FFF2-40B4-BE49-F238E27FC236}">
                    <a16:creationId xmlns:a16="http://schemas.microsoft.com/office/drawing/2014/main" id="{7F14E996-BE39-1273-EFA1-BF29F62A0B31}"/>
                  </a:ext>
                </a:extLst>
              </p:cNvPr>
              <p:cNvGrpSpPr/>
              <p:nvPr/>
            </p:nvGrpSpPr>
            <p:grpSpPr>
              <a:xfrm rot="21166629">
                <a:off x="6009486" y="5345795"/>
                <a:ext cx="406250" cy="129057"/>
                <a:chOff x="5589179" y="5392761"/>
                <a:chExt cx="488990" cy="155342"/>
              </a:xfrm>
            </p:grpSpPr>
            <p:sp>
              <p:nvSpPr>
                <p:cNvPr id="2005" name="Oval 42">
                  <a:extLst>
                    <a:ext uri="{FF2B5EF4-FFF2-40B4-BE49-F238E27FC236}">
                      <a16:creationId xmlns:a16="http://schemas.microsoft.com/office/drawing/2014/main" id="{71F01A9E-ED2D-82CB-F917-3FB4C90DD160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6" name="Oval 2005">
                  <a:extLst>
                    <a:ext uri="{FF2B5EF4-FFF2-40B4-BE49-F238E27FC236}">
                      <a16:creationId xmlns:a16="http://schemas.microsoft.com/office/drawing/2014/main" id="{7EC4A4D1-D849-BC8E-18B6-80323F1E4F93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8" name="Group 1247">
                <a:extLst>
                  <a:ext uri="{FF2B5EF4-FFF2-40B4-BE49-F238E27FC236}">
                    <a16:creationId xmlns:a16="http://schemas.microsoft.com/office/drawing/2014/main" id="{AF5FF106-8CD7-01E0-D3E6-B8B827507760}"/>
                  </a:ext>
                </a:extLst>
              </p:cNvPr>
              <p:cNvGrpSpPr/>
              <p:nvPr/>
            </p:nvGrpSpPr>
            <p:grpSpPr>
              <a:xfrm rot="10187511">
                <a:off x="6286467" y="5321261"/>
                <a:ext cx="406250" cy="129057"/>
                <a:chOff x="5589179" y="5392761"/>
                <a:chExt cx="488990" cy="155342"/>
              </a:xfrm>
            </p:grpSpPr>
            <p:sp>
              <p:nvSpPr>
                <p:cNvPr id="2003" name="Oval 42">
                  <a:extLst>
                    <a:ext uri="{FF2B5EF4-FFF2-40B4-BE49-F238E27FC236}">
                      <a16:creationId xmlns:a16="http://schemas.microsoft.com/office/drawing/2014/main" id="{C139D445-86EA-47B5-3073-5E19175FA0F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4" name="Oval 2003">
                  <a:extLst>
                    <a:ext uri="{FF2B5EF4-FFF2-40B4-BE49-F238E27FC236}">
                      <a16:creationId xmlns:a16="http://schemas.microsoft.com/office/drawing/2014/main" id="{FF1EC5F7-BD1F-7773-F949-DBA973C6FA6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49" name="Group 1248">
                <a:extLst>
                  <a:ext uri="{FF2B5EF4-FFF2-40B4-BE49-F238E27FC236}">
                    <a16:creationId xmlns:a16="http://schemas.microsoft.com/office/drawing/2014/main" id="{C3266A1A-2D3E-6068-EE81-209791C6D1F3}"/>
                  </a:ext>
                </a:extLst>
              </p:cNvPr>
              <p:cNvGrpSpPr/>
              <p:nvPr/>
            </p:nvGrpSpPr>
            <p:grpSpPr>
              <a:xfrm rot="20910494">
                <a:off x="6499907" y="5210450"/>
                <a:ext cx="406250" cy="129057"/>
                <a:chOff x="5589179" y="5392761"/>
                <a:chExt cx="488990" cy="155342"/>
              </a:xfrm>
            </p:grpSpPr>
            <p:sp>
              <p:nvSpPr>
                <p:cNvPr id="2001" name="Oval 42">
                  <a:extLst>
                    <a:ext uri="{FF2B5EF4-FFF2-40B4-BE49-F238E27FC236}">
                      <a16:creationId xmlns:a16="http://schemas.microsoft.com/office/drawing/2014/main" id="{3F3DB1EE-DCFD-1EF1-C141-F4D5A93FDFEA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2" name="Oval 2001">
                  <a:extLst>
                    <a:ext uri="{FF2B5EF4-FFF2-40B4-BE49-F238E27FC236}">
                      <a16:creationId xmlns:a16="http://schemas.microsoft.com/office/drawing/2014/main" id="{9922B290-09E2-1276-D88D-D740ACD5C4F3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0" name="Group 1249">
                <a:extLst>
                  <a:ext uri="{FF2B5EF4-FFF2-40B4-BE49-F238E27FC236}">
                    <a16:creationId xmlns:a16="http://schemas.microsoft.com/office/drawing/2014/main" id="{C86F0F75-78CA-9E46-1B53-0D48A8B0B2AE}"/>
                  </a:ext>
                </a:extLst>
              </p:cNvPr>
              <p:cNvGrpSpPr/>
              <p:nvPr/>
            </p:nvGrpSpPr>
            <p:grpSpPr>
              <a:xfrm rot="9599500">
                <a:off x="6703570" y="5207519"/>
                <a:ext cx="406250" cy="129057"/>
                <a:chOff x="5589179" y="5392761"/>
                <a:chExt cx="488990" cy="155342"/>
              </a:xfrm>
            </p:grpSpPr>
            <p:sp>
              <p:nvSpPr>
                <p:cNvPr id="1999" name="Oval 42">
                  <a:extLst>
                    <a:ext uri="{FF2B5EF4-FFF2-40B4-BE49-F238E27FC236}">
                      <a16:creationId xmlns:a16="http://schemas.microsoft.com/office/drawing/2014/main" id="{8261ADCD-CDD5-73A9-0081-4504BF8AFDD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00" name="Oval 1999">
                  <a:extLst>
                    <a:ext uri="{FF2B5EF4-FFF2-40B4-BE49-F238E27FC236}">
                      <a16:creationId xmlns:a16="http://schemas.microsoft.com/office/drawing/2014/main" id="{555564C1-0E8D-2A86-9A43-A90C81C7CA6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1" name="Group 1250">
                <a:extLst>
                  <a:ext uri="{FF2B5EF4-FFF2-40B4-BE49-F238E27FC236}">
                    <a16:creationId xmlns:a16="http://schemas.microsoft.com/office/drawing/2014/main" id="{11640701-C61A-E7C9-F20D-D08796349639}"/>
                  </a:ext>
                </a:extLst>
              </p:cNvPr>
              <p:cNvGrpSpPr/>
              <p:nvPr/>
            </p:nvGrpSpPr>
            <p:grpSpPr>
              <a:xfrm rot="9439063">
                <a:off x="6880588" y="5062194"/>
                <a:ext cx="406250" cy="129057"/>
                <a:chOff x="5589179" y="5392761"/>
                <a:chExt cx="488990" cy="155342"/>
              </a:xfrm>
            </p:grpSpPr>
            <p:sp>
              <p:nvSpPr>
                <p:cNvPr id="1997" name="Oval 42">
                  <a:extLst>
                    <a:ext uri="{FF2B5EF4-FFF2-40B4-BE49-F238E27FC236}">
                      <a16:creationId xmlns:a16="http://schemas.microsoft.com/office/drawing/2014/main" id="{09EA0D0B-7D18-3954-3B28-925DFEE769D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8" name="Oval 1997">
                  <a:extLst>
                    <a:ext uri="{FF2B5EF4-FFF2-40B4-BE49-F238E27FC236}">
                      <a16:creationId xmlns:a16="http://schemas.microsoft.com/office/drawing/2014/main" id="{8E4C0FB3-93E5-C784-C8A3-6E8500C84733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2" name="Group 1251">
                <a:extLst>
                  <a:ext uri="{FF2B5EF4-FFF2-40B4-BE49-F238E27FC236}">
                    <a16:creationId xmlns:a16="http://schemas.microsoft.com/office/drawing/2014/main" id="{94977A14-5DC5-B8A0-42A5-8778C97CFA2F}"/>
                  </a:ext>
                </a:extLst>
              </p:cNvPr>
              <p:cNvGrpSpPr/>
              <p:nvPr/>
            </p:nvGrpSpPr>
            <p:grpSpPr>
              <a:xfrm rot="8098424">
                <a:off x="7145344" y="4876158"/>
                <a:ext cx="406250" cy="129057"/>
                <a:chOff x="5589179" y="5392761"/>
                <a:chExt cx="488990" cy="155342"/>
              </a:xfrm>
            </p:grpSpPr>
            <p:sp>
              <p:nvSpPr>
                <p:cNvPr id="1995" name="Oval 42">
                  <a:extLst>
                    <a:ext uri="{FF2B5EF4-FFF2-40B4-BE49-F238E27FC236}">
                      <a16:creationId xmlns:a16="http://schemas.microsoft.com/office/drawing/2014/main" id="{504ABD31-6240-FDC5-2DEA-A163478364CC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6" name="Oval 1995">
                  <a:extLst>
                    <a:ext uri="{FF2B5EF4-FFF2-40B4-BE49-F238E27FC236}">
                      <a16:creationId xmlns:a16="http://schemas.microsoft.com/office/drawing/2014/main" id="{BA3C5BBB-A01E-E652-644E-CE4F1165705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3" name="Group 1252">
                <a:extLst>
                  <a:ext uri="{FF2B5EF4-FFF2-40B4-BE49-F238E27FC236}">
                    <a16:creationId xmlns:a16="http://schemas.microsoft.com/office/drawing/2014/main" id="{3FF84399-8540-9BF4-3386-2F80D3D99502}"/>
                  </a:ext>
                </a:extLst>
              </p:cNvPr>
              <p:cNvGrpSpPr/>
              <p:nvPr/>
            </p:nvGrpSpPr>
            <p:grpSpPr>
              <a:xfrm rot="19739140">
                <a:off x="6989130" y="4921782"/>
                <a:ext cx="406250" cy="129057"/>
                <a:chOff x="5589179" y="5392761"/>
                <a:chExt cx="488990" cy="155342"/>
              </a:xfrm>
            </p:grpSpPr>
            <p:sp>
              <p:nvSpPr>
                <p:cNvPr id="1993" name="Oval 42">
                  <a:extLst>
                    <a:ext uri="{FF2B5EF4-FFF2-40B4-BE49-F238E27FC236}">
                      <a16:creationId xmlns:a16="http://schemas.microsoft.com/office/drawing/2014/main" id="{0425DF9C-44DB-5809-23E2-87BF4898A790}"/>
                    </a:ext>
                  </a:extLst>
                </p:cNvPr>
                <p:cNvSpPr/>
                <p:nvPr/>
              </p:nvSpPr>
              <p:spPr>
                <a:xfrm rot="10305555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4" name="Oval 1993">
                  <a:extLst>
                    <a:ext uri="{FF2B5EF4-FFF2-40B4-BE49-F238E27FC236}">
                      <a16:creationId xmlns:a16="http://schemas.microsoft.com/office/drawing/2014/main" id="{E90DE557-0B11-DAA0-6856-91CB68F8790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4" name="Group 1253">
                <a:extLst>
                  <a:ext uri="{FF2B5EF4-FFF2-40B4-BE49-F238E27FC236}">
                    <a16:creationId xmlns:a16="http://schemas.microsoft.com/office/drawing/2014/main" id="{C2CAB46C-1293-AD93-F4B7-CD4A2A0B1026}"/>
                  </a:ext>
                </a:extLst>
              </p:cNvPr>
              <p:cNvGrpSpPr/>
              <p:nvPr/>
            </p:nvGrpSpPr>
            <p:grpSpPr>
              <a:xfrm rot="7268146">
                <a:off x="7338029" y="4664604"/>
                <a:ext cx="406250" cy="129057"/>
                <a:chOff x="5589179" y="5392761"/>
                <a:chExt cx="488990" cy="155342"/>
              </a:xfrm>
            </p:grpSpPr>
            <p:sp>
              <p:nvSpPr>
                <p:cNvPr id="1991" name="Oval 42">
                  <a:extLst>
                    <a:ext uri="{FF2B5EF4-FFF2-40B4-BE49-F238E27FC236}">
                      <a16:creationId xmlns:a16="http://schemas.microsoft.com/office/drawing/2014/main" id="{56BDAF54-9C7C-AB16-FE37-456CF432534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2" name="Oval 1991">
                  <a:extLst>
                    <a:ext uri="{FF2B5EF4-FFF2-40B4-BE49-F238E27FC236}">
                      <a16:creationId xmlns:a16="http://schemas.microsoft.com/office/drawing/2014/main" id="{17442C4B-08E3-A28A-E3A1-7E32330A657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5" name="Group 1254">
                <a:extLst>
                  <a:ext uri="{FF2B5EF4-FFF2-40B4-BE49-F238E27FC236}">
                    <a16:creationId xmlns:a16="http://schemas.microsoft.com/office/drawing/2014/main" id="{383C5519-F233-5304-DD6A-1EBBA87A6C0F}"/>
                  </a:ext>
                </a:extLst>
              </p:cNvPr>
              <p:cNvGrpSpPr/>
              <p:nvPr/>
            </p:nvGrpSpPr>
            <p:grpSpPr>
              <a:xfrm rot="6995909">
                <a:off x="7510315" y="4408313"/>
                <a:ext cx="406250" cy="129057"/>
                <a:chOff x="5589179" y="5392761"/>
                <a:chExt cx="488990" cy="155342"/>
              </a:xfrm>
            </p:grpSpPr>
            <p:sp>
              <p:nvSpPr>
                <p:cNvPr id="1989" name="Oval 42">
                  <a:extLst>
                    <a:ext uri="{FF2B5EF4-FFF2-40B4-BE49-F238E27FC236}">
                      <a16:creationId xmlns:a16="http://schemas.microsoft.com/office/drawing/2014/main" id="{DE0026B7-FD89-D1CE-B0E7-EB7C96FA351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90" name="Oval 1989">
                  <a:extLst>
                    <a:ext uri="{FF2B5EF4-FFF2-40B4-BE49-F238E27FC236}">
                      <a16:creationId xmlns:a16="http://schemas.microsoft.com/office/drawing/2014/main" id="{6EAEE262-4599-C2DB-69BA-D996D4723DB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6" name="Group 1255">
                <a:extLst>
                  <a:ext uri="{FF2B5EF4-FFF2-40B4-BE49-F238E27FC236}">
                    <a16:creationId xmlns:a16="http://schemas.microsoft.com/office/drawing/2014/main" id="{F6C600AE-2FEC-7A3A-249D-E329FE70B06A}"/>
                  </a:ext>
                </a:extLst>
              </p:cNvPr>
              <p:cNvGrpSpPr/>
              <p:nvPr/>
            </p:nvGrpSpPr>
            <p:grpSpPr>
              <a:xfrm rot="6323816">
                <a:off x="7641353" y="4140295"/>
                <a:ext cx="406250" cy="129057"/>
                <a:chOff x="5589179" y="5392761"/>
                <a:chExt cx="488990" cy="155342"/>
              </a:xfrm>
            </p:grpSpPr>
            <p:sp>
              <p:nvSpPr>
                <p:cNvPr id="1987" name="Oval 42">
                  <a:extLst>
                    <a:ext uri="{FF2B5EF4-FFF2-40B4-BE49-F238E27FC236}">
                      <a16:creationId xmlns:a16="http://schemas.microsoft.com/office/drawing/2014/main" id="{F1A0D651-78F2-28D1-5E72-63D97FE5EEA7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8" name="Oval 1987">
                  <a:extLst>
                    <a:ext uri="{FF2B5EF4-FFF2-40B4-BE49-F238E27FC236}">
                      <a16:creationId xmlns:a16="http://schemas.microsoft.com/office/drawing/2014/main" id="{4CA5EC67-6F30-BDEC-83F2-B8845F1F92A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7" name="Group 1256">
                <a:extLst>
                  <a:ext uri="{FF2B5EF4-FFF2-40B4-BE49-F238E27FC236}">
                    <a16:creationId xmlns:a16="http://schemas.microsoft.com/office/drawing/2014/main" id="{894C187E-EBDC-3E13-9591-9B9692556E35}"/>
                  </a:ext>
                </a:extLst>
              </p:cNvPr>
              <p:cNvGrpSpPr/>
              <p:nvPr/>
            </p:nvGrpSpPr>
            <p:grpSpPr>
              <a:xfrm rot="6323816">
                <a:off x="7632439" y="3903102"/>
                <a:ext cx="406250" cy="129057"/>
                <a:chOff x="5610917" y="5410824"/>
                <a:chExt cx="488990" cy="155342"/>
              </a:xfrm>
            </p:grpSpPr>
            <p:sp>
              <p:nvSpPr>
                <p:cNvPr id="1985" name="Oval 42">
                  <a:extLst>
                    <a:ext uri="{FF2B5EF4-FFF2-40B4-BE49-F238E27FC236}">
                      <a16:creationId xmlns:a16="http://schemas.microsoft.com/office/drawing/2014/main" id="{AA74AF3B-8B9B-3C38-5DA6-4AFCC250D238}"/>
                    </a:ext>
                  </a:extLst>
                </p:cNvPr>
                <p:cNvSpPr/>
                <p:nvPr/>
              </p:nvSpPr>
              <p:spPr>
                <a:xfrm rot="10696810">
                  <a:off x="5610917" y="5410824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6" name="Oval 1985">
                  <a:extLst>
                    <a:ext uri="{FF2B5EF4-FFF2-40B4-BE49-F238E27FC236}">
                      <a16:creationId xmlns:a16="http://schemas.microsoft.com/office/drawing/2014/main" id="{A80C2027-DE07-20D5-BCAE-0D005DCAA379}"/>
                    </a:ext>
                  </a:extLst>
                </p:cNvPr>
                <p:cNvSpPr/>
                <p:nvPr/>
              </p:nvSpPr>
              <p:spPr>
                <a:xfrm rot="10860000">
                  <a:off x="5816158" y="5448867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8" name="Group 1257">
                <a:extLst>
                  <a:ext uri="{FF2B5EF4-FFF2-40B4-BE49-F238E27FC236}">
                    <a16:creationId xmlns:a16="http://schemas.microsoft.com/office/drawing/2014/main" id="{2963F0D0-0999-C98B-30E5-07CFD852D77A}"/>
                  </a:ext>
                </a:extLst>
              </p:cNvPr>
              <p:cNvGrpSpPr/>
              <p:nvPr/>
            </p:nvGrpSpPr>
            <p:grpSpPr>
              <a:xfrm rot="12134225">
                <a:off x="5454830" y="5199056"/>
                <a:ext cx="406250" cy="129057"/>
                <a:chOff x="5589179" y="5392761"/>
                <a:chExt cx="488990" cy="155342"/>
              </a:xfrm>
            </p:grpSpPr>
            <p:sp>
              <p:nvSpPr>
                <p:cNvPr id="1983" name="Oval 42">
                  <a:extLst>
                    <a:ext uri="{FF2B5EF4-FFF2-40B4-BE49-F238E27FC236}">
                      <a16:creationId xmlns:a16="http://schemas.microsoft.com/office/drawing/2014/main" id="{8E6BF934-0A51-D5ED-8468-B9F2A0FADD17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4" name="Oval 1983">
                  <a:extLst>
                    <a:ext uri="{FF2B5EF4-FFF2-40B4-BE49-F238E27FC236}">
                      <a16:creationId xmlns:a16="http://schemas.microsoft.com/office/drawing/2014/main" id="{979BB153-64D0-661E-1919-C1E3B6A12B0E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59" name="Group 1258">
                <a:extLst>
                  <a:ext uri="{FF2B5EF4-FFF2-40B4-BE49-F238E27FC236}">
                    <a16:creationId xmlns:a16="http://schemas.microsoft.com/office/drawing/2014/main" id="{A94D7E45-DC88-C1DD-1C25-38B07A08A7FE}"/>
                  </a:ext>
                </a:extLst>
              </p:cNvPr>
              <p:cNvGrpSpPr/>
              <p:nvPr/>
            </p:nvGrpSpPr>
            <p:grpSpPr>
              <a:xfrm rot="1034669">
                <a:off x="5663156" y="5197268"/>
                <a:ext cx="406250" cy="129057"/>
                <a:chOff x="5589179" y="5392761"/>
                <a:chExt cx="488990" cy="155342"/>
              </a:xfrm>
            </p:grpSpPr>
            <p:sp>
              <p:nvSpPr>
                <p:cNvPr id="1981" name="Oval 42">
                  <a:extLst>
                    <a:ext uri="{FF2B5EF4-FFF2-40B4-BE49-F238E27FC236}">
                      <a16:creationId xmlns:a16="http://schemas.microsoft.com/office/drawing/2014/main" id="{B8D37AA4-7794-0571-CEE8-3ABA2C6F04B3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2" name="Oval 1981">
                  <a:extLst>
                    <a:ext uri="{FF2B5EF4-FFF2-40B4-BE49-F238E27FC236}">
                      <a16:creationId xmlns:a16="http://schemas.microsoft.com/office/drawing/2014/main" id="{A1FCD396-24E8-E6BF-ED8B-BA8B26EFEE1F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0" name="Group 1259">
                <a:extLst>
                  <a:ext uri="{FF2B5EF4-FFF2-40B4-BE49-F238E27FC236}">
                    <a16:creationId xmlns:a16="http://schemas.microsoft.com/office/drawing/2014/main" id="{A0180FDB-2C1D-144B-0792-B86D0ECFA3DF}"/>
                  </a:ext>
                </a:extLst>
              </p:cNvPr>
              <p:cNvGrpSpPr/>
              <p:nvPr/>
            </p:nvGrpSpPr>
            <p:grpSpPr>
              <a:xfrm rot="21012583">
                <a:off x="6169708" y="5251616"/>
                <a:ext cx="406250" cy="129057"/>
                <a:chOff x="5589179" y="5392761"/>
                <a:chExt cx="488990" cy="155342"/>
              </a:xfrm>
            </p:grpSpPr>
            <p:sp>
              <p:nvSpPr>
                <p:cNvPr id="1979" name="Oval 42">
                  <a:extLst>
                    <a:ext uri="{FF2B5EF4-FFF2-40B4-BE49-F238E27FC236}">
                      <a16:creationId xmlns:a16="http://schemas.microsoft.com/office/drawing/2014/main" id="{F1B47386-B15E-1EBB-4C73-BD6B9BB7C55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0" name="Oval 1979">
                  <a:extLst>
                    <a:ext uri="{FF2B5EF4-FFF2-40B4-BE49-F238E27FC236}">
                      <a16:creationId xmlns:a16="http://schemas.microsoft.com/office/drawing/2014/main" id="{688BB786-04A5-331E-E9DC-3ECD6DD7417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1" name="Group 1260">
                <a:extLst>
                  <a:ext uri="{FF2B5EF4-FFF2-40B4-BE49-F238E27FC236}">
                    <a16:creationId xmlns:a16="http://schemas.microsoft.com/office/drawing/2014/main" id="{FEEEEDA8-1E9C-8751-BEE5-854D47D81C10}"/>
                  </a:ext>
                </a:extLst>
              </p:cNvPr>
              <p:cNvGrpSpPr/>
              <p:nvPr/>
            </p:nvGrpSpPr>
            <p:grpSpPr>
              <a:xfrm rot="11008315">
                <a:off x="5730395" y="5400629"/>
                <a:ext cx="406250" cy="129057"/>
                <a:chOff x="5589179" y="5392761"/>
                <a:chExt cx="488990" cy="155342"/>
              </a:xfrm>
            </p:grpSpPr>
            <p:sp>
              <p:nvSpPr>
                <p:cNvPr id="1977" name="Oval 42">
                  <a:extLst>
                    <a:ext uri="{FF2B5EF4-FFF2-40B4-BE49-F238E27FC236}">
                      <a16:creationId xmlns:a16="http://schemas.microsoft.com/office/drawing/2014/main" id="{4437D6DB-7324-0FA8-865F-715F53D58B4C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8" name="Oval 1977">
                  <a:extLst>
                    <a:ext uri="{FF2B5EF4-FFF2-40B4-BE49-F238E27FC236}">
                      <a16:creationId xmlns:a16="http://schemas.microsoft.com/office/drawing/2014/main" id="{D2EFF74C-0058-E001-9B6E-51ED39ECE3A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2" name="Group 1261">
                <a:extLst>
                  <a:ext uri="{FF2B5EF4-FFF2-40B4-BE49-F238E27FC236}">
                    <a16:creationId xmlns:a16="http://schemas.microsoft.com/office/drawing/2014/main" id="{15AED698-4A07-7A6C-A94B-6BE62408E360}"/>
                  </a:ext>
                </a:extLst>
              </p:cNvPr>
              <p:cNvGrpSpPr/>
              <p:nvPr/>
            </p:nvGrpSpPr>
            <p:grpSpPr>
              <a:xfrm rot="20640686">
                <a:off x="6509200" y="5316090"/>
                <a:ext cx="406250" cy="129057"/>
                <a:chOff x="5589179" y="5392761"/>
                <a:chExt cx="488990" cy="155342"/>
              </a:xfrm>
            </p:grpSpPr>
            <p:sp>
              <p:nvSpPr>
                <p:cNvPr id="1975" name="Oval 42">
                  <a:extLst>
                    <a:ext uri="{FF2B5EF4-FFF2-40B4-BE49-F238E27FC236}">
                      <a16:creationId xmlns:a16="http://schemas.microsoft.com/office/drawing/2014/main" id="{3321F7BC-DC1A-4FD7-FC8C-DBBAA04AFAA2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6" name="Oval 1975">
                  <a:extLst>
                    <a:ext uri="{FF2B5EF4-FFF2-40B4-BE49-F238E27FC236}">
                      <a16:creationId xmlns:a16="http://schemas.microsoft.com/office/drawing/2014/main" id="{7334732A-61EE-85C0-F65F-373A96CC1450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3" name="Group 1262">
                <a:extLst>
                  <a:ext uri="{FF2B5EF4-FFF2-40B4-BE49-F238E27FC236}">
                    <a16:creationId xmlns:a16="http://schemas.microsoft.com/office/drawing/2014/main" id="{1103CFCF-E9A8-5C88-C8DD-423BFB3985FA}"/>
                  </a:ext>
                </a:extLst>
              </p:cNvPr>
              <p:cNvGrpSpPr/>
              <p:nvPr/>
            </p:nvGrpSpPr>
            <p:grpSpPr>
              <a:xfrm rot="10598882">
                <a:off x="6131925" y="5403411"/>
                <a:ext cx="406250" cy="129057"/>
                <a:chOff x="5589179" y="5392761"/>
                <a:chExt cx="488990" cy="155342"/>
              </a:xfrm>
            </p:grpSpPr>
            <p:sp>
              <p:nvSpPr>
                <p:cNvPr id="1973" name="Oval 42">
                  <a:extLst>
                    <a:ext uri="{FF2B5EF4-FFF2-40B4-BE49-F238E27FC236}">
                      <a16:creationId xmlns:a16="http://schemas.microsoft.com/office/drawing/2014/main" id="{C771BC08-C3A8-C074-2119-8D66601ACBE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4" name="Oval 1973">
                  <a:extLst>
                    <a:ext uri="{FF2B5EF4-FFF2-40B4-BE49-F238E27FC236}">
                      <a16:creationId xmlns:a16="http://schemas.microsoft.com/office/drawing/2014/main" id="{012A86E4-07F9-ACF8-F19D-0E688DAAB55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64" name="Group 1263">
                <a:extLst>
                  <a:ext uri="{FF2B5EF4-FFF2-40B4-BE49-F238E27FC236}">
                    <a16:creationId xmlns:a16="http://schemas.microsoft.com/office/drawing/2014/main" id="{B0731ECD-083B-D926-84A1-94C6F8484444}"/>
                  </a:ext>
                </a:extLst>
              </p:cNvPr>
              <p:cNvGrpSpPr/>
              <p:nvPr/>
            </p:nvGrpSpPr>
            <p:grpSpPr>
              <a:xfrm rot="12025898">
                <a:off x="5339928" y="5334959"/>
                <a:ext cx="406250" cy="129057"/>
                <a:chOff x="5589179" y="5392761"/>
                <a:chExt cx="488990" cy="155342"/>
              </a:xfrm>
            </p:grpSpPr>
            <p:sp>
              <p:nvSpPr>
                <p:cNvPr id="1971" name="Oval 42">
                  <a:extLst>
                    <a:ext uri="{FF2B5EF4-FFF2-40B4-BE49-F238E27FC236}">
                      <a16:creationId xmlns:a16="http://schemas.microsoft.com/office/drawing/2014/main" id="{204D0D34-0157-8C68-9878-D4063C89333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2" name="Oval 1971">
                  <a:extLst>
                    <a:ext uri="{FF2B5EF4-FFF2-40B4-BE49-F238E27FC236}">
                      <a16:creationId xmlns:a16="http://schemas.microsoft.com/office/drawing/2014/main" id="{270B7C0E-AADC-0415-166F-3BF7BBBFE36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65" name="Rectangle: Rounded Corners 1126">
                <a:extLst>
                  <a:ext uri="{FF2B5EF4-FFF2-40B4-BE49-F238E27FC236}">
                    <a16:creationId xmlns:a16="http://schemas.microsoft.com/office/drawing/2014/main" id="{E8ED3BBF-0FC9-4875-7434-040A5E9D4C8A}"/>
                  </a:ext>
                </a:extLst>
              </p:cNvPr>
              <p:cNvSpPr/>
              <p:nvPr/>
            </p:nvSpPr>
            <p:spPr>
              <a:xfrm rot="16200000">
                <a:off x="7292327" y="3311711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66" name="Rectangle: Rounded Corners 1127">
                <a:extLst>
                  <a:ext uri="{FF2B5EF4-FFF2-40B4-BE49-F238E27FC236}">
                    <a16:creationId xmlns:a16="http://schemas.microsoft.com/office/drawing/2014/main" id="{46D41CC0-055C-FEA0-5DE0-7DF4F79869A1}"/>
                  </a:ext>
                </a:extLst>
              </p:cNvPr>
              <p:cNvSpPr/>
              <p:nvPr/>
            </p:nvSpPr>
            <p:spPr>
              <a:xfrm rot="16200000">
                <a:off x="7302327" y="3244624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67" name="Group 1266">
                <a:extLst>
                  <a:ext uri="{FF2B5EF4-FFF2-40B4-BE49-F238E27FC236}">
                    <a16:creationId xmlns:a16="http://schemas.microsoft.com/office/drawing/2014/main" id="{BF206176-2098-E8A4-B0CC-CAB37B8089EF}"/>
                  </a:ext>
                </a:extLst>
              </p:cNvPr>
              <p:cNvGrpSpPr/>
              <p:nvPr/>
            </p:nvGrpSpPr>
            <p:grpSpPr>
              <a:xfrm rot="21197112">
                <a:off x="6254769" y="4402499"/>
                <a:ext cx="202826" cy="433429"/>
                <a:chOff x="4423627" y="1973989"/>
                <a:chExt cx="245880" cy="525434"/>
              </a:xfrm>
            </p:grpSpPr>
            <p:sp>
              <p:nvSpPr>
                <p:cNvPr id="1966" name="Rectangle: Rounded Corners 1130">
                  <a:extLst>
                    <a:ext uri="{FF2B5EF4-FFF2-40B4-BE49-F238E27FC236}">
                      <a16:creationId xmlns:a16="http://schemas.microsoft.com/office/drawing/2014/main" id="{CB9683A3-C6F0-AA0B-3D15-EAF9A2145B2F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7" name="Oval 1966">
                  <a:extLst>
                    <a:ext uri="{FF2B5EF4-FFF2-40B4-BE49-F238E27FC236}">
                      <a16:creationId xmlns:a16="http://schemas.microsoft.com/office/drawing/2014/main" id="{5524CC6C-400E-D3ED-16F2-5C325BD8E3A1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8" name="Oval 1967">
                  <a:extLst>
                    <a:ext uri="{FF2B5EF4-FFF2-40B4-BE49-F238E27FC236}">
                      <a16:creationId xmlns:a16="http://schemas.microsoft.com/office/drawing/2014/main" id="{ACAD58DF-0DFE-E8A3-F342-FDE079783F70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69" name="Oval 1968">
                  <a:extLst>
                    <a:ext uri="{FF2B5EF4-FFF2-40B4-BE49-F238E27FC236}">
                      <a16:creationId xmlns:a16="http://schemas.microsoft.com/office/drawing/2014/main" id="{15FFAD52-E6CA-7A82-7B5D-D85789558465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Oval 1969">
                  <a:extLst>
                    <a:ext uri="{FF2B5EF4-FFF2-40B4-BE49-F238E27FC236}">
                      <a16:creationId xmlns:a16="http://schemas.microsoft.com/office/drawing/2014/main" id="{D5F7E667-29BE-4E1E-6603-0294BC001E3C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8" name="Group 1267">
                <a:extLst>
                  <a:ext uri="{FF2B5EF4-FFF2-40B4-BE49-F238E27FC236}">
                    <a16:creationId xmlns:a16="http://schemas.microsoft.com/office/drawing/2014/main" id="{13D6C22D-2177-C803-50A3-633D30D58FFB}"/>
                  </a:ext>
                </a:extLst>
              </p:cNvPr>
              <p:cNvGrpSpPr/>
              <p:nvPr/>
            </p:nvGrpSpPr>
            <p:grpSpPr>
              <a:xfrm rot="1224154">
                <a:off x="5692181" y="4380031"/>
                <a:ext cx="202826" cy="433429"/>
                <a:chOff x="4423627" y="1973989"/>
                <a:chExt cx="245880" cy="525434"/>
              </a:xfrm>
            </p:grpSpPr>
            <p:sp>
              <p:nvSpPr>
                <p:cNvPr id="1961" name="Rectangle: Rounded Corners 1142">
                  <a:extLst>
                    <a:ext uri="{FF2B5EF4-FFF2-40B4-BE49-F238E27FC236}">
                      <a16:creationId xmlns:a16="http://schemas.microsoft.com/office/drawing/2014/main" id="{6ED7862A-253B-591B-CD23-55C9ED72EFA3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2" name="Oval 1961">
                  <a:extLst>
                    <a:ext uri="{FF2B5EF4-FFF2-40B4-BE49-F238E27FC236}">
                      <a16:creationId xmlns:a16="http://schemas.microsoft.com/office/drawing/2014/main" id="{BAEA76B7-2FD0-D14C-B230-E3221A7C2A0F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3" name="Oval 1962">
                  <a:extLst>
                    <a:ext uri="{FF2B5EF4-FFF2-40B4-BE49-F238E27FC236}">
                      <a16:creationId xmlns:a16="http://schemas.microsoft.com/office/drawing/2014/main" id="{57DBB411-4262-FD9F-9A51-DCD6482E980A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64" name="Oval 1963">
                  <a:extLst>
                    <a:ext uri="{FF2B5EF4-FFF2-40B4-BE49-F238E27FC236}">
                      <a16:creationId xmlns:a16="http://schemas.microsoft.com/office/drawing/2014/main" id="{9F049CEA-98E3-532E-CD8F-B0BA39506724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65" name="Oval 1964">
                  <a:extLst>
                    <a:ext uri="{FF2B5EF4-FFF2-40B4-BE49-F238E27FC236}">
                      <a16:creationId xmlns:a16="http://schemas.microsoft.com/office/drawing/2014/main" id="{175F02E2-AC4D-74A9-0021-3C65E89C5FD6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69" name="Group 1268">
                <a:extLst>
                  <a:ext uri="{FF2B5EF4-FFF2-40B4-BE49-F238E27FC236}">
                    <a16:creationId xmlns:a16="http://schemas.microsoft.com/office/drawing/2014/main" id="{8AA2F625-A924-EFA9-AF3B-403E90B9F9AC}"/>
                  </a:ext>
                </a:extLst>
              </p:cNvPr>
              <p:cNvGrpSpPr/>
              <p:nvPr/>
            </p:nvGrpSpPr>
            <p:grpSpPr>
              <a:xfrm rot="12138031">
                <a:off x="6317127" y="2163808"/>
                <a:ext cx="202826" cy="433429"/>
                <a:chOff x="4423627" y="1973989"/>
                <a:chExt cx="245880" cy="525434"/>
              </a:xfrm>
            </p:grpSpPr>
            <p:sp>
              <p:nvSpPr>
                <p:cNvPr id="1956" name="Rectangle: Rounded Corners 1148">
                  <a:extLst>
                    <a:ext uri="{FF2B5EF4-FFF2-40B4-BE49-F238E27FC236}">
                      <a16:creationId xmlns:a16="http://schemas.microsoft.com/office/drawing/2014/main" id="{DD462877-55A3-0B13-DC15-ABC1862B81FB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7" name="Oval 1956">
                  <a:extLst>
                    <a:ext uri="{FF2B5EF4-FFF2-40B4-BE49-F238E27FC236}">
                      <a16:creationId xmlns:a16="http://schemas.microsoft.com/office/drawing/2014/main" id="{FB00E647-5776-A9BB-BFF8-DF412F88B9FE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8" name="Oval 1957">
                  <a:extLst>
                    <a:ext uri="{FF2B5EF4-FFF2-40B4-BE49-F238E27FC236}">
                      <a16:creationId xmlns:a16="http://schemas.microsoft.com/office/drawing/2014/main" id="{00DE653B-4FCC-C0B7-0B79-A81D73FE1282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59" name="Oval 1958">
                  <a:extLst>
                    <a:ext uri="{FF2B5EF4-FFF2-40B4-BE49-F238E27FC236}">
                      <a16:creationId xmlns:a16="http://schemas.microsoft.com/office/drawing/2014/main" id="{CB5B13A3-2DE7-6CDD-4B72-953009B9DC31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60" name="Oval 1959">
                  <a:extLst>
                    <a:ext uri="{FF2B5EF4-FFF2-40B4-BE49-F238E27FC236}">
                      <a16:creationId xmlns:a16="http://schemas.microsoft.com/office/drawing/2014/main" id="{2CB43B0D-B90E-A9F7-3BB1-A74529DD1A0B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270" name="Group 1269">
                <a:extLst>
                  <a:ext uri="{FF2B5EF4-FFF2-40B4-BE49-F238E27FC236}">
                    <a16:creationId xmlns:a16="http://schemas.microsoft.com/office/drawing/2014/main" id="{9B6A143A-3DC5-A788-B706-D989D550E670}"/>
                  </a:ext>
                </a:extLst>
              </p:cNvPr>
              <p:cNvGrpSpPr/>
              <p:nvPr/>
            </p:nvGrpSpPr>
            <p:grpSpPr>
              <a:xfrm>
                <a:off x="6105371" y="2483943"/>
                <a:ext cx="83516" cy="57970"/>
                <a:chOff x="4119162" y="1820617"/>
                <a:chExt cx="214543" cy="148918"/>
              </a:xfrm>
            </p:grpSpPr>
            <p:pic>
              <p:nvPicPr>
                <p:cNvPr id="1953" name="Graphic 1952">
                  <a:extLst>
                    <a:ext uri="{FF2B5EF4-FFF2-40B4-BE49-F238E27FC236}">
                      <a16:creationId xmlns:a16="http://schemas.microsoft.com/office/drawing/2014/main" id="{FC9E9EE6-5D69-3DEF-32C3-C6C0304D1BA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1954" name="Graphic 1953">
                  <a:extLst>
                    <a:ext uri="{FF2B5EF4-FFF2-40B4-BE49-F238E27FC236}">
                      <a16:creationId xmlns:a16="http://schemas.microsoft.com/office/drawing/2014/main" id="{99E0D970-283E-0288-CE61-BBC8F261867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1955" name="Graphic 1954">
                  <a:extLst>
                    <a:ext uri="{FF2B5EF4-FFF2-40B4-BE49-F238E27FC236}">
                      <a16:creationId xmlns:a16="http://schemas.microsoft.com/office/drawing/2014/main" id="{4B35ED7D-499F-8D7D-EC2F-206E2604B16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pic>
            <p:nvPicPr>
              <p:cNvPr id="1271" name="Graphic 1270">
                <a:extLst>
                  <a:ext uri="{FF2B5EF4-FFF2-40B4-BE49-F238E27FC236}">
                    <a16:creationId xmlns:a16="http://schemas.microsoft.com/office/drawing/2014/main" id="{221FA85D-E1AF-C75E-939F-8B8D2545DD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7748" y="219125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2" name="Graphic 1271">
                <a:extLst>
                  <a:ext uri="{FF2B5EF4-FFF2-40B4-BE49-F238E27FC236}">
                    <a16:creationId xmlns:a16="http://schemas.microsoft.com/office/drawing/2014/main" id="{C43B69C3-CB2D-CA95-5ECE-FEAD8DB6726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7816" y="2353835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3" name="Graphic 1272">
                <a:extLst>
                  <a:ext uri="{FF2B5EF4-FFF2-40B4-BE49-F238E27FC236}">
                    <a16:creationId xmlns:a16="http://schemas.microsoft.com/office/drawing/2014/main" id="{8DDA923F-5492-4FEE-DA61-75B01D7F90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73333" y="208997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4" name="Graphic 1273">
                <a:extLst>
                  <a:ext uri="{FF2B5EF4-FFF2-40B4-BE49-F238E27FC236}">
                    <a16:creationId xmlns:a16="http://schemas.microsoft.com/office/drawing/2014/main" id="{F525DB2E-C145-8A63-9DF9-EEAA9656EA9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3093" y="1995991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5" name="Graphic 1274">
                <a:extLst>
                  <a:ext uri="{FF2B5EF4-FFF2-40B4-BE49-F238E27FC236}">
                    <a16:creationId xmlns:a16="http://schemas.microsoft.com/office/drawing/2014/main" id="{E6199BFC-CFA3-EAB7-4F74-7D08F7F2FBD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358207" y="3269932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6" name="Graphic 1275">
                <a:extLst>
                  <a:ext uri="{FF2B5EF4-FFF2-40B4-BE49-F238E27FC236}">
                    <a16:creationId xmlns:a16="http://schemas.microsoft.com/office/drawing/2014/main" id="{75F88596-ED18-6862-4417-A1140F0F1E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461439" y="3260363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277" name="Graphic 1276">
                <a:extLst>
                  <a:ext uri="{FF2B5EF4-FFF2-40B4-BE49-F238E27FC236}">
                    <a16:creationId xmlns:a16="http://schemas.microsoft.com/office/drawing/2014/main" id="{F3B30CD5-E759-A43C-FE9A-0C96D82AF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523714" y="3240249"/>
                <a:ext cx="24651" cy="24651"/>
              </a:xfrm>
              <a:prstGeom prst="rect">
                <a:avLst/>
              </a:prstGeom>
            </p:spPr>
          </p:pic>
          <p:grpSp>
            <p:nvGrpSpPr>
              <p:cNvPr id="1278" name="Group 1277">
                <a:extLst>
                  <a:ext uri="{FF2B5EF4-FFF2-40B4-BE49-F238E27FC236}">
                    <a16:creationId xmlns:a16="http://schemas.microsoft.com/office/drawing/2014/main" id="{D99177C4-4252-2187-3556-6E33A8F138BD}"/>
                  </a:ext>
                </a:extLst>
              </p:cNvPr>
              <p:cNvGrpSpPr/>
              <p:nvPr/>
            </p:nvGrpSpPr>
            <p:grpSpPr>
              <a:xfrm>
                <a:off x="7094065" y="3250218"/>
                <a:ext cx="83516" cy="57970"/>
                <a:chOff x="4119162" y="1820617"/>
                <a:chExt cx="214543" cy="148918"/>
              </a:xfrm>
            </p:grpSpPr>
            <p:pic>
              <p:nvPicPr>
                <p:cNvPr id="1950" name="Graphic 1949">
                  <a:extLst>
                    <a:ext uri="{FF2B5EF4-FFF2-40B4-BE49-F238E27FC236}">
                      <a16:creationId xmlns:a16="http://schemas.microsoft.com/office/drawing/2014/main" id="{14201472-BF6B-05C9-850F-97719EBEB81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1951" name="Graphic 1950">
                  <a:extLst>
                    <a:ext uri="{FF2B5EF4-FFF2-40B4-BE49-F238E27FC236}">
                      <a16:creationId xmlns:a16="http://schemas.microsoft.com/office/drawing/2014/main" id="{4CC143DE-FCDB-55A8-72C0-4CBBB01DE42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1952" name="Graphic 1951">
                  <a:extLst>
                    <a:ext uri="{FF2B5EF4-FFF2-40B4-BE49-F238E27FC236}">
                      <a16:creationId xmlns:a16="http://schemas.microsoft.com/office/drawing/2014/main" id="{ED658276-D696-1977-0E10-434FB2A69B1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grpSp>
            <p:nvGrpSpPr>
              <p:cNvPr id="1279" name="Group 1278">
                <a:extLst>
                  <a:ext uri="{FF2B5EF4-FFF2-40B4-BE49-F238E27FC236}">
                    <a16:creationId xmlns:a16="http://schemas.microsoft.com/office/drawing/2014/main" id="{B590C055-C79D-CDE9-FF5B-CE1774D1107F}"/>
                  </a:ext>
                </a:extLst>
              </p:cNvPr>
              <p:cNvGrpSpPr/>
              <p:nvPr/>
            </p:nvGrpSpPr>
            <p:grpSpPr>
              <a:xfrm rot="19162596">
                <a:off x="6866319" y="4315495"/>
                <a:ext cx="193669" cy="232512"/>
                <a:chOff x="5656341" y="2790971"/>
                <a:chExt cx="276744" cy="332249"/>
              </a:xfrm>
            </p:grpSpPr>
            <p:sp>
              <p:nvSpPr>
                <p:cNvPr id="1948" name="Rectangle: Rounded Corners 1170">
                  <a:extLst>
                    <a:ext uri="{FF2B5EF4-FFF2-40B4-BE49-F238E27FC236}">
                      <a16:creationId xmlns:a16="http://schemas.microsoft.com/office/drawing/2014/main" id="{F1E71ECD-E662-65A4-D674-D9832EEDB3F0}"/>
                    </a:ext>
                  </a:extLst>
                </p:cNvPr>
                <p:cNvSpPr/>
                <p:nvPr/>
              </p:nvSpPr>
              <p:spPr>
                <a:xfrm>
                  <a:off x="5656341" y="2790971"/>
                  <a:ext cx="276744" cy="332249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54948 w 192688"/>
                    <a:gd name="connsiteY3" fmla="*/ 14928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23652 w 196265"/>
                    <a:gd name="connsiteY2" fmla="*/ 17546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69618 w 196265"/>
                    <a:gd name="connsiteY3" fmla="*/ 142042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3669"/>
                    <a:gd name="connsiteY0" fmla="*/ 26858 h 232512"/>
                    <a:gd name="connsiteX1" fmla="*/ 25010 w 193669"/>
                    <a:gd name="connsiteY1" fmla="*/ 2290 h 232512"/>
                    <a:gd name="connsiteX2" fmla="*/ 107112 w 193669"/>
                    <a:gd name="connsiteY2" fmla="*/ 44142 h 232512"/>
                    <a:gd name="connsiteX3" fmla="*/ 169618 w 193669"/>
                    <a:gd name="connsiteY3" fmla="*/ 142042 h 232512"/>
                    <a:gd name="connsiteX4" fmla="*/ 193669 w 193669"/>
                    <a:gd name="connsiteY4" fmla="*/ 196073 h 232512"/>
                    <a:gd name="connsiteX5" fmla="*/ 127549 w 193669"/>
                    <a:gd name="connsiteY5" fmla="*/ 232504 h 232512"/>
                    <a:gd name="connsiteX6" fmla="*/ 72293 w 193669"/>
                    <a:gd name="connsiteY6" fmla="*/ 232504 h 232512"/>
                    <a:gd name="connsiteX7" fmla="*/ 3577 w 193669"/>
                    <a:gd name="connsiteY7" fmla="*/ 163788 h 232512"/>
                    <a:gd name="connsiteX8" fmla="*/ 3577 w 193669"/>
                    <a:gd name="connsiteY8" fmla="*/ 26858 h 23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69" h="232512">
                      <a:moveTo>
                        <a:pt x="3577" y="26858"/>
                      </a:moveTo>
                      <a:cubicBezTo>
                        <a:pt x="3577" y="-11093"/>
                        <a:pt x="-12941" y="2290"/>
                        <a:pt x="25010" y="2290"/>
                      </a:cubicBezTo>
                      <a:cubicBezTo>
                        <a:pt x="43429" y="2290"/>
                        <a:pt x="88693" y="44142"/>
                        <a:pt x="107112" y="44142"/>
                      </a:cubicBezTo>
                      <a:cubicBezTo>
                        <a:pt x="145063" y="44142"/>
                        <a:pt x="169618" y="104091"/>
                        <a:pt x="169618" y="142042"/>
                      </a:cubicBezTo>
                      <a:lnTo>
                        <a:pt x="193669" y="196073"/>
                      </a:lnTo>
                      <a:cubicBezTo>
                        <a:pt x="193669" y="234024"/>
                        <a:pt x="165500" y="232504"/>
                        <a:pt x="127549" y="232504"/>
                      </a:cubicBezTo>
                      <a:lnTo>
                        <a:pt x="72293" y="232504"/>
                      </a:lnTo>
                      <a:cubicBezTo>
                        <a:pt x="34342" y="232504"/>
                        <a:pt x="3577" y="201739"/>
                        <a:pt x="3577" y="163788"/>
                      </a:cubicBezTo>
                      <a:lnTo>
                        <a:pt x="3577" y="26858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9" name="Oval 1948">
                  <a:extLst>
                    <a:ext uri="{FF2B5EF4-FFF2-40B4-BE49-F238E27FC236}">
                      <a16:creationId xmlns:a16="http://schemas.microsoft.com/office/drawing/2014/main" id="{6E30F36B-5FEA-A2F8-FB66-48F843ECD2BD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0" name="Group 1279">
                <a:extLst>
                  <a:ext uri="{FF2B5EF4-FFF2-40B4-BE49-F238E27FC236}">
                    <a16:creationId xmlns:a16="http://schemas.microsoft.com/office/drawing/2014/main" id="{75ACDFCC-9913-EF33-3EA0-A4BE47BFBF70}"/>
                  </a:ext>
                </a:extLst>
              </p:cNvPr>
              <p:cNvGrpSpPr/>
              <p:nvPr/>
            </p:nvGrpSpPr>
            <p:grpSpPr>
              <a:xfrm rot="17980820">
                <a:off x="7106046" y="4027199"/>
                <a:ext cx="192688" cy="254540"/>
                <a:chOff x="5661453" y="2759484"/>
                <a:chExt cx="275343" cy="363726"/>
              </a:xfrm>
            </p:grpSpPr>
            <p:sp>
              <p:nvSpPr>
                <p:cNvPr id="1946" name="Rectangle: Rounded Corners 1176">
                  <a:extLst>
                    <a:ext uri="{FF2B5EF4-FFF2-40B4-BE49-F238E27FC236}">
                      <a16:creationId xmlns:a16="http://schemas.microsoft.com/office/drawing/2014/main" id="{4CE5DE8E-72B4-F0E2-5C7F-48CC64185B4D}"/>
                    </a:ext>
                  </a:extLst>
                </p:cNvPr>
                <p:cNvSpPr/>
                <p:nvPr/>
              </p:nvSpPr>
              <p:spPr>
                <a:xfrm>
                  <a:off x="5661453" y="2759484"/>
                  <a:ext cx="275343" cy="363726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19669 w 192688"/>
                    <a:gd name="connsiteY0" fmla="*/ 175363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75363 h 274362"/>
                    <a:gd name="connsiteX1" fmla="*/ 68919 w 192688"/>
                    <a:gd name="connsiteY1" fmla="*/ 82108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55541 h 254540"/>
                    <a:gd name="connsiteX1" fmla="*/ 68919 w 192688"/>
                    <a:gd name="connsiteY1" fmla="*/ 62286 h 254540"/>
                    <a:gd name="connsiteX2" fmla="*/ 151713 w 192688"/>
                    <a:gd name="connsiteY2" fmla="*/ 0 h 254540"/>
                    <a:gd name="connsiteX3" fmla="*/ 192688 w 192688"/>
                    <a:gd name="connsiteY3" fmla="*/ 48894 h 254540"/>
                    <a:gd name="connsiteX4" fmla="*/ 192688 w 192688"/>
                    <a:gd name="connsiteY4" fmla="*/ 185824 h 254540"/>
                    <a:gd name="connsiteX5" fmla="*/ 123972 w 192688"/>
                    <a:gd name="connsiteY5" fmla="*/ 254540 h 254540"/>
                    <a:gd name="connsiteX6" fmla="*/ 68716 w 192688"/>
                    <a:gd name="connsiteY6" fmla="*/ 254540 h 254540"/>
                    <a:gd name="connsiteX7" fmla="*/ 0 w 192688"/>
                    <a:gd name="connsiteY7" fmla="*/ 185824 h 254540"/>
                    <a:gd name="connsiteX8" fmla="*/ 19669 w 192688"/>
                    <a:gd name="connsiteY8" fmla="*/ 155541 h 25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88" h="254540">
                      <a:moveTo>
                        <a:pt x="19669" y="155541"/>
                      </a:moveTo>
                      <a:cubicBezTo>
                        <a:pt x="19669" y="117590"/>
                        <a:pt x="30968" y="62286"/>
                        <a:pt x="68919" y="62286"/>
                      </a:cubicBezTo>
                      <a:cubicBezTo>
                        <a:pt x="87338" y="62286"/>
                        <a:pt x="133294" y="0"/>
                        <a:pt x="151713" y="0"/>
                      </a:cubicBezTo>
                      <a:cubicBezTo>
                        <a:pt x="189664" y="0"/>
                        <a:pt x="192688" y="10943"/>
                        <a:pt x="192688" y="48894"/>
                      </a:cubicBezTo>
                      <a:lnTo>
                        <a:pt x="192688" y="185824"/>
                      </a:lnTo>
                      <a:cubicBezTo>
                        <a:pt x="192688" y="223775"/>
                        <a:pt x="161923" y="254540"/>
                        <a:pt x="123972" y="254540"/>
                      </a:cubicBezTo>
                      <a:lnTo>
                        <a:pt x="68716" y="254540"/>
                      </a:lnTo>
                      <a:cubicBezTo>
                        <a:pt x="30765" y="254540"/>
                        <a:pt x="0" y="223775"/>
                        <a:pt x="0" y="185824"/>
                      </a:cubicBezTo>
                      <a:lnTo>
                        <a:pt x="19669" y="155541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7" name="Oval 1946">
                  <a:extLst>
                    <a:ext uri="{FF2B5EF4-FFF2-40B4-BE49-F238E27FC236}">
                      <a16:creationId xmlns:a16="http://schemas.microsoft.com/office/drawing/2014/main" id="{4FFDB319-306E-1761-83DB-17EAEACCBD0E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1" name="Group 1280">
                <a:extLst>
                  <a:ext uri="{FF2B5EF4-FFF2-40B4-BE49-F238E27FC236}">
                    <a16:creationId xmlns:a16="http://schemas.microsoft.com/office/drawing/2014/main" id="{452424B7-D7A3-C835-B4FA-EBE4E452A119}"/>
                  </a:ext>
                </a:extLst>
              </p:cNvPr>
              <p:cNvGrpSpPr/>
              <p:nvPr/>
            </p:nvGrpSpPr>
            <p:grpSpPr>
              <a:xfrm rot="19997542">
                <a:off x="6828808" y="3990582"/>
                <a:ext cx="203293" cy="190322"/>
                <a:chOff x="5646299" y="2831383"/>
                <a:chExt cx="290497" cy="271962"/>
              </a:xfrm>
            </p:grpSpPr>
            <p:sp>
              <p:nvSpPr>
                <p:cNvPr id="1944" name="Rectangle: Rounded Corners 1179">
                  <a:extLst>
                    <a:ext uri="{FF2B5EF4-FFF2-40B4-BE49-F238E27FC236}">
                      <a16:creationId xmlns:a16="http://schemas.microsoft.com/office/drawing/2014/main" id="{8DBF466E-9FFB-6894-BD62-9EC4A5BD08C2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5" name="Oval 1944">
                  <a:extLst>
                    <a:ext uri="{FF2B5EF4-FFF2-40B4-BE49-F238E27FC236}">
                      <a16:creationId xmlns:a16="http://schemas.microsoft.com/office/drawing/2014/main" id="{A25446B4-4E91-1A80-9212-2CE1222A22CC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82" name="Rectangle: Rounded Corners 1182">
                <a:extLst>
                  <a:ext uri="{FF2B5EF4-FFF2-40B4-BE49-F238E27FC236}">
                    <a16:creationId xmlns:a16="http://schemas.microsoft.com/office/drawing/2014/main" id="{78D3E435-0CC0-FA85-1A4D-441031CA30C5}"/>
                  </a:ext>
                </a:extLst>
              </p:cNvPr>
              <p:cNvSpPr/>
              <p:nvPr/>
            </p:nvSpPr>
            <p:spPr>
              <a:xfrm rot="19260635">
                <a:off x="6886195" y="4476373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83" name="Group 1282">
                <a:extLst>
                  <a:ext uri="{FF2B5EF4-FFF2-40B4-BE49-F238E27FC236}">
                    <a16:creationId xmlns:a16="http://schemas.microsoft.com/office/drawing/2014/main" id="{ED3C3F2C-5FA5-7BF6-5005-0BD8A0D76400}"/>
                  </a:ext>
                </a:extLst>
              </p:cNvPr>
              <p:cNvGrpSpPr/>
              <p:nvPr/>
            </p:nvGrpSpPr>
            <p:grpSpPr>
              <a:xfrm rot="8893282">
                <a:off x="5355743" y="2324597"/>
                <a:ext cx="193669" cy="232512"/>
                <a:chOff x="5656341" y="2790971"/>
                <a:chExt cx="276744" cy="332249"/>
              </a:xfrm>
            </p:grpSpPr>
            <p:sp>
              <p:nvSpPr>
                <p:cNvPr id="1942" name="Rectangle: Rounded Corners 1170">
                  <a:extLst>
                    <a:ext uri="{FF2B5EF4-FFF2-40B4-BE49-F238E27FC236}">
                      <a16:creationId xmlns:a16="http://schemas.microsoft.com/office/drawing/2014/main" id="{3E3488D3-322E-31A9-F647-4BBFD0DC33C1}"/>
                    </a:ext>
                  </a:extLst>
                </p:cNvPr>
                <p:cNvSpPr/>
                <p:nvPr/>
              </p:nvSpPr>
              <p:spPr>
                <a:xfrm>
                  <a:off x="5656341" y="2790971"/>
                  <a:ext cx="276744" cy="332249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54948 w 192688"/>
                    <a:gd name="connsiteY3" fmla="*/ 14928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23652 w 196265"/>
                    <a:gd name="connsiteY2" fmla="*/ 17546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69618 w 196265"/>
                    <a:gd name="connsiteY3" fmla="*/ 142042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3669"/>
                    <a:gd name="connsiteY0" fmla="*/ 26858 h 232512"/>
                    <a:gd name="connsiteX1" fmla="*/ 25010 w 193669"/>
                    <a:gd name="connsiteY1" fmla="*/ 2290 h 232512"/>
                    <a:gd name="connsiteX2" fmla="*/ 107112 w 193669"/>
                    <a:gd name="connsiteY2" fmla="*/ 44142 h 232512"/>
                    <a:gd name="connsiteX3" fmla="*/ 169618 w 193669"/>
                    <a:gd name="connsiteY3" fmla="*/ 142042 h 232512"/>
                    <a:gd name="connsiteX4" fmla="*/ 193669 w 193669"/>
                    <a:gd name="connsiteY4" fmla="*/ 196073 h 232512"/>
                    <a:gd name="connsiteX5" fmla="*/ 127549 w 193669"/>
                    <a:gd name="connsiteY5" fmla="*/ 232504 h 232512"/>
                    <a:gd name="connsiteX6" fmla="*/ 72293 w 193669"/>
                    <a:gd name="connsiteY6" fmla="*/ 232504 h 232512"/>
                    <a:gd name="connsiteX7" fmla="*/ 3577 w 193669"/>
                    <a:gd name="connsiteY7" fmla="*/ 163788 h 232512"/>
                    <a:gd name="connsiteX8" fmla="*/ 3577 w 193669"/>
                    <a:gd name="connsiteY8" fmla="*/ 26858 h 23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69" h="232512">
                      <a:moveTo>
                        <a:pt x="3577" y="26858"/>
                      </a:moveTo>
                      <a:cubicBezTo>
                        <a:pt x="3577" y="-11093"/>
                        <a:pt x="-12941" y="2290"/>
                        <a:pt x="25010" y="2290"/>
                      </a:cubicBezTo>
                      <a:cubicBezTo>
                        <a:pt x="43429" y="2290"/>
                        <a:pt x="88693" y="44142"/>
                        <a:pt x="107112" y="44142"/>
                      </a:cubicBezTo>
                      <a:cubicBezTo>
                        <a:pt x="145063" y="44142"/>
                        <a:pt x="169618" y="104091"/>
                        <a:pt x="169618" y="142042"/>
                      </a:cubicBezTo>
                      <a:lnTo>
                        <a:pt x="193669" y="196073"/>
                      </a:lnTo>
                      <a:cubicBezTo>
                        <a:pt x="193669" y="234024"/>
                        <a:pt x="165500" y="232504"/>
                        <a:pt x="127549" y="232504"/>
                      </a:cubicBezTo>
                      <a:lnTo>
                        <a:pt x="72293" y="232504"/>
                      </a:lnTo>
                      <a:cubicBezTo>
                        <a:pt x="34342" y="232504"/>
                        <a:pt x="3577" y="201739"/>
                        <a:pt x="3577" y="163788"/>
                      </a:cubicBezTo>
                      <a:lnTo>
                        <a:pt x="3577" y="26858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3" name="Oval 1942">
                  <a:extLst>
                    <a:ext uri="{FF2B5EF4-FFF2-40B4-BE49-F238E27FC236}">
                      <a16:creationId xmlns:a16="http://schemas.microsoft.com/office/drawing/2014/main" id="{78186874-64D5-C2CD-6A2A-21987C002A1B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4" name="Group 1283">
                <a:extLst>
                  <a:ext uri="{FF2B5EF4-FFF2-40B4-BE49-F238E27FC236}">
                    <a16:creationId xmlns:a16="http://schemas.microsoft.com/office/drawing/2014/main" id="{B5892D4A-3408-11B0-98FA-7968121CC1EE}"/>
                  </a:ext>
                </a:extLst>
              </p:cNvPr>
              <p:cNvGrpSpPr/>
              <p:nvPr/>
            </p:nvGrpSpPr>
            <p:grpSpPr>
              <a:xfrm rot="7711506">
                <a:off x="5095165" y="2614810"/>
                <a:ext cx="192688" cy="254540"/>
                <a:chOff x="5661453" y="2759484"/>
                <a:chExt cx="275343" cy="363726"/>
              </a:xfrm>
            </p:grpSpPr>
            <p:sp>
              <p:nvSpPr>
                <p:cNvPr id="1940" name="Rectangle: Rounded Corners 1176">
                  <a:extLst>
                    <a:ext uri="{FF2B5EF4-FFF2-40B4-BE49-F238E27FC236}">
                      <a16:creationId xmlns:a16="http://schemas.microsoft.com/office/drawing/2014/main" id="{084FFA44-1830-F180-1227-305F83E2E773}"/>
                    </a:ext>
                  </a:extLst>
                </p:cNvPr>
                <p:cNvSpPr/>
                <p:nvPr/>
              </p:nvSpPr>
              <p:spPr>
                <a:xfrm>
                  <a:off x="5661453" y="2759484"/>
                  <a:ext cx="275343" cy="363726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19669 w 192688"/>
                    <a:gd name="connsiteY0" fmla="*/ 175363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75363 h 274362"/>
                    <a:gd name="connsiteX1" fmla="*/ 68919 w 192688"/>
                    <a:gd name="connsiteY1" fmla="*/ 82108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55541 h 254540"/>
                    <a:gd name="connsiteX1" fmla="*/ 68919 w 192688"/>
                    <a:gd name="connsiteY1" fmla="*/ 62286 h 254540"/>
                    <a:gd name="connsiteX2" fmla="*/ 151713 w 192688"/>
                    <a:gd name="connsiteY2" fmla="*/ 0 h 254540"/>
                    <a:gd name="connsiteX3" fmla="*/ 192688 w 192688"/>
                    <a:gd name="connsiteY3" fmla="*/ 48894 h 254540"/>
                    <a:gd name="connsiteX4" fmla="*/ 192688 w 192688"/>
                    <a:gd name="connsiteY4" fmla="*/ 185824 h 254540"/>
                    <a:gd name="connsiteX5" fmla="*/ 123972 w 192688"/>
                    <a:gd name="connsiteY5" fmla="*/ 254540 h 254540"/>
                    <a:gd name="connsiteX6" fmla="*/ 68716 w 192688"/>
                    <a:gd name="connsiteY6" fmla="*/ 254540 h 254540"/>
                    <a:gd name="connsiteX7" fmla="*/ 0 w 192688"/>
                    <a:gd name="connsiteY7" fmla="*/ 185824 h 254540"/>
                    <a:gd name="connsiteX8" fmla="*/ 19669 w 192688"/>
                    <a:gd name="connsiteY8" fmla="*/ 155541 h 25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88" h="254540">
                      <a:moveTo>
                        <a:pt x="19669" y="155541"/>
                      </a:moveTo>
                      <a:cubicBezTo>
                        <a:pt x="19669" y="117590"/>
                        <a:pt x="30968" y="62286"/>
                        <a:pt x="68919" y="62286"/>
                      </a:cubicBezTo>
                      <a:cubicBezTo>
                        <a:pt x="87338" y="62286"/>
                        <a:pt x="133294" y="0"/>
                        <a:pt x="151713" y="0"/>
                      </a:cubicBezTo>
                      <a:cubicBezTo>
                        <a:pt x="189664" y="0"/>
                        <a:pt x="192688" y="10943"/>
                        <a:pt x="192688" y="48894"/>
                      </a:cubicBezTo>
                      <a:lnTo>
                        <a:pt x="192688" y="185824"/>
                      </a:lnTo>
                      <a:cubicBezTo>
                        <a:pt x="192688" y="223775"/>
                        <a:pt x="161923" y="254540"/>
                        <a:pt x="123972" y="254540"/>
                      </a:cubicBezTo>
                      <a:lnTo>
                        <a:pt x="68716" y="254540"/>
                      </a:lnTo>
                      <a:cubicBezTo>
                        <a:pt x="30765" y="254540"/>
                        <a:pt x="0" y="223775"/>
                        <a:pt x="0" y="185824"/>
                      </a:cubicBezTo>
                      <a:lnTo>
                        <a:pt x="19669" y="155541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1" name="Oval 1940">
                  <a:extLst>
                    <a:ext uri="{FF2B5EF4-FFF2-40B4-BE49-F238E27FC236}">
                      <a16:creationId xmlns:a16="http://schemas.microsoft.com/office/drawing/2014/main" id="{85F40869-07DD-8540-E2EA-4DC7099C40EE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5" name="Group 1284">
                <a:extLst>
                  <a:ext uri="{FF2B5EF4-FFF2-40B4-BE49-F238E27FC236}">
                    <a16:creationId xmlns:a16="http://schemas.microsoft.com/office/drawing/2014/main" id="{C5780D94-2452-6BF3-88F4-43C12E3E8393}"/>
                  </a:ext>
                </a:extLst>
              </p:cNvPr>
              <p:cNvGrpSpPr/>
              <p:nvPr/>
            </p:nvGrpSpPr>
            <p:grpSpPr>
              <a:xfrm rot="14027692">
                <a:off x="5181477" y="2489037"/>
                <a:ext cx="203293" cy="190322"/>
                <a:chOff x="5646299" y="2831383"/>
                <a:chExt cx="290497" cy="271962"/>
              </a:xfrm>
            </p:grpSpPr>
            <p:sp>
              <p:nvSpPr>
                <p:cNvPr id="1938" name="Rectangle: Rounded Corners 1179">
                  <a:extLst>
                    <a:ext uri="{FF2B5EF4-FFF2-40B4-BE49-F238E27FC236}">
                      <a16:creationId xmlns:a16="http://schemas.microsoft.com/office/drawing/2014/main" id="{EEB4E970-F5F9-9E22-F26B-A298AD196D84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39" name="Oval 1938">
                  <a:extLst>
                    <a:ext uri="{FF2B5EF4-FFF2-40B4-BE49-F238E27FC236}">
                      <a16:creationId xmlns:a16="http://schemas.microsoft.com/office/drawing/2014/main" id="{2892BA3F-94FD-294C-0259-7537E90A815A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6" name="Group 1285">
                <a:extLst>
                  <a:ext uri="{FF2B5EF4-FFF2-40B4-BE49-F238E27FC236}">
                    <a16:creationId xmlns:a16="http://schemas.microsoft.com/office/drawing/2014/main" id="{B7F2E68B-302C-56C3-5087-4B0C2F628614}"/>
                  </a:ext>
                </a:extLst>
              </p:cNvPr>
              <p:cNvGrpSpPr/>
              <p:nvPr/>
            </p:nvGrpSpPr>
            <p:grpSpPr>
              <a:xfrm rot="4669285">
                <a:off x="5420560" y="2700183"/>
                <a:ext cx="203293" cy="190322"/>
                <a:chOff x="5646299" y="2831383"/>
                <a:chExt cx="290497" cy="271962"/>
              </a:xfrm>
            </p:grpSpPr>
            <p:sp>
              <p:nvSpPr>
                <p:cNvPr id="1936" name="Rectangle: Rounded Corners 1179">
                  <a:extLst>
                    <a:ext uri="{FF2B5EF4-FFF2-40B4-BE49-F238E27FC236}">
                      <a16:creationId xmlns:a16="http://schemas.microsoft.com/office/drawing/2014/main" id="{CE130BB4-E5A1-146E-A1BF-4D6B0D9C5379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37" name="Oval 1936">
                  <a:extLst>
                    <a:ext uri="{FF2B5EF4-FFF2-40B4-BE49-F238E27FC236}">
                      <a16:creationId xmlns:a16="http://schemas.microsoft.com/office/drawing/2014/main" id="{75BA58D7-405C-DBB3-B8BB-A216AD817DD0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7" name="Group 1286">
                <a:extLst>
                  <a:ext uri="{FF2B5EF4-FFF2-40B4-BE49-F238E27FC236}">
                    <a16:creationId xmlns:a16="http://schemas.microsoft.com/office/drawing/2014/main" id="{FEA409CB-47B7-8DFB-A37D-F02D0DAEA487}"/>
                  </a:ext>
                </a:extLst>
              </p:cNvPr>
              <p:cNvGrpSpPr/>
              <p:nvPr/>
            </p:nvGrpSpPr>
            <p:grpSpPr>
              <a:xfrm>
                <a:off x="5535725" y="2230834"/>
                <a:ext cx="192686" cy="355007"/>
                <a:chOff x="5535725" y="2489742"/>
                <a:chExt cx="192686" cy="355007"/>
              </a:xfrm>
            </p:grpSpPr>
            <p:grpSp>
              <p:nvGrpSpPr>
                <p:cNvPr id="1929" name="Group 1928">
                  <a:extLst>
                    <a:ext uri="{FF2B5EF4-FFF2-40B4-BE49-F238E27FC236}">
                      <a16:creationId xmlns:a16="http://schemas.microsoft.com/office/drawing/2014/main" id="{AE326D5B-709D-3F91-A5B9-2F90F0E06AE9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4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1932" name="Freeform: Shape 22">
                    <a:extLst>
                      <a:ext uri="{FF2B5EF4-FFF2-40B4-BE49-F238E27FC236}">
                        <a16:creationId xmlns:a16="http://schemas.microsoft.com/office/drawing/2014/main" id="{74FD7C42-0E71-64B9-E9A3-1C0100E141FF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3" name="Freeform: Shape 26">
                    <a:extLst>
                      <a:ext uri="{FF2B5EF4-FFF2-40B4-BE49-F238E27FC236}">
                        <a16:creationId xmlns:a16="http://schemas.microsoft.com/office/drawing/2014/main" id="{213BE4BE-196B-4742-2E3E-7A7B2ACEB81C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4" name="Rectangle: Rounded Corners 30">
                    <a:extLst>
                      <a:ext uri="{FF2B5EF4-FFF2-40B4-BE49-F238E27FC236}">
                        <a16:creationId xmlns:a16="http://schemas.microsoft.com/office/drawing/2014/main" id="{BC0DBF83-6894-C86F-ABF5-0585F8C67525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35" name="Oval 1934">
                    <a:extLst>
                      <a:ext uri="{FF2B5EF4-FFF2-40B4-BE49-F238E27FC236}">
                        <a16:creationId xmlns:a16="http://schemas.microsoft.com/office/drawing/2014/main" id="{500944DA-196D-069C-5260-F984DF025631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30" name="Freeform: Shape 1208">
                  <a:extLst>
                    <a:ext uri="{FF2B5EF4-FFF2-40B4-BE49-F238E27FC236}">
                      <a16:creationId xmlns:a16="http://schemas.microsoft.com/office/drawing/2014/main" id="{CE6FF9E4-02EE-5196-B382-EB0C8756A38C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31" name="Freeform: Shape 1209">
                  <a:extLst>
                    <a:ext uri="{FF2B5EF4-FFF2-40B4-BE49-F238E27FC236}">
                      <a16:creationId xmlns:a16="http://schemas.microsoft.com/office/drawing/2014/main" id="{09988353-CFE6-BED0-5903-97CCE70717FC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88" name="Group 1287">
                <a:extLst>
                  <a:ext uri="{FF2B5EF4-FFF2-40B4-BE49-F238E27FC236}">
                    <a16:creationId xmlns:a16="http://schemas.microsoft.com/office/drawing/2014/main" id="{279E37DC-C8AA-F76A-D309-FF4DC6E7FA01}"/>
                  </a:ext>
                </a:extLst>
              </p:cNvPr>
              <p:cNvGrpSpPr/>
              <p:nvPr/>
            </p:nvGrpSpPr>
            <p:grpSpPr>
              <a:xfrm rot="10489209">
                <a:off x="6646061" y="4340912"/>
                <a:ext cx="192686" cy="355007"/>
                <a:chOff x="5535725" y="2489742"/>
                <a:chExt cx="192686" cy="355007"/>
              </a:xfrm>
            </p:grpSpPr>
            <p:grpSp>
              <p:nvGrpSpPr>
                <p:cNvPr id="1922" name="Group 1921">
                  <a:extLst>
                    <a:ext uri="{FF2B5EF4-FFF2-40B4-BE49-F238E27FC236}">
                      <a16:creationId xmlns:a16="http://schemas.microsoft.com/office/drawing/2014/main" id="{0B918786-F584-A8AF-DE04-1864FF473D8F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4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1925" name="Freeform: Shape 1215">
                    <a:extLst>
                      <a:ext uri="{FF2B5EF4-FFF2-40B4-BE49-F238E27FC236}">
                        <a16:creationId xmlns:a16="http://schemas.microsoft.com/office/drawing/2014/main" id="{2F1A2749-6D29-A06E-0897-FAECD6B6799F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6" name="Freeform: Shape 1216">
                    <a:extLst>
                      <a:ext uri="{FF2B5EF4-FFF2-40B4-BE49-F238E27FC236}">
                        <a16:creationId xmlns:a16="http://schemas.microsoft.com/office/drawing/2014/main" id="{D4C68541-D35A-162B-3DBE-014AE7EAC20A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7" name="Rectangle: Rounded Corners 1217">
                    <a:extLst>
                      <a:ext uri="{FF2B5EF4-FFF2-40B4-BE49-F238E27FC236}">
                        <a16:creationId xmlns:a16="http://schemas.microsoft.com/office/drawing/2014/main" id="{F6E69CD1-E887-62FA-C1CD-056FD069639A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8" name="Oval 1927">
                    <a:extLst>
                      <a:ext uri="{FF2B5EF4-FFF2-40B4-BE49-F238E27FC236}">
                        <a16:creationId xmlns:a16="http://schemas.microsoft.com/office/drawing/2014/main" id="{0D9D2713-1AD9-BC18-9B3F-C3617C6128F1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23" name="Freeform: Shape 1213">
                  <a:extLst>
                    <a:ext uri="{FF2B5EF4-FFF2-40B4-BE49-F238E27FC236}">
                      <a16:creationId xmlns:a16="http://schemas.microsoft.com/office/drawing/2014/main" id="{65A1FAA7-A551-CCD9-DFD8-8A381D7D9CD9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4" name="Freeform: Shape 1214">
                  <a:extLst>
                    <a:ext uri="{FF2B5EF4-FFF2-40B4-BE49-F238E27FC236}">
                      <a16:creationId xmlns:a16="http://schemas.microsoft.com/office/drawing/2014/main" id="{D4DD3022-B844-533E-78D7-255C6B6D1456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89" name="Rectangle: Rounded Corners 1181">
                <a:extLst>
                  <a:ext uri="{FF2B5EF4-FFF2-40B4-BE49-F238E27FC236}">
                    <a16:creationId xmlns:a16="http://schemas.microsoft.com/office/drawing/2014/main" id="{F6582461-F433-397D-AA62-15C5F1D2CBA7}"/>
                  </a:ext>
                </a:extLst>
              </p:cNvPr>
              <p:cNvSpPr/>
              <p:nvPr/>
            </p:nvSpPr>
            <p:spPr>
              <a:xfrm rot="14319079">
                <a:off x="6790320" y="4435482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90" name="Group 1289">
                <a:extLst>
                  <a:ext uri="{FF2B5EF4-FFF2-40B4-BE49-F238E27FC236}">
                    <a16:creationId xmlns:a16="http://schemas.microsoft.com/office/drawing/2014/main" id="{A1FAABC7-8213-3392-39C1-6391B895D7A7}"/>
                  </a:ext>
                </a:extLst>
              </p:cNvPr>
              <p:cNvGrpSpPr/>
              <p:nvPr/>
            </p:nvGrpSpPr>
            <p:grpSpPr>
              <a:xfrm rot="6228553" flipV="1">
                <a:off x="5022346" y="2733915"/>
                <a:ext cx="192686" cy="355007"/>
                <a:chOff x="5535725" y="2489742"/>
                <a:chExt cx="192686" cy="355007"/>
              </a:xfrm>
            </p:grpSpPr>
            <p:grpSp>
              <p:nvGrpSpPr>
                <p:cNvPr id="1915" name="Group 1914">
                  <a:extLst>
                    <a:ext uri="{FF2B5EF4-FFF2-40B4-BE49-F238E27FC236}">
                      <a16:creationId xmlns:a16="http://schemas.microsoft.com/office/drawing/2014/main" id="{933C4E9E-5A20-996F-225A-5A3E5F0259AE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4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1918" name="Freeform: Shape 1223">
                    <a:extLst>
                      <a:ext uri="{FF2B5EF4-FFF2-40B4-BE49-F238E27FC236}">
                        <a16:creationId xmlns:a16="http://schemas.microsoft.com/office/drawing/2014/main" id="{87D5708C-A70D-DE85-8BC8-539403E7ADAF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19" name="Freeform: Shape 1224">
                    <a:extLst>
                      <a:ext uri="{FF2B5EF4-FFF2-40B4-BE49-F238E27FC236}">
                        <a16:creationId xmlns:a16="http://schemas.microsoft.com/office/drawing/2014/main" id="{8AC97A88-2BCE-05DD-8AC9-FA48120CC7C8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0" name="Rectangle: Rounded Corners 1225">
                    <a:extLst>
                      <a:ext uri="{FF2B5EF4-FFF2-40B4-BE49-F238E27FC236}">
                        <a16:creationId xmlns:a16="http://schemas.microsoft.com/office/drawing/2014/main" id="{20C739C6-0B6C-FFD4-FA17-5E1EBA46227E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921" name="Oval 1920">
                    <a:extLst>
                      <a:ext uri="{FF2B5EF4-FFF2-40B4-BE49-F238E27FC236}">
                        <a16:creationId xmlns:a16="http://schemas.microsoft.com/office/drawing/2014/main" id="{FE5B00B5-754F-F0D8-8C33-0570D2D615B7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916" name="Freeform: Shape 1221">
                  <a:extLst>
                    <a:ext uri="{FF2B5EF4-FFF2-40B4-BE49-F238E27FC236}">
                      <a16:creationId xmlns:a16="http://schemas.microsoft.com/office/drawing/2014/main" id="{13DF227F-6481-8287-12DB-143BAA56E306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17" name="Freeform: Shape 1222">
                  <a:extLst>
                    <a:ext uri="{FF2B5EF4-FFF2-40B4-BE49-F238E27FC236}">
                      <a16:creationId xmlns:a16="http://schemas.microsoft.com/office/drawing/2014/main" id="{3FC54779-4D18-239A-FCE2-A689174959CE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91" name="Group 1290">
                <a:extLst>
                  <a:ext uri="{FF2B5EF4-FFF2-40B4-BE49-F238E27FC236}">
                    <a16:creationId xmlns:a16="http://schemas.microsoft.com/office/drawing/2014/main" id="{5C167775-7A64-3A2E-DEA3-4A6526533961}"/>
                  </a:ext>
                </a:extLst>
              </p:cNvPr>
              <p:cNvGrpSpPr/>
              <p:nvPr/>
            </p:nvGrpSpPr>
            <p:grpSpPr>
              <a:xfrm>
                <a:off x="7660796" y="4067738"/>
                <a:ext cx="129057" cy="406250"/>
                <a:chOff x="7932349" y="4413007"/>
                <a:chExt cx="129057" cy="406250"/>
              </a:xfrm>
            </p:grpSpPr>
            <p:sp>
              <p:nvSpPr>
                <p:cNvPr id="1913" name="Oval 42">
                  <a:extLst>
                    <a:ext uri="{FF2B5EF4-FFF2-40B4-BE49-F238E27FC236}">
                      <a16:creationId xmlns:a16="http://schemas.microsoft.com/office/drawing/2014/main" id="{09E8330F-6177-4564-D59D-78D6759886E9}"/>
                    </a:ext>
                  </a:extLst>
                </p:cNvPr>
                <p:cNvSpPr/>
                <p:nvPr/>
              </p:nvSpPr>
              <p:spPr>
                <a:xfrm rot="17020626">
                  <a:off x="7793753" y="4551603"/>
                  <a:ext cx="406250" cy="12905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14" name="Oval 1913">
                  <a:extLst>
                    <a:ext uri="{FF2B5EF4-FFF2-40B4-BE49-F238E27FC236}">
                      <a16:creationId xmlns:a16="http://schemas.microsoft.com/office/drawing/2014/main" id="{200AF977-8DD4-08A0-DE8E-C994AFCEDFD2}"/>
                    </a:ext>
                  </a:extLst>
                </p:cNvPr>
                <p:cNvSpPr/>
                <p:nvPr/>
              </p:nvSpPr>
              <p:spPr>
                <a:xfrm rot="17183816">
                  <a:off x="7970594" y="4585863"/>
                  <a:ext cx="60918" cy="58370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292" name="Group 1291">
                <a:extLst>
                  <a:ext uri="{FF2B5EF4-FFF2-40B4-BE49-F238E27FC236}">
                    <a16:creationId xmlns:a16="http://schemas.microsoft.com/office/drawing/2014/main" id="{2C5932F9-5E68-B795-FC01-AAEEB065CE14}"/>
                  </a:ext>
                </a:extLst>
              </p:cNvPr>
              <p:cNvGrpSpPr/>
              <p:nvPr/>
            </p:nvGrpSpPr>
            <p:grpSpPr>
              <a:xfrm rot="21321243">
                <a:off x="7881019" y="3816726"/>
                <a:ext cx="129057" cy="406250"/>
                <a:chOff x="7932349" y="4413007"/>
                <a:chExt cx="129057" cy="406250"/>
              </a:xfrm>
            </p:grpSpPr>
            <p:sp>
              <p:nvSpPr>
                <p:cNvPr id="1911" name="Oval 42">
                  <a:extLst>
                    <a:ext uri="{FF2B5EF4-FFF2-40B4-BE49-F238E27FC236}">
                      <a16:creationId xmlns:a16="http://schemas.microsoft.com/office/drawing/2014/main" id="{A02D886C-800A-D0E1-98B7-4961A738B2DF}"/>
                    </a:ext>
                  </a:extLst>
                </p:cNvPr>
                <p:cNvSpPr/>
                <p:nvPr/>
              </p:nvSpPr>
              <p:spPr>
                <a:xfrm rot="17020626">
                  <a:off x="7793753" y="4551603"/>
                  <a:ext cx="406250" cy="12905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12" name="Oval 1911">
                  <a:extLst>
                    <a:ext uri="{FF2B5EF4-FFF2-40B4-BE49-F238E27FC236}">
                      <a16:creationId xmlns:a16="http://schemas.microsoft.com/office/drawing/2014/main" id="{3689CBB3-6E1F-EFBA-B07D-3132564A9595}"/>
                    </a:ext>
                  </a:extLst>
                </p:cNvPr>
                <p:cNvSpPr/>
                <p:nvPr/>
              </p:nvSpPr>
              <p:spPr>
                <a:xfrm rot="17183816">
                  <a:off x="7970594" y="4585863"/>
                  <a:ext cx="60918" cy="58370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293" name="Rectangle: Rounded Corners 1179">
                <a:extLst>
                  <a:ext uri="{FF2B5EF4-FFF2-40B4-BE49-F238E27FC236}">
                    <a16:creationId xmlns:a16="http://schemas.microsoft.com/office/drawing/2014/main" id="{FA70FB5D-9437-96A4-99E6-AF4468D63FF7}"/>
                  </a:ext>
                </a:extLst>
              </p:cNvPr>
              <p:cNvSpPr/>
              <p:nvPr/>
            </p:nvSpPr>
            <p:spPr>
              <a:xfrm rot="19997542">
                <a:off x="5448960" y="3072582"/>
                <a:ext cx="169255" cy="225473"/>
              </a:xfrm>
              <a:custGeom>
                <a:avLst/>
                <a:gdLst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67356 w 192688"/>
                  <a:gd name="connsiteY2" fmla="*/ 70144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20055 w 192688"/>
                  <a:gd name="connsiteY0" fmla="*/ 140116 h 274362"/>
                  <a:gd name="connsiteX1" fmla="*/ 68716 w 192688"/>
                  <a:gd name="connsiteY1" fmla="*/ 0 h 274362"/>
                  <a:gd name="connsiteX2" fmla="*/ 67356 w 192688"/>
                  <a:gd name="connsiteY2" fmla="*/ 70144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20055 w 192688"/>
                  <a:gd name="connsiteY8" fmla="*/ 140116 h 274362"/>
                  <a:gd name="connsiteX0" fmla="*/ 20055 w 192688"/>
                  <a:gd name="connsiteY0" fmla="*/ 87905 h 222151"/>
                  <a:gd name="connsiteX1" fmla="*/ 17384 w 192688"/>
                  <a:gd name="connsiteY1" fmla="*/ 33921 h 222151"/>
                  <a:gd name="connsiteX2" fmla="*/ 67356 w 192688"/>
                  <a:gd name="connsiteY2" fmla="*/ 17933 h 222151"/>
                  <a:gd name="connsiteX3" fmla="*/ 192688 w 192688"/>
                  <a:gd name="connsiteY3" fmla="*/ 16505 h 222151"/>
                  <a:gd name="connsiteX4" fmla="*/ 192688 w 192688"/>
                  <a:gd name="connsiteY4" fmla="*/ 153435 h 222151"/>
                  <a:gd name="connsiteX5" fmla="*/ 123972 w 192688"/>
                  <a:gd name="connsiteY5" fmla="*/ 222151 h 222151"/>
                  <a:gd name="connsiteX6" fmla="*/ 68716 w 192688"/>
                  <a:gd name="connsiteY6" fmla="*/ 222151 h 222151"/>
                  <a:gd name="connsiteX7" fmla="*/ 0 w 192688"/>
                  <a:gd name="connsiteY7" fmla="*/ 153435 h 222151"/>
                  <a:gd name="connsiteX8" fmla="*/ 20055 w 192688"/>
                  <a:gd name="connsiteY8" fmla="*/ 87905 h 222151"/>
                  <a:gd name="connsiteX0" fmla="*/ 20055 w 192688"/>
                  <a:gd name="connsiteY0" fmla="*/ 69976 h 204222"/>
                  <a:gd name="connsiteX1" fmla="*/ 17384 w 192688"/>
                  <a:gd name="connsiteY1" fmla="*/ 15992 h 204222"/>
                  <a:gd name="connsiteX2" fmla="*/ 67356 w 192688"/>
                  <a:gd name="connsiteY2" fmla="*/ 4 h 204222"/>
                  <a:gd name="connsiteX3" fmla="*/ 168100 w 192688"/>
                  <a:gd name="connsiteY3" fmla="*/ 36852 h 204222"/>
                  <a:gd name="connsiteX4" fmla="*/ 192688 w 192688"/>
                  <a:gd name="connsiteY4" fmla="*/ 135506 h 204222"/>
                  <a:gd name="connsiteX5" fmla="*/ 123972 w 192688"/>
                  <a:gd name="connsiteY5" fmla="*/ 204222 h 204222"/>
                  <a:gd name="connsiteX6" fmla="*/ 68716 w 192688"/>
                  <a:gd name="connsiteY6" fmla="*/ 204222 h 204222"/>
                  <a:gd name="connsiteX7" fmla="*/ 0 w 192688"/>
                  <a:gd name="connsiteY7" fmla="*/ 135506 h 204222"/>
                  <a:gd name="connsiteX8" fmla="*/ 20055 w 192688"/>
                  <a:gd name="connsiteY8" fmla="*/ 69976 h 204222"/>
                  <a:gd name="connsiteX0" fmla="*/ 20055 w 192688"/>
                  <a:gd name="connsiteY0" fmla="*/ 69976 h 204222"/>
                  <a:gd name="connsiteX1" fmla="*/ 17384 w 192688"/>
                  <a:gd name="connsiteY1" fmla="*/ 15992 h 204222"/>
                  <a:gd name="connsiteX2" fmla="*/ 67356 w 192688"/>
                  <a:gd name="connsiteY2" fmla="*/ 4 h 204222"/>
                  <a:gd name="connsiteX3" fmla="*/ 168100 w 192688"/>
                  <a:gd name="connsiteY3" fmla="*/ 36852 h 204222"/>
                  <a:gd name="connsiteX4" fmla="*/ 192688 w 192688"/>
                  <a:gd name="connsiteY4" fmla="*/ 135506 h 204222"/>
                  <a:gd name="connsiteX5" fmla="*/ 101644 w 192688"/>
                  <a:gd name="connsiteY5" fmla="*/ 190322 h 204222"/>
                  <a:gd name="connsiteX6" fmla="*/ 68716 w 192688"/>
                  <a:gd name="connsiteY6" fmla="*/ 204222 h 204222"/>
                  <a:gd name="connsiteX7" fmla="*/ 0 w 192688"/>
                  <a:gd name="connsiteY7" fmla="*/ 135506 h 204222"/>
                  <a:gd name="connsiteX8" fmla="*/ 20055 w 192688"/>
                  <a:gd name="connsiteY8" fmla="*/ 69976 h 204222"/>
                  <a:gd name="connsiteX0" fmla="*/ 22116 w 194749"/>
                  <a:gd name="connsiteY0" fmla="*/ 69976 h 190322"/>
                  <a:gd name="connsiteX1" fmla="*/ 19445 w 194749"/>
                  <a:gd name="connsiteY1" fmla="*/ 15992 h 190322"/>
                  <a:gd name="connsiteX2" fmla="*/ 69417 w 194749"/>
                  <a:gd name="connsiteY2" fmla="*/ 4 h 190322"/>
                  <a:gd name="connsiteX3" fmla="*/ 170161 w 194749"/>
                  <a:gd name="connsiteY3" fmla="*/ 36852 h 190322"/>
                  <a:gd name="connsiteX4" fmla="*/ 194749 w 194749"/>
                  <a:gd name="connsiteY4" fmla="*/ 135506 h 190322"/>
                  <a:gd name="connsiteX5" fmla="*/ 103705 w 194749"/>
                  <a:gd name="connsiteY5" fmla="*/ 190322 h 190322"/>
                  <a:gd name="connsiteX6" fmla="*/ 27256 w 194749"/>
                  <a:gd name="connsiteY6" fmla="*/ 147672 h 190322"/>
                  <a:gd name="connsiteX7" fmla="*/ 2061 w 194749"/>
                  <a:gd name="connsiteY7" fmla="*/ 135506 h 190322"/>
                  <a:gd name="connsiteX8" fmla="*/ 22116 w 194749"/>
                  <a:gd name="connsiteY8" fmla="*/ 69976 h 190322"/>
                  <a:gd name="connsiteX0" fmla="*/ 30660 w 203293"/>
                  <a:gd name="connsiteY0" fmla="*/ 69976 h 190322"/>
                  <a:gd name="connsiteX1" fmla="*/ 27989 w 203293"/>
                  <a:gd name="connsiteY1" fmla="*/ 15992 h 190322"/>
                  <a:gd name="connsiteX2" fmla="*/ 77961 w 203293"/>
                  <a:gd name="connsiteY2" fmla="*/ 4 h 190322"/>
                  <a:gd name="connsiteX3" fmla="*/ 178705 w 203293"/>
                  <a:gd name="connsiteY3" fmla="*/ 36852 h 190322"/>
                  <a:gd name="connsiteX4" fmla="*/ 203293 w 203293"/>
                  <a:gd name="connsiteY4" fmla="*/ 135506 h 190322"/>
                  <a:gd name="connsiteX5" fmla="*/ 112249 w 203293"/>
                  <a:gd name="connsiteY5" fmla="*/ 190322 h 190322"/>
                  <a:gd name="connsiteX6" fmla="*/ 35800 w 203293"/>
                  <a:gd name="connsiteY6" fmla="*/ 147672 h 190322"/>
                  <a:gd name="connsiteX7" fmla="*/ 22 w 203293"/>
                  <a:gd name="connsiteY7" fmla="*/ 108856 h 190322"/>
                  <a:gd name="connsiteX8" fmla="*/ 30660 w 203293"/>
                  <a:gd name="connsiteY8" fmla="*/ 69976 h 190322"/>
                  <a:gd name="connsiteX0" fmla="*/ 30660 w 203293"/>
                  <a:gd name="connsiteY0" fmla="*/ 104997 h 225343"/>
                  <a:gd name="connsiteX1" fmla="*/ 27989 w 203293"/>
                  <a:gd name="connsiteY1" fmla="*/ 51013 h 225343"/>
                  <a:gd name="connsiteX2" fmla="*/ 124905 w 203293"/>
                  <a:gd name="connsiteY2" fmla="*/ 0 h 225343"/>
                  <a:gd name="connsiteX3" fmla="*/ 178705 w 203293"/>
                  <a:gd name="connsiteY3" fmla="*/ 71873 h 225343"/>
                  <a:gd name="connsiteX4" fmla="*/ 203293 w 203293"/>
                  <a:gd name="connsiteY4" fmla="*/ 170527 h 225343"/>
                  <a:gd name="connsiteX5" fmla="*/ 112249 w 203293"/>
                  <a:gd name="connsiteY5" fmla="*/ 225343 h 225343"/>
                  <a:gd name="connsiteX6" fmla="*/ 35800 w 203293"/>
                  <a:gd name="connsiteY6" fmla="*/ 182693 h 225343"/>
                  <a:gd name="connsiteX7" fmla="*/ 22 w 203293"/>
                  <a:gd name="connsiteY7" fmla="*/ 143877 h 225343"/>
                  <a:gd name="connsiteX8" fmla="*/ 30660 w 203293"/>
                  <a:gd name="connsiteY8" fmla="*/ 104997 h 225343"/>
                  <a:gd name="connsiteX0" fmla="*/ 30660 w 203293"/>
                  <a:gd name="connsiteY0" fmla="*/ 105127 h 225473"/>
                  <a:gd name="connsiteX1" fmla="*/ 27989 w 203293"/>
                  <a:gd name="connsiteY1" fmla="*/ 51143 h 225473"/>
                  <a:gd name="connsiteX2" fmla="*/ 124905 w 203293"/>
                  <a:gd name="connsiteY2" fmla="*/ 130 h 225473"/>
                  <a:gd name="connsiteX3" fmla="*/ 146771 w 203293"/>
                  <a:gd name="connsiteY3" fmla="*/ 66600 h 225473"/>
                  <a:gd name="connsiteX4" fmla="*/ 203293 w 203293"/>
                  <a:gd name="connsiteY4" fmla="*/ 170657 h 225473"/>
                  <a:gd name="connsiteX5" fmla="*/ 112249 w 203293"/>
                  <a:gd name="connsiteY5" fmla="*/ 225473 h 225473"/>
                  <a:gd name="connsiteX6" fmla="*/ 35800 w 203293"/>
                  <a:gd name="connsiteY6" fmla="*/ 182823 h 225473"/>
                  <a:gd name="connsiteX7" fmla="*/ 22 w 203293"/>
                  <a:gd name="connsiteY7" fmla="*/ 144007 h 225473"/>
                  <a:gd name="connsiteX8" fmla="*/ 30660 w 203293"/>
                  <a:gd name="connsiteY8" fmla="*/ 105127 h 225473"/>
                  <a:gd name="connsiteX0" fmla="*/ 30643 w 203276"/>
                  <a:gd name="connsiteY0" fmla="*/ 105127 h 225473"/>
                  <a:gd name="connsiteX1" fmla="*/ 27972 w 203276"/>
                  <a:gd name="connsiteY1" fmla="*/ 51143 h 225473"/>
                  <a:gd name="connsiteX2" fmla="*/ 124888 w 203276"/>
                  <a:gd name="connsiteY2" fmla="*/ 130 h 225473"/>
                  <a:gd name="connsiteX3" fmla="*/ 146754 w 203276"/>
                  <a:gd name="connsiteY3" fmla="*/ 66600 h 225473"/>
                  <a:gd name="connsiteX4" fmla="*/ 203276 w 203276"/>
                  <a:gd name="connsiteY4" fmla="*/ 170657 h 225473"/>
                  <a:gd name="connsiteX5" fmla="*/ 112232 w 203276"/>
                  <a:gd name="connsiteY5" fmla="*/ 225473 h 225473"/>
                  <a:gd name="connsiteX6" fmla="*/ 36747 w 203276"/>
                  <a:gd name="connsiteY6" fmla="*/ 223294 h 225473"/>
                  <a:gd name="connsiteX7" fmla="*/ 5 w 203276"/>
                  <a:gd name="connsiteY7" fmla="*/ 144007 h 225473"/>
                  <a:gd name="connsiteX8" fmla="*/ 30643 w 203276"/>
                  <a:gd name="connsiteY8" fmla="*/ 105127 h 225473"/>
                  <a:gd name="connsiteX0" fmla="*/ 30643 w 169255"/>
                  <a:gd name="connsiteY0" fmla="*/ 105127 h 225473"/>
                  <a:gd name="connsiteX1" fmla="*/ 27972 w 169255"/>
                  <a:gd name="connsiteY1" fmla="*/ 51143 h 225473"/>
                  <a:gd name="connsiteX2" fmla="*/ 124888 w 169255"/>
                  <a:gd name="connsiteY2" fmla="*/ 130 h 225473"/>
                  <a:gd name="connsiteX3" fmla="*/ 146754 w 169255"/>
                  <a:gd name="connsiteY3" fmla="*/ 66600 h 225473"/>
                  <a:gd name="connsiteX4" fmla="*/ 169255 w 169255"/>
                  <a:gd name="connsiteY4" fmla="*/ 148208 h 225473"/>
                  <a:gd name="connsiteX5" fmla="*/ 112232 w 169255"/>
                  <a:gd name="connsiteY5" fmla="*/ 225473 h 225473"/>
                  <a:gd name="connsiteX6" fmla="*/ 36747 w 169255"/>
                  <a:gd name="connsiteY6" fmla="*/ 223294 h 225473"/>
                  <a:gd name="connsiteX7" fmla="*/ 5 w 169255"/>
                  <a:gd name="connsiteY7" fmla="*/ 144007 h 225473"/>
                  <a:gd name="connsiteX8" fmla="*/ 30643 w 169255"/>
                  <a:gd name="connsiteY8" fmla="*/ 105127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255" h="225473">
                    <a:moveTo>
                      <a:pt x="30643" y="105127"/>
                    </a:moveTo>
                    <a:cubicBezTo>
                      <a:pt x="30643" y="67176"/>
                      <a:pt x="12265" y="68642"/>
                      <a:pt x="27972" y="51143"/>
                    </a:cubicBezTo>
                    <a:cubicBezTo>
                      <a:pt x="43679" y="33644"/>
                      <a:pt x="105091" y="-2446"/>
                      <a:pt x="124888" y="130"/>
                    </a:cubicBezTo>
                    <a:cubicBezTo>
                      <a:pt x="144685" y="2706"/>
                      <a:pt x="146754" y="28649"/>
                      <a:pt x="146754" y="66600"/>
                    </a:cubicBezTo>
                    <a:lnTo>
                      <a:pt x="169255" y="148208"/>
                    </a:lnTo>
                    <a:cubicBezTo>
                      <a:pt x="169255" y="186159"/>
                      <a:pt x="150183" y="225473"/>
                      <a:pt x="112232" y="225473"/>
                    </a:cubicBezTo>
                    <a:lnTo>
                      <a:pt x="36747" y="223294"/>
                    </a:lnTo>
                    <a:cubicBezTo>
                      <a:pt x="-1204" y="223294"/>
                      <a:pt x="5" y="181958"/>
                      <a:pt x="5" y="144007"/>
                    </a:cubicBezTo>
                    <a:lnTo>
                      <a:pt x="30643" y="105127"/>
                    </a:lnTo>
                    <a:close/>
                  </a:path>
                </a:pathLst>
              </a:cu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294" name="Oval 1293">
                <a:extLst>
                  <a:ext uri="{FF2B5EF4-FFF2-40B4-BE49-F238E27FC236}">
                    <a16:creationId xmlns:a16="http://schemas.microsoft.com/office/drawing/2014/main" id="{9CBCA811-06E0-ABB5-91E6-E6FCA9F49CC2}"/>
                  </a:ext>
                </a:extLst>
              </p:cNvPr>
              <p:cNvSpPr/>
              <p:nvPr/>
            </p:nvSpPr>
            <p:spPr>
              <a:xfrm rot="19997542">
                <a:off x="5518073" y="3164284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295" name="Picture 1294">
                <a:extLst>
                  <a:ext uri="{FF2B5EF4-FFF2-40B4-BE49-F238E27FC236}">
                    <a16:creationId xmlns:a16="http://schemas.microsoft.com/office/drawing/2014/main" id="{7E4FEBBA-8B19-9CD7-0440-4378D91568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4644920">
                <a:off x="7185358" y="2593998"/>
                <a:ext cx="562351" cy="272655"/>
              </a:xfrm>
              <a:prstGeom prst="rect">
                <a:avLst/>
              </a:prstGeom>
            </p:spPr>
          </p:pic>
          <p:sp>
            <p:nvSpPr>
              <p:cNvPr id="1296" name="Arc 1295">
                <a:extLst>
                  <a:ext uri="{FF2B5EF4-FFF2-40B4-BE49-F238E27FC236}">
                    <a16:creationId xmlns:a16="http://schemas.microsoft.com/office/drawing/2014/main" id="{D54A2C0F-6502-D4B4-B33E-1396DF5660DE}"/>
                  </a:ext>
                </a:extLst>
              </p:cNvPr>
              <p:cNvSpPr/>
              <p:nvPr/>
            </p:nvSpPr>
            <p:spPr>
              <a:xfrm rot="8494767" flipV="1">
                <a:off x="5397345" y="4899218"/>
                <a:ext cx="437459" cy="446135"/>
              </a:xfrm>
              <a:prstGeom prst="arc">
                <a:avLst>
                  <a:gd name="adj1" fmla="val 17171371"/>
                  <a:gd name="adj2" fmla="val 20074309"/>
                </a:avLst>
              </a:prstGeom>
              <a:ln w="19050">
                <a:solidFill>
                  <a:srgbClr val="12839E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7" name="Arc 1296">
                <a:extLst>
                  <a:ext uri="{FF2B5EF4-FFF2-40B4-BE49-F238E27FC236}">
                    <a16:creationId xmlns:a16="http://schemas.microsoft.com/office/drawing/2014/main" id="{EC614705-1EFB-78C9-81FE-AB67D4E138BF}"/>
                  </a:ext>
                </a:extLst>
              </p:cNvPr>
              <p:cNvSpPr/>
              <p:nvPr/>
            </p:nvSpPr>
            <p:spPr>
              <a:xfrm rot="13105233" flipH="1" flipV="1">
                <a:off x="6521375" y="4867222"/>
                <a:ext cx="437459" cy="446135"/>
              </a:xfrm>
              <a:prstGeom prst="arc">
                <a:avLst>
                  <a:gd name="adj1" fmla="val 17171371"/>
                  <a:gd name="adj2" fmla="val 20074309"/>
                </a:avLst>
              </a:prstGeom>
              <a:ln w="19050">
                <a:solidFill>
                  <a:srgbClr val="12839E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98" name="Group 1297">
                <a:extLst>
                  <a:ext uri="{FF2B5EF4-FFF2-40B4-BE49-F238E27FC236}">
                    <a16:creationId xmlns:a16="http://schemas.microsoft.com/office/drawing/2014/main" id="{C612D17E-E7B7-02CD-9690-7F024291531F}"/>
                  </a:ext>
                </a:extLst>
              </p:cNvPr>
              <p:cNvGrpSpPr/>
              <p:nvPr/>
            </p:nvGrpSpPr>
            <p:grpSpPr>
              <a:xfrm>
                <a:off x="4179546" y="1620396"/>
                <a:ext cx="3852033" cy="3580316"/>
                <a:chOff x="4179546" y="2057720"/>
                <a:chExt cx="3852033" cy="3580316"/>
              </a:xfrm>
            </p:grpSpPr>
            <p:grpSp>
              <p:nvGrpSpPr>
                <p:cNvPr id="1892" name="Group 1891">
                  <a:extLst>
                    <a:ext uri="{FF2B5EF4-FFF2-40B4-BE49-F238E27FC236}">
                      <a16:creationId xmlns:a16="http://schemas.microsoft.com/office/drawing/2014/main" id="{BEE09E82-88C1-60B0-D27D-C0C446B9D4B1}"/>
                    </a:ext>
                  </a:extLst>
                </p:cNvPr>
                <p:cNvGrpSpPr/>
                <p:nvPr/>
              </p:nvGrpSpPr>
              <p:grpSpPr>
                <a:xfrm>
                  <a:off x="4179546" y="2057720"/>
                  <a:ext cx="3852033" cy="3580316"/>
                  <a:chOff x="4280358" y="1695719"/>
                  <a:chExt cx="3852033" cy="3580316"/>
                </a:xfrm>
              </p:grpSpPr>
              <p:grpSp>
                <p:nvGrpSpPr>
                  <p:cNvPr id="1904" name="Group 1903">
                    <a:extLst>
                      <a:ext uri="{FF2B5EF4-FFF2-40B4-BE49-F238E27FC236}">
                        <a16:creationId xmlns:a16="http://schemas.microsoft.com/office/drawing/2014/main" id="{A920BF4E-13A1-58C8-BD15-9697E95B6D77}"/>
                      </a:ext>
                    </a:extLst>
                  </p:cNvPr>
                  <p:cNvGrpSpPr/>
                  <p:nvPr/>
                </p:nvGrpSpPr>
                <p:grpSpPr>
                  <a:xfrm rot="16200000">
                    <a:off x="4416217" y="1559860"/>
                    <a:ext cx="3580316" cy="3852033"/>
                    <a:chOff x="3908491" y="3286313"/>
                    <a:chExt cx="3580316" cy="3852033"/>
                  </a:xfrm>
                </p:grpSpPr>
                <p:sp>
                  <p:nvSpPr>
                    <p:cNvPr id="1907" name="Block Arc 1906">
                      <a:extLst>
                        <a:ext uri="{FF2B5EF4-FFF2-40B4-BE49-F238E27FC236}">
                          <a16:creationId xmlns:a16="http://schemas.microsoft.com/office/drawing/2014/main" id="{54F62817-E76D-6A62-47CC-3A50BC560169}"/>
                        </a:ext>
                      </a:extLst>
                    </p:cNvPr>
                    <p:cNvSpPr/>
                    <p:nvPr/>
                  </p:nvSpPr>
                  <p:spPr>
                    <a:xfrm rot="5041543">
                      <a:off x="3772632" y="3422172"/>
                      <a:ext cx="3852033" cy="3580316"/>
                    </a:xfrm>
                    <a:prstGeom prst="blockArc">
                      <a:avLst>
                        <a:gd name="adj1" fmla="val 10865582"/>
                        <a:gd name="adj2" fmla="val 506526"/>
                        <a:gd name="adj3" fmla="val 5564"/>
                      </a:avLst>
                    </a:prstGeom>
                    <a:gradFill flip="none" rotWithShape="1">
                      <a:gsLst>
                        <a:gs pos="52000">
                          <a:srgbClr val="EFC9C3">
                            <a:lumMod val="34000"/>
                            <a:lumOff val="66000"/>
                          </a:srgbClr>
                        </a:gs>
                        <a:gs pos="100000">
                          <a:srgbClr val="EFC9C3"/>
                        </a:gs>
                        <a:gs pos="0">
                          <a:srgbClr val="EFC9C3"/>
                        </a:gs>
                      </a:gsLst>
                      <a:lin ang="5400000" scaled="0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8" name="Freeform 5101">
                      <a:extLst>
                        <a:ext uri="{FF2B5EF4-FFF2-40B4-BE49-F238E27FC236}">
                          <a16:creationId xmlns:a16="http://schemas.microsoft.com/office/drawing/2014/main" id="{523F1FB6-10C0-B832-6135-B4093FDBD2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23821" y="3368497"/>
                      <a:ext cx="67683" cy="63741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9" name="Freeform 5101">
                      <a:extLst>
                        <a:ext uri="{FF2B5EF4-FFF2-40B4-BE49-F238E27FC236}">
                          <a16:creationId xmlns:a16="http://schemas.microsoft.com/office/drawing/2014/main" id="{B60A0904-75D2-A9B7-35C1-180665EA8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4939" y="4723453"/>
                      <a:ext cx="67683" cy="63741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0" name="Freeform 5101">
                      <a:extLst>
                        <a:ext uri="{FF2B5EF4-FFF2-40B4-BE49-F238E27FC236}">
                          <a16:creationId xmlns:a16="http://schemas.microsoft.com/office/drawing/2014/main" id="{107C7D72-803E-E8EB-4192-F436154B14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5769" y="3550375"/>
                      <a:ext cx="54833" cy="51639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05" name="Freeform 5101">
                    <a:extLst>
                      <a:ext uri="{FF2B5EF4-FFF2-40B4-BE49-F238E27FC236}">
                        <a16:creationId xmlns:a16="http://schemas.microsoft.com/office/drawing/2014/main" id="{ABDCE692-68A7-1DF0-7D5F-4760287B6DB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5393657" y="1903989"/>
                    <a:ext cx="102966" cy="96969"/>
                  </a:xfrm>
                  <a:custGeom>
                    <a:avLst/>
                    <a:gdLst>
                      <a:gd name="connsiteX0" fmla="*/ 37937 w 38042"/>
                      <a:gd name="connsiteY0" fmla="*/ 17935 h 36416"/>
                      <a:gd name="connsiteX1" fmla="*/ 19011 w 38042"/>
                      <a:gd name="connsiteY1" fmla="*/ 36221 h 36416"/>
                      <a:gd name="connsiteX2" fmla="*/ 86 w 38042"/>
                      <a:gd name="connsiteY2" fmla="*/ 18525 h 36416"/>
                      <a:gd name="connsiteX3" fmla="*/ 19011 w 38042"/>
                      <a:gd name="connsiteY3" fmla="*/ 239 h 36416"/>
                      <a:gd name="connsiteX4" fmla="*/ 37937 w 38042"/>
                      <a:gd name="connsiteY4" fmla="*/ 17935 h 36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42" h="36416">
                        <a:moveTo>
                          <a:pt x="37937" y="17935"/>
                        </a:moveTo>
                        <a:cubicBezTo>
                          <a:pt x="36753" y="27373"/>
                          <a:pt x="29657" y="37991"/>
                          <a:pt x="19011" y="36221"/>
                        </a:cubicBezTo>
                        <a:cubicBezTo>
                          <a:pt x="10732" y="35041"/>
                          <a:pt x="1269" y="27373"/>
                          <a:pt x="86" y="18525"/>
                        </a:cubicBezTo>
                        <a:cubicBezTo>
                          <a:pt x="-1096" y="8497"/>
                          <a:pt x="10140" y="2009"/>
                          <a:pt x="19011" y="239"/>
                        </a:cubicBezTo>
                        <a:cubicBezTo>
                          <a:pt x="30248" y="-1530"/>
                          <a:pt x="39119" y="6728"/>
                          <a:pt x="37937" y="17935"/>
                        </a:cubicBezTo>
                        <a:close/>
                      </a:path>
                    </a:pathLst>
                  </a:custGeom>
                  <a:solidFill>
                    <a:srgbClr val="E7ADA3"/>
                  </a:solidFill>
                  <a:ln w="590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6" name="Freeform 5101">
                    <a:extLst>
                      <a:ext uri="{FF2B5EF4-FFF2-40B4-BE49-F238E27FC236}">
                        <a16:creationId xmlns:a16="http://schemas.microsoft.com/office/drawing/2014/main" id="{18CC599C-216E-25BA-261A-6BBFB519EBB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5063587" y="2180526"/>
                    <a:ext cx="54833" cy="51639"/>
                  </a:xfrm>
                  <a:custGeom>
                    <a:avLst/>
                    <a:gdLst>
                      <a:gd name="connsiteX0" fmla="*/ 37937 w 38042"/>
                      <a:gd name="connsiteY0" fmla="*/ 17935 h 36416"/>
                      <a:gd name="connsiteX1" fmla="*/ 19011 w 38042"/>
                      <a:gd name="connsiteY1" fmla="*/ 36221 h 36416"/>
                      <a:gd name="connsiteX2" fmla="*/ 86 w 38042"/>
                      <a:gd name="connsiteY2" fmla="*/ 18525 h 36416"/>
                      <a:gd name="connsiteX3" fmla="*/ 19011 w 38042"/>
                      <a:gd name="connsiteY3" fmla="*/ 239 h 36416"/>
                      <a:gd name="connsiteX4" fmla="*/ 37937 w 38042"/>
                      <a:gd name="connsiteY4" fmla="*/ 17935 h 36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42" h="36416">
                        <a:moveTo>
                          <a:pt x="37937" y="17935"/>
                        </a:moveTo>
                        <a:cubicBezTo>
                          <a:pt x="36753" y="27373"/>
                          <a:pt x="29657" y="37991"/>
                          <a:pt x="19011" y="36221"/>
                        </a:cubicBezTo>
                        <a:cubicBezTo>
                          <a:pt x="10732" y="35041"/>
                          <a:pt x="1269" y="27373"/>
                          <a:pt x="86" y="18525"/>
                        </a:cubicBezTo>
                        <a:cubicBezTo>
                          <a:pt x="-1096" y="8497"/>
                          <a:pt x="10140" y="2009"/>
                          <a:pt x="19011" y="239"/>
                        </a:cubicBezTo>
                        <a:cubicBezTo>
                          <a:pt x="30248" y="-1530"/>
                          <a:pt x="39119" y="6728"/>
                          <a:pt x="37937" y="17935"/>
                        </a:cubicBezTo>
                        <a:close/>
                      </a:path>
                    </a:pathLst>
                  </a:custGeom>
                  <a:solidFill>
                    <a:srgbClr val="E7ADA3"/>
                  </a:solidFill>
                  <a:ln w="590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93" name="Freeform 5101">
                  <a:extLst>
                    <a:ext uri="{FF2B5EF4-FFF2-40B4-BE49-F238E27FC236}">
                      <a16:creationId xmlns:a16="http://schemas.microsoft.com/office/drawing/2014/main" id="{BE8C9F9F-91F6-1F2B-D298-82AF1C223ACF}"/>
                    </a:ext>
                  </a:extLst>
                </p:cNvPr>
                <p:cNvSpPr/>
                <p:nvPr/>
              </p:nvSpPr>
              <p:spPr>
                <a:xfrm rot="16200000">
                  <a:off x="6107234" y="2099907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4" name="Freeform 5101">
                  <a:extLst>
                    <a:ext uri="{FF2B5EF4-FFF2-40B4-BE49-F238E27FC236}">
                      <a16:creationId xmlns:a16="http://schemas.microsoft.com/office/drawing/2014/main" id="{F599CE4D-22F3-7858-1BB7-9C303EA00F32}"/>
                    </a:ext>
                  </a:extLst>
                </p:cNvPr>
                <p:cNvSpPr/>
                <p:nvPr/>
              </p:nvSpPr>
              <p:spPr>
                <a:xfrm rot="16200000">
                  <a:off x="7293491" y="2531325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5" name="Freeform 5101">
                  <a:extLst>
                    <a:ext uri="{FF2B5EF4-FFF2-40B4-BE49-F238E27FC236}">
                      <a16:creationId xmlns:a16="http://schemas.microsoft.com/office/drawing/2014/main" id="{2F0A9779-5502-4827-876F-17D3C9408C87}"/>
                    </a:ext>
                  </a:extLst>
                </p:cNvPr>
                <p:cNvSpPr/>
                <p:nvPr/>
              </p:nvSpPr>
              <p:spPr>
                <a:xfrm rot="16200000">
                  <a:off x="4667045" y="2740523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6" name="Freeform 5101">
                  <a:extLst>
                    <a:ext uri="{FF2B5EF4-FFF2-40B4-BE49-F238E27FC236}">
                      <a16:creationId xmlns:a16="http://schemas.microsoft.com/office/drawing/2014/main" id="{2ED28275-55AA-A425-CD6C-2C8E34C7C123}"/>
                    </a:ext>
                  </a:extLst>
                </p:cNvPr>
                <p:cNvSpPr/>
                <p:nvPr/>
              </p:nvSpPr>
              <p:spPr>
                <a:xfrm rot="16200000">
                  <a:off x="7577402" y="2780484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7" name="Freeform 5101">
                  <a:extLst>
                    <a:ext uri="{FF2B5EF4-FFF2-40B4-BE49-F238E27FC236}">
                      <a16:creationId xmlns:a16="http://schemas.microsoft.com/office/drawing/2014/main" id="{B24720E1-DA66-F7E2-62D9-FF352C3BBE32}"/>
                    </a:ext>
                  </a:extLst>
                </p:cNvPr>
                <p:cNvSpPr/>
                <p:nvPr/>
              </p:nvSpPr>
              <p:spPr>
                <a:xfrm rot="16200000">
                  <a:off x="6436258" y="2186967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8" name="Freeform 5101">
                  <a:extLst>
                    <a:ext uri="{FF2B5EF4-FFF2-40B4-BE49-F238E27FC236}">
                      <a16:creationId xmlns:a16="http://schemas.microsoft.com/office/drawing/2014/main" id="{2C6B0834-201D-6589-854B-A503F0FCABEA}"/>
                    </a:ext>
                  </a:extLst>
                </p:cNvPr>
                <p:cNvSpPr/>
                <p:nvPr/>
              </p:nvSpPr>
              <p:spPr>
                <a:xfrm rot="16200000">
                  <a:off x="7672984" y="3044316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9" name="Freeform 5101">
                  <a:extLst>
                    <a:ext uri="{FF2B5EF4-FFF2-40B4-BE49-F238E27FC236}">
                      <a16:creationId xmlns:a16="http://schemas.microsoft.com/office/drawing/2014/main" id="{FF75B495-D80D-0978-3412-3BAE0DE6C3E6}"/>
                    </a:ext>
                  </a:extLst>
                </p:cNvPr>
                <p:cNvSpPr/>
                <p:nvPr/>
              </p:nvSpPr>
              <p:spPr>
                <a:xfrm rot="16200000">
                  <a:off x="6792171" y="2234903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0" name="Freeform 5101">
                  <a:extLst>
                    <a:ext uri="{FF2B5EF4-FFF2-40B4-BE49-F238E27FC236}">
                      <a16:creationId xmlns:a16="http://schemas.microsoft.com/office/drawing/2014/main" id="{917EEA54-4437-18AC-A131-489FD52AE848}"/>
                    </a:ext>
                  </a:extLst>
                </p:cNvPr>
                <p:cNvSpPr/>
                <p:nvPr/>
              </p:nvSpPr>
              <p:spPr>
                <a:xfrm rot="16200000">
                  <a:off x="6999125" y="2306281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1" name="Freeform 5101">
                  <a:extLst>
                    <a:ext uri="{FF2B5EF4-FFF2-40B4-BE49-F238E27FC236}">
                      <a16:creationId xmlns:a16="http://schemas.microsoft.com/office/drawing/2014/main" id="{11992B83-C73C-7A04-40FD-CD26E1CE8CD4}"/>
                    </a:ext>
                  </a:extLst>
                </p:cNvPr>
                <p:cNvSpPr/>
                <p:nvPr/>
              </p:nvSpPr>
              <p:spPr>
                <a:xfrm rot="16200000">
                  <a:off x="4312757" y="3379758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2" name="Freeform 5101">
                  <a:extLst>
                    <a:ext uri="{FF2B5EF4-FFF2-40B4-BE49-F238E27FC236}">
                      <a16:creationId xmlns:a16="http://schemas.microsoft.com/office/drawing/2014/main" id="{018738F8-60F1-598E-84CB-209DDF5AA33F}"/>
                    </a:ext>
                  </a:extLst>
                </p:cNvPr>
                <p:cNvSpPr/>
                <p:nvPr/>
              </p:nvSpPr>
              <p:spPr>
                <a:xfrm rot="16200000">
                  <a:off x="7856209" y="3268337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03" name="Freeform 5101">
                  <a:extLst>
                    <a:ext uri="{FF2B5EF4-FFF2-40B4-BE49-F238E27FC236}">
                      <a16:creationId xmlns:a16="http://schemas.microsoft.com/office/drawing/2014/main" id="{BBB17325-14D5-41D2-21DC-213594FA8837}"/>
                    </a:ext>
                  </a:extLst>
                </p:cNvPr>
                <p:cNvSpPr/>
                <p:nvPr/>
              </p:nvSpPr>
              <p:spPr>
                <a:xfrm rot="16200000">
                  <a:off x="7895564" y="3672176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99" name="TextBox 1298">
                <a:extLst>
                  <a:ext uri="{FF2B5EF4-FFF2-40B4-BE49-F238E27FC236}">
                    <a16:creationId xmlns:a16="http://schemas.microsoft.com/office/drawing/2014/main" id="{E3AB98B2-77A3-157E-EB33-469CD532C812}"/>
                  </a:ext>
                </a:extLst>
              </p:cNvPr>
              <p:cNvSpPr txBox="1"/>
              <p:nvPr/>
            </p:nvSpPr>
            <p:spPr>
              <a:xfrm>
                <a:off x="5975245" y="2762762"/>
                <a:ext cx="205568" cy="897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Fungi</a:t>
                </a:r>
              </a:p>
            </p:txBody>
          </p:sp>
          <p:grpSp>
            <p:nvGrpSpPr>
              <p:cNvPr id="1300" name="Group 1299">
                <a:extLst>
                  <a:ext uri="{FF2B5EF4-FFF2-40B4-BE49-F238E27FC236}">
                    <a16:creationId xmlns:a16="http://schemas.microsoft.com/office/drawing/2014/main" id="{B3333AD7-5669-F5E2-065D-08118B97BE1B}"/>
                  </a:ext>
                </a:extLst>
              </p:cNvPr>
              <p:cNvGrpSpPr/>
              <p:nvPr/>
            </p:nvGrpSpPr>
            <p:grpSpPr>
              <a:xfrm>
                <a:off x="5940580" y="2910812"/>
                <a:ext cx="299890" cy="310312"/>
                <a:chOff x="2887782" y="4331819"/>
                <a:chExt cx="1324276" cy="1370298"/>
              </a:xfrm>
            </p:grpSpPr>
            <p:sp>
              <p:nvSpPr>
                <p:cNvPr id="1834" name="Freeform: Shape 8">
                  <a:extLst>
                    <a:ext uri="{FF2B5EF4-FFF2-40B4-BE49-F238E27FC236}">
                      <a16:creationId xmlns:a16="http://schemas.microsoft.com/office/drawing/2014/main" id="{6C696B8B-9272-4D9A-7A3D-EFB30885A844}"/>
                    </a:ext>
                  </a:extLst>
                </p:cNvPr>
                <p:cNvSpPr/>
                <p:nvPr/>
              </p:nvSpPr>
              <p:spPr>
                <a:xfrm rot="15922158">
                  <a:off x="3139228" y="4967776"/>
                  <a:ext cx="3249" cy="3249"/>
                </a:xfrm>
                <a:custGeom>
                  <a:avLst/>
                  <a:gdLst>
                    <a:gd name="connsiteX0" fmla="*/ -838 w 3249"/>
                    <a:gd name="connsiteY0" fmla="*/ -1124 h 3249"/>
                    <a:gd name="connsiteX1" fmla="*/ -838 w 3249"/>
                    <a:gd name="connsiteY1" fmla="*/ -1124 h 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49" h="3249">
                      <a:moveTo>
                        <a:pt x="-838" y="-1124"/>
                      </a:moveTo>
                      <a:lnTo>
                        <a:pt x="-838" y="-1124"/>
                      </a:lnTo>
                      <a:close/>
                    </a:path>
                  </a:pathLst>
                </a:custGeom>
                <a:solidFill>
                  <a:srgbClr val="FFBBAE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5" name="Freeform: Shape 11">
                  <a:extLst>
                    <a:ext uri="{FF2B5EF4-FFF2-40B4-BE49-F238E27FC236}">
                      <a16:creationId xmlns:a16="http://schemas.microsoft.com/office/drawing/2014/main" id="{5402A0E0-8A1D-33C0-54EC-0CA64BA303D2}"/>
                    </a:ext>
                  </a:extLst>
                </p:cNvPr>
                <p:cNvSpPr/>
                <p:nvPr/>
              </p:nvSpPr>
              <p:spPr>
                <a:xfrm>
                  <a:off x="3651131" y="4331819"/>
                  <a:ext cx="288032" cy="1017555"/>
                </a:xfrm>
                <a:custGeom>
                  <a:avLst/>
                  <a:gdLst>
                    <a:gd name="connsiteX0" fmla="*/ 286039 w 288032"/>
                    <a:gd name="connsiteY0" fmla="*/ 1017432 h 1017555"/>
                    <a:gd name="connsiteX1" fmla="*/ 110779 w 288032"/>
                    <a:gd name="connsiteY1" fmla="*/ 303057 h 1017555"/>
                    <a:gd name="connsiteX2" fmla="*/ -187 w 288032"/>
                    <a:gd name="connsiteY2" fmla="*/ -124 h 101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8032" h="1017555">
                      <a:moveTo>
                        <a:pt x="286039" y="1017432"/>
                      </a:moveTo>
                      <a:cubicBezTo>
                        <a:pt x="286039" y="1017432"/>
                        <a:pt x="318233" y="687581"/>
                        <a:pt x="110779" y="303057"/>
                      </a:cubicBezTo>
                      <a:cubicBezTo>
                        <a:pt x="35246" y="163230"/>
                        <a:pt x="9242" y="164183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6" name="Freeform: Shape 12">
                  <a:extLst>
                    <a:ext uri="{FF2B5EF4-FFF2-40B4-BE49-F238E27FC236}">
                      <a16:creationId xmlns:a16="http://schemas.microsoft.com/office/drawing/2014/main" id="{FAA43CB4-12C4-8AF6-7B77-FD4F2C854BA6}"/>
                    </a:ext>
                  </a:extLst>
                </p:cNvPr>
                <p:cNvSpPr/>
                <p:nvPr/>
              </p:nvSpPr>
              <p:spPr>
                <a:xfrm>
                  <a:off x="3310422" y="4529939"/>
                  <a:ext cx="540162" cy="301656"/>
                </a:xfrm>
                <a:custGeom>
                  <a:avLst/>
                  <a:gdLst>
                    <a:gd name="connsiteX0" fmla="*/ -187 w 540162"/>
                    <a:gd name="connsiteY0" fmla="*/ -124 h 301656"/>
                    <a:gd name="connsiteX1" fmla="*/ 539976 w 540162"/>
                    <a:gd name="connsiteY1" fmla="*/ 301533 h 301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0162" h="301656">
                      <a:moveTo>
                        <a:pt x="-187" y="-124"/>
                      </a:moveTo>
                      <a:cubicBezTo>
                        <a:pt x="152213" y="108747"/>
                        <a:pt x="539976" y="301533"/>
                        <a:pt x="539976" y="30153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7" name="Freeform: Shape 14">
                  <a:extLst>
                    <a:ext uri="{FF2B5EF4-FFF2-40B4-BE49-F238E27FC236}">
                      <a16:creationId xmlns:a16="http://schemas.microsoft.com/office/drawing/2014/main" id="{7759D547-AC6F-0803-ACA2-6C493640602B}"/>
                    </a:ext>
                  </a:extLst>
                </p:cNvPr>
                <p:cNvSpPr/>
                <p:nvPr/>
              </p:nvSpPr>
              <p:spPr>
                <a:xfrm>
                  <a:off x="3285049" y="4503861"/>
                  <a:ext cx="53917" cy="53957"/>
                </a:xfrm>
                <a:custGeom>
                  <a:avLst/>
                  <a:gdLst>
                    <a:gd name="connsiteX0" fmla="*/ 10518 w 53917"/>
                    <a:gd name="connsiteY0" fmla="*/ 48338 h 53957"/>
                    <a:gd name="connsiteX1" fmla="*/ 5269 w 53917"/>
                    <a:gd name="connsiteY1" fmla="*/ 10581 h 53957"/>
                    <a:gd name="connsiteX2" fmla="*/ 43026 w 53917"/>
                    <a:gd name="connsiteY2" fmla="*/ 5333 h 53957"/>
                    <a:gd name="connsiteX3" fmla="*/ 48618 w 53917"/>
                    <a:gd name="connsiteY3" fmla="*/ 42623 h 53957"/>
                    <a:gd name="connsiteX4" fmla="*/ 11137 w 53917"/>
                    <a:gd name="connsiteY4" fmla="*/ 48796 h 53957"/>
                    <a:gd name="connsiteX5" fmla="*/ 10518 w 53917"/>
                    <a:gd name="connsiteY5" fmla="*/ 48338 h 53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7" h="53957">
                      <a:moveTo>
                        <a:pt x="10518" y="48338"/>
                      </a:moveTo>
                      <a:cubicBezTo>
                        <a:pt x="-1360" y="39366"/>
                        <a:pt x="-3713" y="22459"/>
                        <a:pt x="5269" y="10581"/>
                      </a:cubicBezTo>
                      <a:cubicBezTo>
                        <a:pt x="14242" y="-1296"/>
                        <a:pt x="31149" y="-3649"/>
                        <a:pt x="43026" y="5333"/>
                      </a:cubicBezTo>
                      <a:cubicBezTo>
                        <a:pt x="54723" y="14172"/>
                        <a:pt x="57209" y="30736"/>
                        <a:pt x="48618" y="42623"/>
                      </a:cubicBezTo>
                      <a:cubicBezTo>
                        <a:pt x="39969" y="54682"/>
                        <a:pt x="23186" y="57444"/>
                        <a:pt x="11137" y="48796"/>
                      </a:cubicBezTo>
                      <a:cubicBezTo>
                        <a:pt x="10927" y="48643"/>
                        <a:pt x="10718" y="48491"/>
                        <a:pt x="10518" y="48338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8" name="Freeform: Shape 15">
                  <a:extLst>
                    <a:ext uri="{FF2B5EF4-FFF2-40B4-BE49-F238E27FC236}">
                      <a16:creationId xmlns:a16="http://schemas.microsoft.com/office/drawing/2014/main" id="{0D6897A3-4E4A-FA51-B703-2DEB58E73775}"/>
                    </a:ext>
                  </a:extLst>
                </p:cNvPr>
                <p:cNvSpPr/>
                <p:nvPr/>
              </p:nvSpPr>
              <p:spPr>
                <a:xfrm>
                  <a:off x="3557310" y="4419258"/>
                  <a:ext cx="185166" cy="180975"/>
                </a:xfrm>
                <a:custGeom>
                  <a:avLst/>
                  <a:gdLst>
                    <a:gd name="connsiteX0" fmla="*/ -187 w 185166"/>
                    <a:gd name="connsiteY0" fmla="*/ -124 h 180975"/>
                    <a:gd name="connsiteX1" fmla="*/ 184979 w 185166"/>
                    <a:gd name="connsiteY1" fmla="*/ 180851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166" h="180975">
                      <a:moveTo>
                        <a:pt x="-187" y="-124"/>
                      </a:moveTo>
                      <a:cubicBezTo>
                        <a:pt x="64583" y="56998"/>
                        <a:pt x="126390" y="117405"/>
                        <a:pt x="184979" y="18085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39" name="Freeform: Shape 16">
                  <a:extLst>
                    <a:ext uri="{FF2B5EF4-FFF2-40B4-BE49-F238E27FC236}">
                      <a16:creationId xmlns:a16="http://schemas.microsoft.com/office/drawing/2014/main" id="{9DB6F75E-AFAA-3213-8333-6867865DF73E}"/>
                    </a:ext>
                  </a:extLst>
                </p:cNvPr>
                <p:cNvSpPr/>
                <p:nvPr/>
              </p:nvSpPr>
              <p:spPr>
                <a:xfrm>
                  <a:off x="3531069" y="4393619"/>
                  <a:ext cx="53914" cy="53950"/>
                </a:xfrm>
                <a:custGeom>
                  <a:avLst/>
                  <a:gdLst>
                    <a:gd name="connsiteX0" fmla="*/ 8718 w 53914"/>
                    <a:gd name="connsiteY0" fmla="*/ 46851 h 53950"/>
                    <a:gd name="connsiteX1" fmla="*/ 6746 w 53914"/>
                    <a:gd name="connsiteY1" fmla="*/ 8780 h 53950"/>
                    <a:gd name="connsiteX2" fmla="*/ 44818 w 53914"/>
                    <a:gd name="connsiteY2" fmla="*/ 6818 h 53950"/>
                    <a:gd name="connsiteX3" fmla="*/ 46818 w 53914"/>
                    <a:gd name="connsiteY3" fmla="*/ 44851 h 53950"/>
                    <a:gd name="connsiteX4" fmla="*/ 8889 w 53914"/>
                    <a:gd name="connsiteY4" fmla="*/ 47013 h 53950"/>
                    <a:gd name="connsiteX5" fmla="*/ 8718 w 53914"/>
                    <a:gd name="connsiteY5" fmla="*/ 46851 h 53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4" h="53950">
                      <a:moveTo>
                        <a:pt x="8718" y="46851"/>
                      </a:moveTo>
                      <a:cubicBezTo>
                        <a:pt x="-2341" y="36879"/>
                        <a:pt x="-3217" y="19839"/>
                        <a:pt x="6746" y="8780"/>
                      </a:cubicBezTo>
                      <a:cubicBezTo>
                        <a:pt x="16719" y="-2278"/>
                        <a:pt x="33769" y="-3155"/>
                        <a:pt x="44818" y="6818"/>
                      </a:cubicBezTo>
                      <a:cubicBezTo>
                        <a:pt x="55867" y="16772"/>
                        <a:pt x="56762" y="33793"/>
                        <a:pt x="46818" y="44851"/>
                      </a:cubicBezTo>
                      <a:cubicBezTo>
                        <a:pt x="36940" y="55919"/>
                        <a:pt x="19957" y="56881"/>
                        <a:pt x="8889" y="47013"/>
                      </a:cubicBezTo>
                      <a:cubicBezTo>
                        <a:pt x="8832" y="46956"/>
                        <a:pt x="8775" y="46909"/>
                        <a:pt x="8718" y="46851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0" name="Freeform: Shape 17">
                  <a:extLst>
                    <a:ext uri="{FF2B5EF4-FFF2-40B4-BE49-F238E27FC236}">
                      <a16:creationId xmlns:a16="http://schemas.microsoft.com/office/drawing/2014/main" id="{071B88A9-D5DC-295A-861E-8A4A7EB262EC}"/>
                    </a:ext>
                  </a:extLst>
                </p:cNvPr>
                <p:cNvSpPr/>
                <p:nvPr/>
              </p:nvSpPr>
              <p:spPr>
                <a:xfrm>
                  <a:off x="3162404" y="4552989"/>
                  <a:ext cx="402716" cy="130587"/>
                </a:xfrm>
                <a:custGeom>
                  <a:avLst/>
                  <a:gdLst>
                    <a:gd name="connsiteX0" fmla="*/ -187 w 402716"/>
                    <a:gd name="connsiteY0" fmla="*/ -124 h 130587"/>
                    <a:gd name="connsiteX1" fmla="*/ 186503 w 402716"/>
                    <a:gd name="connsiteY1" fmla="*/ 125225 h 130587"/>
                    <a:gd name="connsiteX2" fmla="*/ 402530 w 402716"/>
                    <a:gd name="connsiteY2" fmla="*/ 129416 h 130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2716" h="130587">
                      <a:moveTo>
                        <a:pt x="-187" y="-124"/>
                      </a:moveTo>
                      <a:cubicBezTo>
                        <a:pt x="35912" y="37405"/>
                        <a:pt x="121256" y="118844"/>
                        <a:pt x="186503" y="125225"/>
                      </a:cubicBezTo>
                      <a:cubicBezTo>
                        <a:pt x="271561" y="133607"/>
                        <a:pt x="402530" y="129416"/>
                        <a:pt x="402530" y="129416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1" name="Freeform: Shape 18">
                  <a:extLst>
                    <a:ext uri="{FF2B5EF4-FFF2-40B4-BE49-F238E27FC236}">
                      <a16:creationId xmlns:a16="http://schemas.microsoft.com/office/drawing/2014/main" id="{6AB4C365-885A-C7EF-0A3B-6B522A37758F}"/>
                    </a:ext>
                  </a:extLst>
                </p:cNvPr>
                <p:cNvSpPr/>
                <p:nvPr/>
              </p:nvSpPr>
              <p:spPr>
                <a:xfrm>
                  <a:off x="3136399" y="4526985"/>
                  <a:ext cx="53913" cy="53874"/>
                </a:xfrm>
                <a:custGeom>
                  <a:avLst/>
                  <a:gdLst>
                    <a:gd name="connsiteX0" fmla="*/ 7053 w 53913"/>
                    <a:gd name="connsiteY0" fmla="*/ 45217 h 53874"/>
                    <a:gd name="connsiteX1" fmla="*/ 8386 w 53913"/>
                    <a:gd name="connsiteY1" fmla="*/ 7117 h 53874"/>
                    <a:gd name="connsiteX2" fmla="*/ 46486 w 53913"/>
                    <a:gd name="connsiteY2" fmla="*/ 8450 h 53874"/>
                    <a:gd name="connsiteX3" fmla="*/ 45153 w 53913"/>
                    <a:gd name="connsiteY3" fmla="*/ 46550 h 53874"/>
                    <a:gd name="connsiteX4" fmla="*/ 7053 w 53913"/>
                    <a:gd name="connsiteY4" fmla="*/ 45217 h 5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3" h="53874">
                      <a:moveTo>
                        <a:pt x="7053" y="45217"/>
                      </a:moveTo>
                      <a:cubicBezTo>
                        <a:pt x="-3101" y="34329"/>
                        <a:pt x="-2501" y="17270"/>
                        <a:pt x="8386" y="7117"/>
                      </a:cubicBezTo>
                      <a:cubicBezTo>
                        <a:pt x="19273" y="-3037"/>
                        <a:pt x="36333" y="-2437"/>
                        <a:pt x="46486" y="8450"/>
                      </a:cubicBezTo>
                      <a:cubicBezTo>
                        <a:pt x="56640" y="19347"/>
                        <a:pt x="56040" y="36396"/>
                        <a:pt x="45153" y="46550"/>
                      </a:cubicBezTo>
                      <a:cubicBezTo>
                        <a:pt x="34247" y="56647"/>
                        <a:pt x="17226" y="56056"/>
                        <a:pt x="7053" y="45217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2" name="Freeform: Shape 19">
                  <a:extLst>
                    <a:ext uri="{FF2B5EF4-FFF2-40B4-BE49-F238E27FC236}">
                      <a16:creationId xmlns:a16="http://schemas.microsoft.com/office/drawing/2014/main" id="{E5178113-1329-9300-1075-E1125D390DDA}"/>
                    </a:ext>
                  </a:extLst>
                </p:cNvPr>
                <p:cNvSpPr/>
                <p:nvPr/>
              </p:nvSpPr>
              <p:spPr>
                <a:xfrm>
                  <a:off x="3937929" y="4760825"/>
                  <a:ext cx="272011" cy="489204"/>
                </a:xfrm>
                <a:custGeom>
                  <a:avLst/>
                  <a:gdLst>
                    <a:gd name="connsiteX0" fmla="*/ 193456 w 272011"/>
                    <a:gd name="connsiteY0" fmla="*/ -124 h 489204"/>
                    <a:gd name="connsiteX1" fmla="*/ 263941 w 272011"/>
                    <a:gd name="connsiteY1" fmla="*/ 300485 h 489204"/>
                    <a:gd name="connsiteX2" fmla="*/ -187 w 272011"/>
                    <a:gd name="connsiteY2" fmla="*/ 489080 h 489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2011" h="489204">
                      <a:moveTo>
                        <a:pt x="193456" y="-124"/>
                      </a:moveTo>
                      <a:cubicBezTo>
                        <a:pt x="222031" y="65027"/>
                        <a:pt x="295945" y="247526"/>
                        <a:pt x="263941" y="300485"/>
                      </a:cubicBezTo>
                      <a:cubicBezTo>
                        <a:pt x="224793" y="365636"/>
                        <a:pt x="-187" y="489080"/>
                        <a:pt x="-187" y="489080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3" name="Freeform: Shape 20">
                  <a:extLst>
                    <a:ext uri="{FF2B5EF4-FFF2-40B4-BE49-F238E27FC236}">
                      <a16:creationId xmlns:a16="http://schemas.microsoft.com/office/drawing/2014/main" id="{9CFC30B2-A82D-2B7A-C081-5B6D2B7D1EF0}"/>
                    </a:ext>
                  </a:extLst>
                </p:cNvPr>
                <p:cNvSpPr/>
                <p:nvPr/>
              </p:nvSpPr>
              <p:spPr>
                <a:xfrm>
                  <a:off x="4105027" y="4735271"/>
                  <a:ext cx="53927" cy="53895"/>
                </a:xfrm>
                <a:custGeom>
                  <a:avLst/>
                  <a:gdLst>
                    <a:gd name="connsiteX0" fmla="*/ 2069 w 53927"/>
                    <a:gd name="connsiteY0" fmla="*/ 37622 h 53895"/>
                    <a:gd name="connsiteX1" fmla="*/ 15995 w 53927"/>
                    <a:gd name="connsiteY1" fmla="*/ 2132 h 53895"/>
                    <a:gd name="connsiteX2" fmla="*/ 51485 w 53927"/>
                    <a:gd name="connsiteY2" fmla="*/ 16057 h 53895"/>
                    <a:gd name="connsiteX3" fmla="*/ 37598 w 53927"/>
                    <a:gd name="connsiteY3" fmla="*/ 51528 h 53895"/>
                    <a:gd name="connsiteX4" fmla="*/ 2069 w 53927"/>
                    <a:gd name="connsiteY4" fmla="*/ 37622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7" h="53895">
                      <a:moveTo>
                        <a:pt x="2069" y="37622"/>
                      </a:moveTo>
                      <a:cubicBezTo>
                        <a:pt x="-3884" y="23973"/>
                        <a:pt x="2346" y="8085"/>
                        <a:pt x="15995" y="2132"/>
                      </a:cubicBezTo>
                      <a:cubicBezTo>
                        <a:pt x="29635" y="-3821"/>
                        <a:pt x="45523" y="2417"/>
                        <a:pt x="51485" y="16057"/>
                      </a:cubicBezTo>
                      <a:cubicBezTo>
                        <a:pt x="57429" y="29688"/>
                        <a:pt x="51218" y="45556"/>
                        <a:pt x="37598" y="51528"/>
                      </a:cubicBezTo>
                      <a:cubicBezTo>
                        <a:pt x="23949" y="57453"/>
                        <a:pt x="8070" y="51243"/>
                        <a:pt x="2069" y="3762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4" name="Freeform: Shape 21">
                  <a:extLst>
                    <a:ext uri="{FF2B5EF4-FFF2-40B4-BE49-F238E27FC236}">
                      <a16:creationId xmlns:a16="http://schemas.microsoft.com/office/drawing/2014/main" id="{90B15961-97A4-06BD-4250-DDBFC6AA0DAD}"/>
                    </a:ext>
                  </a:extLst>
                </p:cNvPr>
                <p:cNvSpPr/>
                <p:nvPr/>
              </p:nvSpPr>
              <p:spPr>
                <a:xfrm>
                  <a:off x="3877064" y="4580040"/>
                  <a:ext cx="334994" cy="411956"/>
                </a:xfrm>
                <a:custGeom>
                  <a:avLst/>
                  <a:gdLst>
                    <a:gd name="connsiteX0" fmla="*/ -187 w 334994"/>
                    <a:gd name="connsiteY0" fmla="*/ -124 h 411956"/>
                    <a:gd name="connsiteX1" fmla="*/ 109636 w 334994"/>
                    <a:gd name="connsiteY1" fmla="*/ 187424 h 411956"/>
                    <a:gd name="connsiteX2" fmla="*/ 334807 w 334994"/>
                    <a:gd name="connsiteY2" fmla="*/ 411833 h 411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4994" h="411956">
                      <a:moveTo>
                        <a:pt x="-187" y="-124"/>
                      </a:moveTo>
                      <a:cubicBezTo>
                        <a:pt x="14767" y="39786"/>
                        <a:pt x="50200" y="121511"/>
                        <a:pt x="109636" y="187424"/>
                      </a:cubicBezTo>
                      <a:cubicBezTo>
                        <a:pt x="191456" y="278292"/>
                        <a:pt x="334807" y="411833"/>
                        <a:pt x="334807" y="41183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5" name="Freeform: Shape 24">
                  <a:extLst>
                    <a:ext uri="{FF2B5EF4-FFF2-40B4-BE49-F238E27FC236}">
                      <a16:creationId xmlns:a16="http://schemas.microsoft.com/office/drawing/2014/main" id="{B6F97B08-EF09-A50C-94BC-159D6BD915C2}"/>
                    </a:ext>
                  </a:extLst>
                </p:cNvPr>
                <p:cNvSpPr/>
                <p:nvPr/>
              </p:nvSpPr>
              <p:spPr>
                <a:xfrm>
                  <a:off x="3850839" y="4554368"/>
                  <a:ext cx="53926" cy="53895"/>
                </a:xfrm>
                <a:custGeom>
                  <a:avLst/>
                  <a:gdLst>
                    <a:gd name="connsiteX0" fmla="*/ 1368 w 53926"/>
                    <a:gd name="connsiteY0" fmla="*/ 35836 h 53895"/>
                    <a:gd name="connsiteX1" fmla="*/ 17779 w 53926"/>
                    <a:gd name="connsiteY1" fmla="*/ 1432 h 53895"/>
                    <a:gd name="connsiteX2" fmla="*/ 52184 w 53926"/>
                    <a:gd name="connsiteY2" fmla="*/ 17834 h 53895"/>
                    <a:gd name="connsiteX3" fmla="*/ 35848 w 53926"/>
                    <a:gd name="connsiteY3" fmla="*/ 52219 h 53895"/>
                    <a:gd name="connsiteX4" fmla="*/ 1368 w 53926"/>
                    <a:gd name="connsiteY4" fmla="*/ 35836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6" h="53895">
                      <a:moveTo>
                        <a:pt x="1368" y="35836"/>
                      </a:moveTo>
                      <a:cubicBezTo>
                        <a:pt x="-3604" y="21806"/>
                        <a:pt x="3740" y="6394"/>
                        <a:pt x="17779" y="1432"/>
                      </a:cubicBezTo>
                      <a:cubicBezTo>
                        <a:pt x="31810" y="-3540"/>
                        <a:pt x="47212" y="3803"/>
                        <a:pt x="52184" y="17834"/>
                      </a:cubicBezTo>
                      <a:cubicBezTo>
                        <a:pt x="57146" y="31845"/>
                        <a:pt x="49841" y="47218"/>
                        <a:pt x="35848" y="52219"/>
                      </a:cubicBezTo>
                      <a:cubicBezTo>
                        <a:pt x="21809" y="57181"/>
                        <a:pt x="6387" y="49857"/>
                        <a:pt x="1368" y="3583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6" name="Freeform: Shape 25">
                  <a:extLst>
                    <a:ext uri="{FF2B5EF4-FFF2-40B4-BE49-F238E27FC236}">
                      <a16:creationId xmlns:a16="http://schemas.microsoft.com/office/drawing/2014/main" id="{B6A1CE86-2F78-E556-9A73-4AF28348422C}"/>
                    </a:ext>
                  </a:extLst>
                </p:cNvPr>
                <p:cNvSpPr/>
                <p:nvPr/>
              </p:nvSpPr>
              <p:spPr>
                <a:xfrm>
                  <a:off x="3523115" y="4492124"/>
                  <a:ext cx="203168" cy="272415"/>
                </a:xfrm>
                <a:custGeom>
                  <a:avLst/>
                  <a:gdLst>
                    <a:gd name="connsiteX0" fmla="*/ -187 w 203168"/>
                    <a:gd name="connsiteY0" fmla="*/ -124 h 272415"/>
                    <a:gd name="connsiteX1" fmla="*/ 202981 w 203168"/>
                    <a:gd name="connsiteY1" fmla="*/ 272291 h 27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168" h="272415">
                      <a:moveTo>
                        <a:pt x="-187" y="-124"/>
                      </a:moveTo>
                      <a:cubicBezTo>
                        <a:pt x="92205" y="88078"/>
                        <a:pt x="202981" y="272291"/>
                        <a:pt x="202981" y="27229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7" name="Freeform: Shape 47">
                  <a:extLst>
                    <a:ext uri="{FF2B5EF4-FFF2-40B4-BE49-F238E27FC236}">
                      <a16:creationId xmlns:a16="http://schemas.microsoft.com/office/drawing/2014/main" id="{E568BA05-C031-BD6E-A59A-0A094BE02C05}"/>
                    </a:ext>
                  </a:extLst>
                </p:cNvPr>
                <p:cNvSpPr/>
                <p:nvPr/>
              </p:nvSpPr>
              <p:spPr>
                <a:xfrm>
                  <a:off x="3496917" y="4465926"/>
                  <a:ext cx="54101" cy="54141"/>
                </a:xfrm>
                <a:custGeom>
                  <a:avLst/>
                  <a:gdLst>
                    <a:gd name="connsiteX0" fmla="*/ 8866 w 54101"/>
                    <a:gd name="connsiteY0" fmla="*/ 47125 h 54141"/>
                    <a:gd name="connsiteX1" fmla="*/ 6666 w 54101"/>
                    <a:gd name="connsiteY1" fmla="*/ 8930 h 54141"/>
                    <a:gd name="connsiteX2" fmla="*/ 44861 w 54101"/>
                    <a:gd name="connsiteY2" fmla="*/ 6729 h 54141"/>
                    <a:gd name="connsiteX3" fmla="*/ 47061 w 54101"/>
                    <a:gd name="connsiteY3" fmla="*/ 44925 h 54141"/>
                    <a:gd name="connsiteX4" fmla="*/ 46966 w 54101"/>
                    <a:gd name="connsiteY4" fmla="*/ 45029 h 54141"/>
                    <a:gd name="connsiteX5" fmla="*/ 8904 w 54101"/>
                    <a:gd name="connsiteY5" fmla="*/ 47163 h 54141"/>
                    <a:gd name="connsiteX6" fmla="*/ 8866 w 54101"/>
                    <a:gd name="connsiteY6" fmla="*/ 47125 h 54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101" h="54141">
                      <a:moveTo>
                        <a:pt x="8866" y="47125"/>
                      </a:moveTo>
                      <a:cubicBezTo>
                        <a:pt x="-2288" y="37181"/>
                        <a:pt x="-3269" y="20083"/>
                        <a:pt x="6666" y="8930"/>
                      </a:cubicBezTo>
                      <a:cubicBezTo>
                        <a:pt x="16610" y="-2224"/>
                        <a:pt x="33707" y="-3205"/>
                        <a:pt x="44861" y="6729"/>
                      </a:cubicBezTo>
                      <a:cubicBezTo>
                        <a:pt x="56015" y="16673"/>
                        <a:pt x="56996" y="33771"/>
                        <a:pt x="47061" y="44925"/>
                      </a:cubicBezTo>
                      <a:cubicBezTo>
                        <a:pt x="47023" y="44963"/>
                        <a:pt x="46995" y="44991"/>
                        <a:pt x="46966" y="45029"/>
                      </a:cubicBezTo>
                      <a:cubicBezTo>
                        <a:pt x="37041" y="56126"/>
                        <a:pt x="20001" y="57078"/>
                        <a:pt x="8904" y="47163"/>
                      </a:cubicBezTo>
                      <a:cubicBezTo>
                        <a:pt x="8895" y="47144"/>
                        <a:pt x="8876" y="47134"/>
                        <a:pt x="8866" y="4712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8" name="Freeform: Shape 48">
                  <a:extLst>
                    <a:ext uri="{FF2B5EF4-FFF2-40B4-BE49-F238E27FC236}">
                      <a16:creationId xmlns:a16="http://schemas.microsoft.com/office/drawing/2014/main" id="{04199992-A30B-9458-EBCD-B9A9BB49327A}"/>
                    </a:ext>
                  </a:extLst>
                </p:cNvPr>
                <p:cNvSpPr/>
                <p:nvPr/>
              </p:nvSpPr>
              <p:spPr>
                <a:xfrm>
                  <a:off x="3510733" y="4786066"/>
                  <a:ext cx="397192" cy="354615"/>
                </a:xfrm>
                <a:custGeom>
                  <a:avLst/>
                  <a:gdLst>
                    <a:gd name="connsiteX0" fmla="*/ 397005 w 397192"/>
                    <a:gd name="connsiteY0" fmla="*/ 354492 h 354615"/>
                    <a:gd name="connsiteX1" fmla="*/ -187 w 397192"/>
                    <a:gd name="connsiteY1" fmla="*/ -124 h 354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97192" h="354615">
                      <a:moveTo>
                        <a:pt x="397005" y="354492"/>
                      </a:moveTo>
                      <a:cubicBezTo>
                        <a:pt x="339855" y="316964"/>
                        <a:pt x="174596" y="20104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49" name="Freeform: Shape 49">
                  <a:extLst>
                    <a:ext uri="{FF2B5EF4-FFF2-40B4-BE49-F238E27FC236}">
                      <a16:creationId xmlns:a16="http://schemas.microsoft.com/office/drawing/2014/main" id="{107B2811-9D78-F579-FA53-2E998FB601BA}"/>
                    </a:ext>
                  </a:extLst>
                </p:cNvPr>
                <p:cNvSpPr/>
                <p:nvPr/>
              </p:nvSpPr>
              <p:spPr>
                <a:xfrm>
                  <a:off x="3879965" y="5112804"/>
                  <a:ext cx="53918" cy="53922"/>
                </a:xfrm>
                <a:custGeom>
                  <a:avLst/>
                  <a:gdLst>
                    <a:gd name="connsiteX0" fmla="*/ 41298 w 53918"/>
                    <a:gd name="connsiteY0" fmla="*/ 4132 h 53922"/>
                    <a:gd name="connsiteX1" fmla="*/ 49480 w 53918"/>
                    <a:gd name="connsiteY1" fmla="*/ 41365 h 53922"/>
                    <a:gd name="connsiteX2" fmla="*/ 12237 w 53918"/>
                    <a:gd name="connsiteY2" fmla="*/ 49547 h 53922"/>
                    <a:gd name="connsiteX3" fmla="*/ 4055 w 53918"/>
                    <a:gd name="connsiteY3" fmla="*/ 12323 h 53922"/>
                    <a:gd name="connsiteX4" fmla="*/ 41289 w 53918"/>
                    <a:gd name="connsiteY4" fmla="*/ 4122 h 53922"/>
                    <a:gd name="connsiteX5" fmla="*/ 41298 w 53918"/>
                    <a:gd name="connsiteY5" fmla="*/ 4132 h 5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8" h="53922">
                      <a:moveTo>
                        <a:pt x="41298" y="4132"/>
                      </a:moveTo>
                      <a:cubicBezTo>
                        <a:pt x="53842" y="12152"/>
                        <a:pt x="57500" y="28830"/>
                        <a:pt x="49480" y="41365"/>
                      </a:cubicBezTo>
                      <a:cubicBezTo>
                        <a:pt x="41451" y="53910"/>
                        <a:pt x="24782" y="57567"/>
                        <a:pt x="12237" y="49547"/>
                      </a:cubicBezTo>
                      <a:cubicBezTo>
                        <a:pt x="-288" y="41527"/>
                        <a:pt x="-3955" y="24858"/>
                        <a:pt x="4055" y="12323"/>
                      </a:cubicBezTo>
                      <a:cubicBezTo>
                        <a:pt x="12076" y="-221"/>
                        <a:pt x="28735" y="-3898"/>
                        <a:pt x="41289" y="4122"/>
                      </a:cubicBezTo>
                      <a:cubicBezTo>
                        <a:pt x="41289" y="4122"/>
                        <a:pt x="41298" y="4132"/>
                        <a:pt x="41298" y="413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0" name="Freeform: Shape 50">
                  <a:extLst>
                    <a:ext uri="{FF2B5EF4-FFF2-40B4-BE49-F238E27FC236}">
                      <a16:creationId xmlns:a16="http://schemas.microsoft.com/office/drawing/2014/main" id="{8B549063-0F54-636D-BBF5-E63D57AAC243}"/>
                    </a:ext>
                  </a:extLst>
                </p:cNvPr>
                <p:cNvSpPr/>
                <p:nvPr/>
              </p:nvSpPr>
              <p:spPr>
                <a:xfrm>
                  <a:off x="3363949" y="4759872"/>
                  <a:ext cx="527307" cy="634365"/>
                </a:xfrm>
                <a:custGeom>
                  <a:avLst/>
                  <a:gdLst>
                    <a:gd name="connsiteX0" fmla="*/ 527120 w 527307"/>
                    <a:gd name="connsiteY0" fmla="*/ 634241 h 634365"/>
                    <a:gd name="connsiteX1" fmla="*/ 197 w 527307"/>
                    <a:gd name="connsiteY1" fmla="*/ -124 h 634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7307" h="634365">
                      <a:moveTo>
                        <a:pt x="527120" y="634241"/>
                      </a:moveTo>
                      <a:cubicBezTo>
                        <a:pt x="527120" y="634241"/>
                        <a:pt x="-16663" y="107795"/>
                        <a:pt x="19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1" name="Freeform: Shape 54">
                  <a:extLst>
                    <a:ext uri="{FF2B5EF4-FFF2-40B4-BE49-F238E27FC236}">
                      <a16:creationId xmlns:a16="http://schemas.microsoft.com/office/drawing/2014/main" id="{D4739DF0-5A85-C2DC-EDF4-DECCE816C031}"/>
                    </a:ext>
                  </a:extLst>
                </p:cNvPr>
                <p:cNvSpPr/>
                <p:nvPr/>
              </p:nvSpPr>
              <p:spPr>
                <a:xfrm>
                  <a:off x="2999717" y="4924750"/>
                  <a:ext cx="788288" cy="367188"/>
                </a:xfrm>
                <a:custGeom>
                  <a:avLst/>
                  <a:gdLst>
                    <a:gd name="connsiteX0" fmla="*/ -187 w 788288"/>
                    <a:gd name="connsiteY0" fmla="*/ -124 h 367188"/>
                    <a:gd name="connsiteX1" fmla="*/ 325377 w 788288"/>
                    <a:gd name="connsiteY1" fmla="*/ 104651 h 367188"/>
                    <a:gd name="connsiteX2" fmla="*/ 788102 w 788288"/>
                    <a:gd name="connsiteY2" fmla="*/ 367065 h 36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8288" h="367188">
                      <a:moveTo>
                        <a:pt x="-187" y="-124"/>
                      </a:moveTo>
                      <a:cubicBezTo>
                        <a:pt x="147450" y="82934"/>
                        <a:pt x="276038" y="123035"/>
                        <a:pt x="325377" y="104651"/>
                      </a:cubicBezTo>
                      <a:cubicBezTo>
                        <a:pt x="414722" y="71314"/>
                        <a:pt x="788102" y="367065"/>
                        <a:pt x="788102" y="36706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2" name="Freeform: Shape 56">
                  <a:extLst>
                    <a:ext uri="{FF2B5EF4-FFF2-40B4-BE49-F238E27FC236}">
                      <a16:creationId xmlns:a16="http://schemas.microsoft.com/office/drawing/2014/main" id="{2B074AFD-C7EC-D325-B727-7877F0FFD4A2}"/>
                    </a:ext>
                  </a:extLst>
                </p:cNvPr>
                <p:cNvSpPr/>
                <p:nvPr/>
              </p:nvSpPr>
              <p:spPr>
                <a:xfrm>
                  <a:off x="2974047" y="4898141"/>
                  <a:ext cx="53920" cy="53885"/>
                </a:xfrm>
                <a:custGeom>
                  <a:avLst/>
                  <a:gdLst>
                    <a:gd name="connsiteX0" fmla="*/ 13671 w 53920"/>
                    <a:gd name="connsiteY0" fmla="*/ 50393 h 53885"/>
                    <a:gd name="connsiteX1" fmla="*/ 3213 w 53920"/>
                    <a:gd name="connsiteY1" fmla="*/ 13732 h 53885"/>
                    <a:gd name="connsiteX2" fmla="*/ 39874 w 53920"/>
                    <a:gd name="connsiteY2" fmla="*/ 3283 h 53885"/>
                    <a:gd name="connsiteX3" fmla="*/ 50342 w 53920"/>
                    <a:gd name="connsiteY3" fmla="*/ 39916 h 53885"/>
                    <a:gd name="connsiteX4" fmla="*/ 13671 w 53920"/>
                    <a:gd name="connsiteY4" fmla="*/ 50393 h 5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0" h="53885">
                      <a:moveTo>
                        <a:pt x="13671" y="50393"/>
                      </a:moveTo>
                      <a:cubicBezTo>
                        <a:pt x="660" y="43154"/>
                        <a:pt x="-4017" y="26743"/>
                        <a:pt x="3213" y="13732"/>
                      </a:cubicBezTo>
                      <a:cubicBezTo>
                        <a:pt x="10451" y="720"/>
                        <a:pt x="26863" y="-3956"/>
                        <a:pt x="39874" y="3283"/>
                      </a:cubicBezTo>
                      <a:cubicBezTo>
                        <a:pt x="52876" y="10512"/>
                        <a:pt x="57562" y="26905"/>
                        <a:pt x="50342" y="39916"/>
                      </a:cubicBezTo>
                      <a:cubicBezTo>
                        <a:pt x="43075" y="52898"/>
                        <a:pt x="26692" y="57575"/>
                        <a:pt x="13671" y="50393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3" name="Freeform: Shape 77">
                  <a:extLst>
                    <a:ext uri="{FF2B5EF4-FFF2-40B4-BE49-F238E27FC236}">
                      <a16:creationId xmlns:a16="http://schemas.microsoft.com/office/drawing/2014/main" id="{7CD07485-3B8E-1F37-F9CC-570B7406043A}"/>
                    </a:ext>
                  </a:extLst>
                </p:cNvPr>
                <p:cNvSpPr/>
                <p:nvPr/>
              </p:nvSpPr>
              <p:spPr>
                <a:xfrm>
                  <a:off x="3126971" y="4669671"/>
                  <a:ext cx="332041" cy="260127"/>
                </a:xfrm>
                <a:custGeom>
                  <a:avLst/>
                  <a:gdLst>
                    <a:gd name="connsiteX0" fmla="*/ -187 w 332041"/>
                    <a:gd name="connsiteY0" fmla="*/ -124 h 260127"/>
                    <a:gd name="connsiteX1" fmla="*/ 331854 w 332041"/>
                    <a:gd name="connsiteY1" fmla="*/ 260004 h 26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041" h="260127">
                      <a:moveTo>
                        <a:pt x="-187" y="-124"/>
                      </a:moveTo>
                      <a:cubicBezTo>
                        <a:pt x="123638" y="65218"/>
                        <a:pt x="331854" y="260004"/>
                        <a:pt x="331854" y="26000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4" name="Freeform: Shape 78">
                  <a:extLst>
                    <a:ext uri="{FF2B5EF4-FFF2-40B4-BE49-F238E27FC236}">
                      <a16:creationId xmlns:a16="http://schemas.microsoft.com/office/drawing/2014/main" id="{48BD6E89-78EC-4CD6-0219-BEE5C57AD2E9}"/>
                    </a:ext>
                  </a:extLst>
                </p:cNvPr>
                <p:cNvSpPr/>
                <p:nvPr/>
              </p:nvSpPr>
              <p:spPr>
                <a:xfrm>
                  <a:off x="3101174" y="4643352"/>
                  <a:ext cx="53924" cy="53923"/>
                </a:xfrm>
                <a:custGeom>
                  <a:avLst/>
                  <a:gdLst>
                    <a:gd name="connsiteX0" fmla="*/ 15132 w 53924"/>
                    <a:gd name="connsiteY0" fmla="*/ 51151 h 53923"/>
                    <a:gd name="connsiteX1" fmla="*/ 2463 w 53924"/>
                    <a:gd name="connsiteY1" fmla="*/ 15194 h 53923"/>
                    <a:gd name="connsiteX2" fmla="*/ 38420 w 53924"/>
                    <a:gd name="connsiteY2" fmla="*/ 2525 h 53923"/>
                    <a:gd name="connsiteX3" fmla="*/ 51089 w 53924"/>
                    <a:gd name="connsiteY3" fmla="*/ 38482 h 53923"/>
                    <a:gd name="connsiteX4" fmla="*/ 51041 w 53924"/>
                    <a:gd name="connsiteY4" fmla="*/ 38577 h 53923"/>
                    <a:gd name="connsiteX5" fmla="*/ 15132 w 53924"/>
                    <a:gd name="connsiteY5" fmla="*/ 51151 h 5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4" h="53923">
                      <a:moveTo>
                        <a:pt x="15132" y="51151"/>
                      </a:moveTo>
                      <a:cubicBezTo>
                        <a:pt x="1701" y="44721"/>
                        <a:pt x="-3966" y="28624"/>
                        <a:pt x="2463" y="15194"/>
                      </a:cubicBezTo>
                      <a:cubicBezTo>
                        <a:pt x="8893" y="1773"/>
                        <a:pt x="24990" y="-3904"/>
                        <a:pt x="38420" y="2525"/>
                      </a:cubicBezTo>
                      <a:cubicBezTo>
                        <a:pt x="51841" y="8955"/>
                        <a:pt x="57518" y="25052"/>
                        <a:pt x="51089" y="38482"/>
                      </a:cubicBezTo>
                      <a:cubicBezTo>
                        <a:pt x="51069" y="38511"/>
                        <a:pt x="51060" y="38549"/>
                        <a:pt x="51041" y="38577"/>
                      </a:cubicBezTo>
                      <a:cubicBezTo>
                        <a:pt x="44573" y="51941"/>
                        <a:pt x="28524" y="57561"/>
                        <a:pt x="15132" y="51151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5" name="Freeform: Shape 79">
                  <a:extLst>
                    <a:ext uri="{FF2B5EF4-FFF2-40B4-BE49-F238E27FC236}">
                      <a16:creationId xmlns:a16="http://schemas.microsoft.com/office/drawing/2014/main" id="{5F5611BA-2143-1662-2BD7-A94803639298}"/>
                    </a:ext>
                  </a:extLst>
                </p:cNvPr>
                <p:cNvSpPr/>
                <p:nvPr/>
              </p:nvSpPr>
              <p:spPr>
                <a:xfrm>
                  <a:off x="3538464" y="4926369"/>
                  <a:ext cx="52468" cy="157638"/>
                </a:xfrm>
                <a:custGeom>
                  <a:avLst/>
                  <a:gdLst>
                    <a:gd name="connsiteX0" fmla="*/ -106 w 52468"/>
                    <a:gd name="connsiteY0" fmla="*/ -124 h 157638"/>
                    <a:gd name="connsiteX1" fmla="*/ 52282 w 52468"/>
                    <a:gd name="connsiteY1" fmla="*/ 157515 h 15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468" h="157638">
                      <a:moveTo>
                        <a:pt x="-106" y="-124"/>
                      </a:moveTo>
                      <a:cubicBezTo>
                        <a:pt x="-2582" y="53312"/>
                        <a:pt x="52282" y="157515"/>
                        <a:pt x="52282" y="15751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6" name="Freeform: Shape 80">
                  <a:extLst>
                    <a:ext uri="{FF2B5EF4-FFF2-40B4-BE49-F238E27FC236}">
                      <a16:creationId xmlns:a16="http://schemas.microsoft.com/office/drawing/2014/main" id="{93C18AF1-3801-5D96-BE9C-349EE3CA1A38}"/>
                    </a:ext>
                  </a:extLst>
                </p:cNvPr>
                <p:cNvSpPr/>
                <p:nvPr/>
              </p:nvSpPr>
              <p:spPr>
                <a:xfrm>
                  <a:off x="3512201" y="4900596"/>
                  <a:ext cx="53923" cy="53928"/>
                </a:xfrm>
                <a:custGeom>
                  <a:avLst/>
                  <a:gdLst>
                    <a:gd name="connsiteX0" fmla="*/ 1202 w 53923"/>
                    <a:gd name="connsiteY0" fmla="*/ 18316 h 53928"/>
                    <a:gd name="connsiteX1" fmla="*/ 35302 w 53923"/>
                    <a:gd name="connsiteY1" fmla="*/ 1266 h 53928"/>
                    <a:gd name="connsiteX2" fmla="*/ 52342 w 53923"/>
                    <a:gd name="connsiteY2" fmla="*/ 35366 h 53928"/>
                    <a:gd name="connsiteX3" fmla="*/ 18252 w 53923"/>
                    <a:gd name="connsiteY3" fmla="*/ 52415 h 53928"/>
                    <a:gd name="connsiteX4" fmla="*/ 1202 w 53923"/>
                    <a:gd name="connsiteY4" fmla="*/ 18316 h 53928"/>
                    <a:gd name="connsiteX5" fmla="*/ 1202 w 53923"/>
                    <a:gd name="connsiteY5" fmla="*/ 18316 h 5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3" h="53928">
                      <a:moveTo>
                        <a:pt x="1202" y="18316"/>
                      </a:moveTo>
                      <a:cubicBezTo>
                        <a:pt x="5908" y="4190"/>
                        <a:pt x="21176" y="-3439"/>
                        <a:pt x="35302" y="1266"/>
                      </a:cubicBezTo>
                      <a:cubicBezTo>
                        <a:pt x="49427" y="5981"/>
                        <a:pt x="57057" y="21250"/>
                        <a:pt x="52342" y="35366"/>
                      </a:cubicBezTo>
                      <a:cubicBezTo>
                        <a:pt x="47637" y="49491"/>
                        <a:pt x="32378" y="57121"/>
                        <a:pt x="18252" y="52415"/>
                      </a:cubicBezTo>
                      <a:cubicBezTo>
                        <a:pt x="4127" y="47710"/>
                        <a:pt x="-3503" y="32441"/>
                        <a:pt x="1202" y="18316"/>
                      </a:cubicBezTo>
                      <a:cubicBezTo>
                        <a:pt x="1202" y="18316"/>
                        <a:pt x="1202" y="18316"/>
                        <a:pt x="1202" y="1831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7" name="Freeform: Shape 81">
                  <a:extLst>
                    <a:ext uri="{FF2B5EF4-FFF2-40B4-BE49-F238E27FC236}">
                      <a16:creationId xmlns:a16="http://schemas.microsoft.com/office/drawing/2014/main" id="{40488045-CEFA-77E6-787F-4959A4F0DECC}"/>
                    </a:ext>
                  </a:extLst>
                </p:cNvPr>
                <p:cNvSpPr/>
                <p:nvPr/>
              </p:nvSpPr>
              <p:spPr>
                <a:xfrm>
                  <a:off x="3017052" y="4704913"/>
                  <a:ext cx="468725" cy="377951"/>
                </a:xfrm>
                <a:custGeom>
                  <a:avLst/>
                  <a:gdLst>
                    <a:gd name="connsiteX0" fmla="*/ -187 w 468725"/>
                    <a:gd name="connsiteY0" fmla="*/ -124 h 377951"/>
                    <a:gd name="connsiteX1" fmla="*/ 196314 w 468725"/>
                    <a:gd name="connsiteY1" fmla="*/ 104651 h 377951"/>
                    <a:gd name="connsiteX2" fmla="*/ 468538 w 468725"/>
                    <a:gd name="connsiteY2" fmla="*/ 377828 h 377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8725" h="377951">
                      <a:moveTo>
                        <a:pt x="-187" y="-124"/>
                      </a:moveTo>
                      <a:cubicBezTo>
                        <a:pt x="45152" y="10354"/>
                        <a:pt x="141259" y="39215"/>
                        <a:pt x="196314" y="104651"/>
                      </a:cubicBezTo>
                      <a:cubicBezTo>
                        <a:pt x="270323" y="192948"/>
                        <a:pt x="468538" y="377828"/>
                        <a:pt x="468538" y="377828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8" name="Freeform: Shape 82">
                  <a:extLst>
                    <a:ext uri="{FF2B5EF4-FFF2-40B4-BE49-F238E27FC236}">
                      <a16:creationId xmlns:a16="http://schemas.microsoft.com/office/drawing/2014/main" id="{58929DC0-7410-4DF1-64DB-E480DFD5B16C}"/>
                    </a:ext>
                  </a:extLst>
                </p:cNvPr>
                <p:cNvSpPr/>
                <p:nvPr/>
              </p:nvSpPr>
              <p:spPr>
                <a:xfrm>
                  <a:off x="2991393" y="4678311"/>
                  <a:ext cx="53919" cy="53921"/>
                </a:xfrm>
                <a:custGeom>
                  <a:avLst/>
                  <a:gdLst>
                    <a:gd name="connsiteX0" fmla="*/ 21376 w 53919"/>
                    <a:gd name="connsiteY0" fmla="*/ 53244 h 53921"/>
                    <a:gd name="connsiteX1" fmla="*/ 364 w 53919"/>
                    <a:gd name="connsiteY1" fmla="*/ 21440 h 53921"/>
                    <a:gd name="connsiteX2" fmla="*/ 32168 w 53919"/>
                    <a:gd name="connsiteY2" fmla="*/ 428 h 53921"/>
                    <a:gd name="connsiteX3" fmla="*/ 53190 w 53919"/>
                    <a:gd name="connsiteY3" fmla="*/ 32194 h 53921"/>
                    <a:gd name="connsiteX4" fmla="*/ 21414 w 53919"/>
                    <a:gd name="connsiteY4" fmla="*/ 53254 h 53921"/>
                    <a:gd name="connsiteX5" fmla="*/ 21376 w 53919"/>
                    <a:gd name="connsiteY5" fmla="*/ 53244 h 5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9" h="53921">
                      <a:moveTo>
                        <a:pt x="21376" y="53244"/>
                      </a:moveTo>
                      <a:cubicBezTo>
                        <a:pt x="6793" y="50263"/>
                        <a:pt x="-2617" y="36023"/>
                        <a:pt x="364" y="21440"/>
                      </a:cubicBezTo>
                      <a:cubicBezTo>
                        <a:pt x="3345" y="6848"/>
                        <a:pt x="17585" y="-2553"/>
                        <a:pt x="32168" y="428"/>
                      </a:cubicBezTo>
                      <a:cubicBezTo>
                        <a:pt x="46741" y="3400"/>
                        <a:pt x="56142" y="17621"/>
                        <a:pt x="53190" y="32194"/>
                      </a:cubicBezTo>
                      <a:cubicBezTo>
                        <a:pt x="50227" y="46786"/>
                        <a:pt x="36006" y="56216"/>
                        <a:pt x="21414" y="53254"/>
                      </a:cubicBezTo>
                      <a:cubicBezTo>
                        <a:pt x="21405" y="53254"/>
                        <a:pt x="21386" y="53244"/>
                        <a:pt x="21376" y="53244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59" name="Freeform: Shape 83">
                  <a:extLst>
                    <a:ext uri="{FF2B5EF4-FFF2-40B4-BE49-F238E27FC236}">
                      <a16:creationId xmlns:a16="http://schemas.microsoft.com/office/drawing/2014/main" id="{4584188E-9AC3-839F-E42F-B91E5ADF8BB0}"/>
                    </a:ext>
                  </a:extLst>
                </p:cNvPr>
                <p:cNvSpPr/>
                <p:nvPr/>
              </p:nvSpPr>
              <p:spPr>
                <a:xfrm>
                  <a:off x="3690374" y="4859504"/>
                  <a:ext cx="143310" cy="458438"/>
                </a:xfrm>
                <a:custGeom>
                  <a:avLst/>
                  <a:gdLst>
                    <a:gd name="connsiteX0" fmla="*/ -187 w 143310"/>
                    <a:gd name="connsiteY0" fmla="*/ -124 h 458438"/>
                    <a:gd name="connsiteX1" fmla="*/ 129924 w 143310"/>
                    <a:gd name="connsiteY1" fmla="*/ 270863 h 458438"/>
                    <a:gd name="connsiteX2" fmla="*/ 127733 w 143310"/>
                    <a:gd name="connsiteY2" fmla="*/ 458315 h 45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3310" h="458438">
                      <a:moveTo>
                        <a:pt x="-187" y="-124"/>
                      </a:moveTo>
                      <a:cubicBezTo>
                        <a:pt x="-187" y="-124"/>
                        <a:pt x="99063" y="169421"/>
                        <a:pt x="129924" y="270863"/>
                      </a:cubicBezTo>
                      <a:cubicBezTo>
                        <a:pt x="148241" y="332118"/>
                        <a:pt x="147479" y="397497"/>
                        <a:pt x="127733" y="45831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0" name="Freeform: Shape 84">
                  <a:extLst>
                    <a:ext uri="{FF2B5EF4-FFF2-40B4-BE49-F238E27FC236}">
                      <a16:creationId xmlns:a16="http://schemas.microsoft.com/office/drawing/2014/main" id="{447A1EF7-B76D-8C12-F280-914F9F9B628B}"/>
                    </a:ext>
                  </a:extLst>
                </p:cNvPr>
                <p:cNvSpPr/>
                <p:nvPr/>
              </p:nvSpPr>
              <p:spPr>
                <a:xfrm>
                  <a:off x="3055247" y="4839597"/>
                  <a:ext cx="128873" cy="162877"/>
                </a:xfrm>
                <a:custGeom>
                  <a:avLst/>
                  <a:gdLst>
                    <a:gd name="connsiteX0" fmla="*/ -187 w 128873"/>
                    <a:gd name="connsiteY0" fmla="*/ -124 h 162877"/>
                    <a:gd name="connsiteX1" fmla="*/ 128686 w 128873"/>
                    <a:gd name="connsiteY1" fmla="*/ 162754 h 16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8873" h="162877">
                      <a:moveTo>
                        <a:pt x="-187" y="-124"/>
                      </a:moveTo>
                      <a:cubicBezTo>
                        <a:pt x="99349" y="136274"/>
                        <a:pt x="128686" y="162754"/>
                        <a:pt x="128686" y="16275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1" name="Freeform: Shape 85">
                  <a:extLst>
                    <a:ext uri="{FF2B5EF4-FFF2-40B4-BE49-F238E27FC236}">
                      <a16:creationId xmlns:a16="http://schemas.microsoft.com/office/drawing/2014/main" id="{CCC9A08E-22C4-839A-9F81-78F2DD1B76C4}"/>
                    </a:ext>
                  </a:extLst>
                </p:cNvPr>
                <p:cNvSpPr/>
                <p:nvPr/>
              </p:nvSpPr>
              <p:spPr>
                <a:xfrm>
                  <a:off x="3029424" y="4813742"/>
                  <a:ext cx="53915" cy="53875"/>
                </a:xfrm>
                <a:custGeom>
                  <a:avLst/>
                  <a:gdLst>
                    <a:gd name="connsiteX0" fmla="*/ 4966 w 53915"/>
                    <a:gd name="connsiteY0" fmla="*/ 42685 h 53875"/>
                    <a:gd name="connsiteX1" fmla="*/ 10920 w 53915"/>
                    <a:gd name="connsiteY1" fmla="*/ 5033 h 53875"/>
                    <a:gd name="connsiteX2" fmla="*/ 48572 w 53915"/>
                    <a:gd name="connsiteY2" fmla="*/ 10986 h 53875"/>
                    <a:gd name="connsiteX3" fmla="*/ 43066 w 53915"/>
                    <a:gd name="connsiteY3" fmla="*/ 48305 h 53875"/>
                    <a:gd name="connsiteX4" fmla="*/ 5185 w 53915"/>
                    <a:gd name="connsiteY4" fmla="*/ 42980 h 53875"/>
                    <a:gd name="connsiteX5" fmla="*/ 4966 w 53915"/>
                    <a:gd name="connsiteY5" fmla="*/ 42685 h 5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5" h="53875">
                      <a:moveTo>
                        <a:pt x="4966" y="42685"/>
                      </a:moveTo>
                      <a:cubicBezTo>
                        <a:pt x="-3787" y="30645"/>
                        <a:pt x="-1120" y="13786"/>
                        <a:pt x="10920" y="5033"/>
                      </a:cubicBezTo>
                      <a:cubicBezTo>
                        <a:pt x="22959" y="-3721"/>
                        <a:pt x="39818" y="-1063"/>
                        <a:pt x="48572" y="10986"/>
                      </a:cubicBezTo>
                      <a:cubicBezTo>
                        <a:pt x="57201" y="22844"/>
                        <a:pt x="54753" y="39437"/>
                        <a:pt x="43066" y="48305"/>
                      </a:cubicBezTo>
                      <a:cubicBezTo>
                        <a:pt x="31131" y="57296"/>
                        <a:pt x="14177" y="54906"/>
                        <a:pt x="5185" y="42980"/>
                      </a:cubicBezTo>
                      <a:cubicBezTo>
                        <a:pt x="5109" y="42876"/>
                        <a:pt x="5043" y="42780"/>
                        <a:pt x="4966" y="4268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2" name="Freeform: Shape 86">
                  <a:extLst>
                    <a:ext uri="{FF2B5EF4-FFF2-40B4-BE49-F238E27FC236}">
                      <a16:creationId xmlns:a16="http://schemas.microsoft.com/office/drawing/2014/main" id="{E4FDD4C3-0569-F09D-7BD5-4DBCFFA5A140}"/>
                    </a:ext>
                  </a:extLst>
                </p:cNvPr>
                <p:cNvSpPr/>
                <p:nvPr/>
              </p:nvSpPr>
              <p:spPr>
                <a:xfrm>
                  <a:off x="2997526" y="5229580"/>
                  <a:ext cx="878014" cy="187994"/>
                </a:xfrm>
                <a:custGeom>
                  <a:avLst/>
                  <a:gdLst>
                    <a:gd name="connsiteX0" fmla="*/ 877827 w 878014"/>
                    <a:gd name="connsiteY0" fmla="*/ 187870 h 187994"/>
                    <a:gd name="connsiteX1" fmla="*/ 661324 w 878014"/>
                    <a:gd name="connsiteY1" fmla="*/ 187870 h 187994"/>
                    <a:gd name="connsiteX2" fmla="*/ -187 w 878014"/>
                    <a:gd name="connsiteY2" fmla="*/ 2989 h 1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8014" h="187994">
                      <a:moveTo>
                        <a:pt x="877827" y="187870"/>
                      </a:moveTo>
                      <a:cubicBezTo>
                        <a:pt x="877827" y="187870"/>
                        <a:pt x="781148" y="187203"/>
                        <a:pt x="661324" y="187870"/>
                      </a:cubicBezTo>
                      <a:cubicBezTo>
                        <a:pt x="541499" y="188536"/>
                        <a:pt x="206219" y="-28443"/>
                        <a:pt x="-187" y="2989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3" name="Freeform: Shape 87">
                  <a:extLst>
                    <a:ext uri="{FF2B5EF4-FFF2-40B4-BE49-F238E27FC236}">
                      <a16:creationId xmlns:a16="http://schemas.microsoft.com/office/drawing/2014/main" id="{AC71C9A6-F971-E307-BFD3-273552CEE23C}"/>
                    </a:ext>
                  </a:extLst>
                </p:cNvPr>
                <p:cNvSpPr/>
                <p:nvPr/>
              </p:nvSpPr>
              <p:spPr>
                <a:xfrm>
                  <a:off x="2913515" y="5045051"/>
                  <a:ext cx="187833" cy="189166"/>
                </a:xfrm>
                <a:custGeom>
                  <a:avLst/>
                  <a:gdLst>
                    <a:gd name="connsiteX0" fmla="*/ -187 w 187833"/>
                    <a:gd name="connsiteY0" fmla="*/ -124 h 189166"/>
                    <a:gd name="connsiteX1" fmla="*/ 187646 w 187833"/>
                    <a:gd name="connsiteY1" fmla="*/ 189043 h 189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7833" h="189166">
                      <a:moveTo>
                        <a:pt x="-187" y="-124"/>
                      </a:moveTo>
                      <a:cubicBezTo>
                        <a:pt x="72203" y="87697"/>
                        <a:pt x="187646" y="189043"/>
                        <a:pt x="187646" y="18904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4" name="Freeform: Shape 88">
                  <a:extLst>
                    <a:ext uri="{FF2B5EF4-FFF2-40B4-BE49-F238E27FC236}">
                      <a16:creationId xmlns:a16="http://schemas.microsoft.com/office/drawing/2014/main" id="{57EEA1D1-0C33-0F6F-45E0-FB3BDFF34516}"/>
                    </a:ext>
                  </a:extLst>
                </p:cNvPr>
                <p:cNvSpPr/>
                <p:nvPr/>
              </p:nvSpPr>
              <p:spPr>
                <a:xfrm>
                  <a:off x="2887782" y="5018927"/>
                  <a:ext cx="53912" cy="53915"/>
                </a:xfrm>
                <a:custGeom>
                  <a:avLst/>
                  <a:gdLst>
                    <a:gd name="connsiteX0" fmla="*/ 5829 w 53912"/>
                    <a:gd name="connsiteY0" fmla="*/ 43812 h 53915"/>
                    <a:gd name="connsiteX1" fmla="*/ 9792 w 53912"/>
                    <a:gd name="connsiteY1" fmla="*/ 5893 h 53915"/>
                    <a:gd name="connsiteX2" fmla="*/ 47701 w 53912"/>
                    <a:gd name="connsiteY2" fmla="*/ 9855 h 53915"/>
                    <a:gd name="connsiteX3" fmla="*/ 43929 w 53912"/>
                    <a:gd name="connsiteY3" fmla="*/ 47622 h 53915"/>
                    <a:gd name="connsiteX4" fmla="*/ 5982 w 53912"/>
                    <a:gd name="connsiteY4" fmla="*/ 43993 h 53915"/>
                    <a:gd name="connsiteX5" fmla="*/ 5829 w 53912"/>
                    <a:gd name="connsiteY5" fmla="*/ 43812 h 5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2" h="53915">
                      <a:moveTo>
                        <a:pt x="5829" y="43812"/>
                      </a:moveTo>
                      <a:cubicBezTo>
                        <a:pt x="-3543" y="32249"/>
                        <a:pt x="-1772" y="15275"/>
                        <a:pt x="9792" y="5893"/>
                      </a:cubicBezTo>
                      <a:cubicBezTo>
                        <a:pt x="21355" y="-3480"/>
                        <a:pt x="38329" y="-1708"/>
                        <a:pt x="47701" y="9855"/>
                      </a:cubicBezTo>
                      <a:cubicBezTo>
                        <a:pt x="57026" y="21352"/>
                        <a:pt x="55340" y="38202"/>
                        <a:pt x="43929" y="47622"/>
                      </a:cubicBezTo>
                      <a:cubicBezTo>
                        <a:pt x="32452" y="57099"/>
                        <a:pt x="15459" y="55480"/>
                        <a:pt x="5982" y="43993"/>
                      </a:cubicBezTo>
                      <a:cubicBezTo>
                        <a:pt x="5934" y="43936"/>
                        <a:pt x="5877" y="43879"/>
                        <a:pt x="5829" y="4381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5" name="Freeform: Shape 89">
                  <a:extLst>
                    <a:ext uri="{FF2B5EF4-FFF2-40B4-BE49-F238E27FC236}">
                      <a16:creationId xmlns:a16="http://schemas.microsoft.com/office/drawing/2014/main" id="{6D52082F-902B-8792-E92E-59AEDE65E67B}"/>
                    </a:ext>
                  </a:extLst>
                </p:cNvPr>
                <p:cNvSpPr/>
                <p:nvPr/>
              </p:nvSpPr>
              <p:spPr>
                <a:xfrm>
                  <a:off x="3229079" y="5323467"/>
                  <a:ext cx="156114" cy="230600"/>
                </a:xfrm>
                <a:custGeom>
                  <a:avLst/>
                  <a:gdLst>
                    <a:gd name="connsiteX0" fmla="*/ -187 w 156114"/>
                    <a:gd name="connsiteY0" fmla="*/ 230477 h 230600"/>
                    <a:gd name="connsiteX1" fmla="*/ 88395 w 156114"/>
                    <a:gd name="connsiteY1" fmla="*/ 149800 h 230600"/>
                    <a:gd name="connsiteX2" fmla="*/ 155927 w 156114"/>
                    <a:gd name="connsiteY2" fmla="*/ -124 h 23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114" h="230600">
                      <a:moveTo>
                        <a:pt x="-187" y="230477"/>
                      </a:moveTo>
                      <a:cubicBezTo>
                        <a:pt x="27530" y="229715"/>
                        <a:pt x="70298" y="216951"/>
                        <a:pt x="88395" y="149800"/>
                      </a:cubicBezTo>
                      <a:cubicBezTo>
                        <a:pt x="116208" y="46644"/>
                        <a:pt x="155927" y="-124"/>
                        <a:pt x="15592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6" name="Freeform: Shape 90">
                  <a:extLst>
                    <a:ext uri="{FF2B5EF4-FFF2-40B4-BE49-F238E27FC236}">
                      <a16:creationId xmlns:a16="http://schemas.microsoft.com/office/drawing/2014/main" id="{B41CE3DE-BFD2-2DEA-9EF0-98C10DFCDE53}"/>
                    </a:ext>
                  </a:extLst>
                </p:cNvPr>
                <p:cNvSpPr/>
                <p:nvPr/>
              </p:nvSpPr>
              <p:spPr>
                <a:xfrm>
                  <a:off x="3203376" y="5527033"/>
                  <a:ext cx="53914" cy="53908"/>
                </a:xfrm>
                <a:custGeom>
                  <a:avLst/>
                  <a:gdLst>
                    <a:gd name="connsiteX0" fmla="*/ 24277 w 53914"/>
                    <a:gd name="connsiteY0" fmla="*/ 53676 h 53908"/>
                    <a:gd name="connsiteX1" fmla="*/ -69 w 53914"/>
                    <a:gd name="connsiteY1" fmla="*/ 24339 h 53908"/>
                    <a:gd name="connsiteX2" fmla="*/ 29268 w 53914"/>
                    <a:gd name="connsiteY2" fmla="*/ -7 h 53908"/>
                    <a:gd name="connsiteX3" fmla="*/ 53614 w 53914"/>
                    <a:gd name="connsiteY3" fmla="*/ 29292 h 53908"/>
                    <a:gd name="connsiteX4" fmla="*/ 24277 w 53914"/>
                    <a:gd name="connsiteY4" fmla="*/ 53676 h 5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4" h="53908">
                      <a:moveTo>
                        <a:pt x="24277" y="53676"/>
                      </a:moveTo>
                      <a:cubicBezTo>
                        <a:pt x="9456" y="52295"/>
                        <a:pt x="-1450" y="39169"/>
                        <a:pt x="-69" y="24339"/>
                      </a:cubicBezTo>
                      <a:cubicBezTo>
                        <a:pt x="1302" y="9518"/>
                        <a:pt x="14437" y="-1379"/>
                        <a:pt x="29268" y="-7"/>
                      </a:cubicBezTo>
                      <a:cubicBezTo>
                        <a:pt x="44070" y="1374"/>
                        <a:pt x="54966" y="14481"/>
                        <a:pt x="53614" y="29292"/>
                      </a:cubicBezTo>
                      <a:cubicBezTo>
                        <a:pt x="52204" y="44103"/>
                        <a:pt x="39097" y="55000"/>
                        <a:pt x="24277" y="5367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7" name="Freeform: Shape 91">
                  <a:extLst>
                    <a:ext uri="{FF2B5EF4-FFF2-40B4-BE49-F238E27FC236}">
                      <a16:creationId xmlns:a16="http://schemas.microsoft.com/office/drawing/2014/main" id="{6215FBD4-1527-AD0B-92C8-4367D14D5A9B}"/>
                    </a:ext>
                  </a:extLst>
                </p:cNvPr>
                <p:cNvSpPr/>
                <p:nvPr/>
              </p:nvSpPr>
              <p:spPr>
                <a:xfrm>
                  <a:off x="3186597" y="5417288"/>
                  <a:ext cx="616458" cy="211926"/>
                </a:xfrm>
                <a:custGeom>
                  <a:avLst/>
                  <a:gdLst>
                    <a:gd name="connsiteX0" fmla="*/ 616271 w 616458"/>
                    <a:gd name="connsiteY0" fmla="*/ -124 h 211926"/>
                    <a:gd name="connsiteX1" fmla="*/ 463871 w 616458"/>
                    <a:gd name="connsiteY1" fmla="*/ 210474 h 211926"/>
                    <a:gd name="connsiteX2" fmla="*/ -187 w 616458"/>
                    <a:gd name="connsiteY2" fmla="*/ 59408 h 21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6458" h="211926">
                      <a:moveTo>
                        <a:pt x="616271" y="-124"/>
                      </a:moveTo>
                      <a:cubicBezTo>
                        <a:pt x="616271" y="-124"/>
                        <a:pt x="543119" y="192567"/>
                        <a:pt x="463871" y="210474"/>
                      </a:cubicBezTo>
                      <a:cubicBezTo>
                        <a:pt x="384623" y="228381"/>
                        <a:pt x="-187" y="59408"/>
                        <a:pt x="-187" y="59408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8" name="Freeform: Shape 92">
                  <a:extLst>
                    <a:ext uri="{FF2B5EF4-FFF2-40B4-BE49-F238E27FC236}">
                      <a16:creationId xmlns:a16="http://schemas.microsoft.com/office/drawing/2014/main" id="{A41D6662-2760-CC69-9E2B-53F27BB5D667}"/>
                    </a:ext>
                  </a:extLst>
                </p:cNvPr>
                <p:cNvSpPr/>
                <p:nvPr/>
              </p:nvSpPr>
              <p:spPr>
                <a:xfrm>
                  <a:off x="3343283" y="5203356"/>
                  <a:ext cx="285845" cy="48958"/>
                </a:xfrm>
                <a:custGeom>
                  <a:avLst/>
                  <a:gdLst>
                    <a:gd name="connsiteX0" fmla="*/ 285658 w 285845"/>
                    <a:gd name="connsiteY0" fmla="*/ -124 h 48958"/>
                    <a:gd name="connsiteX1" fmla="*/ 184217 w 285845"/>
                    <a:gd name="connsiteY1" fmla="*/ 24356 h 48958"/>
                    <a:gd name="connsiteX2" fmla="*/ -187 w 285845"/>
                    <a:gd name="connsiteY2" fmla="*/ 4883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845" h="48958">
                      <a:moveTo>
                        <a:pt x="285658" y="-124"/>
                      </a:moveTo>
                      <a:cubicBezTo>
                        <a:pt x="258512" y="14831"/>
                        <a:pt x="212506" y="35786"/>
                        <a:pt x="184217" y="24356"/>
                      </a:cubicBezTo>
                      <a:cubicBezTo>
                        <a:pt x="142116" y="7401"/>
                        <a:pt x="35055" y="-26889"/>
                        <a:pt x="-187" y="4883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69" name="Freeform: Shape 93">
                  <a:extLst>
                    <a:ext uri="{FF2B5EF4-FFF2-40B4-BE49-F238E27FC236}">
                      <a16:creationId xmlns:a16="http://schemas.microsoft.com/office/drawing/2014/main" id="{B8EC1DA0-6E10-CE59-E3B0-28827C692E34}"/>
                    </a:ext>
                  </a:extLst>
                </p:cNvPr>
                <p:cNvSpPr/>
                <p:nvPr/>
              </p:nvSpPr>
              <p:spPr>
                <a:xfrm rot="19580401">
                  <a:off x="3600804" y="5176702"/>
                  <a:ext cx="53911" cy="53911"/>
                </a:xfrm>
                <a:custGeom>
                  <a:avLst/>
                  <a:gdLst>
                    <a:gd name="connsiteX0" fmla="*/ 53724 w 53911"/>
                    <a:gd name="connsiteY0" fmla="*/ 26832 h 53911"/>
                    <a:gd name="connsiteX1" fmla="*/ 26769 w 53911"/>
                    <a:gd name="connsiteY1" fmla="*/ 53788 h 53911"/>
                    <a:gd name="connsiteX2" fmla="*/ -187 w 53911"/>
                    <a:gd name="connsiteY2" fmla="*/ 26832 h 53911"/>
                    <a:gd name="connsiteX3" fmla="*/ 26769 w 53911"/>
                    <a:gd name="connsiteY3" fmla="*/ -124 h 53911"/>
                    <a:gd name="connsiteX4" fmla="*/ 53724 w 53911"/>
                    <a:gd name="connsiteY4" fmla="*/ 26832 h 5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1" h="53911">
                      <a:moveTo>
                        <a:pt x="53724" y="26832"/>
                      </a:moveTo>
                      <a:cubicBezTo>
                        <a:pt x="53724" y="41719"/>
                        <a:pt x="41656" y="53788"/>
                        <a:pt x="26769" y="53788"/>
                      </a:cubicBezTo>
                      <a:cubicBezTo>
                        <a:pt x="11881" y="53788"/>
                        <a:pt x="-187" y="41719"/>
                        <a:pt x="-187" y="26832"/>
                      </a:cubicBezTo>
                      <a:cubicBezTo>
                        <a:pt x="-187" y="11945"/>
                        <a:pt x="11881" y="-124"/>
                        <a:pt x="26769" y="-124"/>
                      </a:cubicBezTo>
                      <a:cubicBezTo>
                        <a:pt x="41656" y="-124"/>
                        <a:pt x="53724" y="11945"/>
                        <a:pt x="53724" y="2683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0" name="Freeform: Shape 94">
                  <a:extLst>
                    <a:ext uri="{FF2B5EF4-FFF2-40B4-BE49-F238E27FC236}">
                      <a16:creationId xmlns:a16="http://schemas.microsoft.com/office/drawing/2014/main" id="{2D2EF667-A11A-53CF-CD68-6956A7A7858D}"/>
                    </a:ext>
                  </a:extLst>
                </p:cNvPr>
                <p:cNvSpPr/>
                <p:nvPr/>
              </p:nvSpPr>
              <p:spPr>
                <a:xfrm>
                  <a:off x="2969046" y="5042003"/>
                  <a:ext cx="301466" cy="68434"/>
                </a:xfrm>
                <a:custGeom>
                  <a:avLst/>
                  <a:gdLst>
                    <a:gd name="connsiteX0" fmla="*/ 301279 w 301466"/>
                    <a:gd name="connsiteY0" fmla="*/ 11306 h 68434"/>
                    <a:gd name="connsiteX1" fmla="*/ 208410 w 301466"/>
                    <a:gd name="connsiteY1" fmla="*/ 67790 h 68434"/>
                    <a:gd name="connsiteX2" fmla="*/ -187 w 301466"/>
                    <a:gd name="connsiteY2" fmla="*/ -124 h 68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466" h="68434">
                      <a:moveTo>
                        <a:pt x="301279" y="11306"/>
                      </a:moveTo>
                      <a:cubicBezTo>
                        <a:pt x="284039" y="36357"/>
                        <a:pt x="251082" y="73124"/>
                        <a:pt x="208410" y="67790"/>
                      </a:cubicBezTo>
                      <a:cubicBezTo>
                        <a:pt x="144497" y="59789"/>
                        <a:pt x="-187" y="-12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1" name="Freeform: Shape 159">
                  <a:extLst>
                    <a:ext uri="{FF2B5EF4-FFF2-40B4-BE49-F238E27FC236}">
                      <a16:creationId xmlns:a16="http://schemas.microsoft.com/office/drawing/2014/main" id="{AB0F822B-1C2F-1C44-D09E-590992EB200B}"/>
                    </a:ext>
                  </a:extLst>
                </p:cNvPr>
                <p:cNvSpPr/>
                <p:nvPr/>
              </p:nvSpPr>
              <p:spPr>
                <a:xfrm>
                  <a:off x="3242895" y="5027543"/>
                  <a:ext cx="53916" cy="53919"/>
                </a:xfrm>
                <a:custGeom>
                  <a:avLst/>
                  <a:gdLst>
                    <a:gd name="connsiteX0" fmla="*/ 3808 w 53916"/>
                    <a:gd name="connsiteY0" fmla="*/ 12717 h 53919"/>
                    <a:gd name="connsiteX1" fmla="*/ 40889 w 53916"/>
                    <a:gd name="connsiteY1" fmla="*/ 3868 h 53919"/>
                    <a:gd name="connsiteX2" fmla="*/ 49737 w 53916"/>
                    <a:gd name="connsiteY2" fmla="*/ 40949 h 53919"/>
                    <a:gd name="connsiteX3" fmla="*/ 12761 w 53916"/>
                    <a:gd name="connsiteY3" fmla="*/ 49865 h 53919"/>
                    <a:gd name="connsiteX4" fmla="*/ 3741 w 53916"/>
                    <a:gd name="connsiteY4" fmla="*/ 12822 h 53919"/>
                    <a:gd name="connsiteX5" fmla="*/ 3808 w 53916"/>
                    <a:gd name="connsiteY5" fmla="*/ 12717 h 5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6" h="53919">
                      <a:moveTo>
                        <a:pt x="3808" y="12717"/>
                      </a:moveTo>
                      <a:cubicBezTo>
                        <a:pt x="11609" y="39"/>
                        <a:pt x="28211" y="-3923"/>
                        <a:pt x="40889" y="3868"/>
                      </a:cubicBezTo>
                      <a:cubicBezTo>
                        <a:pt x="53566" y="11669"/>
                        <a:pt x="57529" y="28271"/>
                        <a:pt x="49737" y="40949"/>
                      </a:cubicBezTo>
                      <a:cubicBezTo>
                        <a:pt x="41965" y="53589"/>
                        <a:pt x="25439" y="57580"/>
                        <a:pt x="12761" y="49865"/>
                      </a:cubicBezTo>
                      <a:cubicBezTo>
                        <a:pt x="45" y="42130"/>
                        <a:pt x="-3993" y="25547"/>
                        <a:pt x="3741" y="12822"/>
                      </a:cubicBezTo>
                      <a:cubicBezTo>
                        <a:pt x="3760" y="12793"/>
                        <a:pt x="3789" y="12755"/>
                        <a:pt x="3808" y="12717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2" name="Freeform: Shape 160">
                  <a:extLst>
                    <a:ext uri="{FF2B5EF4-FFF2-40B4-BE49-F238E27FC236}">
                      <a16:creationId xmlns:a16="http://schemas.microsoft.com/office/drawing/2014/main" id="{7C744D7F-2CBF-0B3C-3DDA-A626E0A92D42}"/>
                    </a:ext>
                  </a:extLst>
                </p:cNvPr>
                <p:cNvSpPr/>
                <p:nvPr/>
              </p:nvSpPr>
              <p:spPr>
                <a:xfrm>
                  <a:off x="3932690" y="4571373"/>
                  <a:ext cx="107504" cy="449199"/>
                </a:xfrm>
                <a:custGeom>
                  <a:avLst/>
                  <a:gdLst>
                    <a:gd name="connsiteX0" fmla="*/ -187 w 107504"/>
                    <a:gd name="connsiteY0" fmla="*/ 449075 h 449199"/>
                    <a:gd name="connsiteX1" fmla="*/ 76013 w 107504"/>
                    <a:gd name="connsiteY1" fmla="*/ 423072 h 449199"/>
                    <a:gd name="connsiteX2" fmla="*/ 47438 w 107504"/>
                    <a:gd name="connsiteY2" fmla="*/ -124 h 4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504" h="449199">
                      <a:moveTo>
                        <a:pt x="-187" y="449075"/>
                      </a:moveTo>
                      <a:cubicBezTo>
                        <a:pt x="24673" y="442979"/>
                        <a:pt x="61058" y="432788"/>
                        <a:pt x="76013" y="423072"/>
                      </a:cubicBezTo>
                      <a:cubicBezTo>
                        <a:pt x="160404" y="368113"/>
                        <a:pt x="47438" y="-124"/>
                        <a:pt x="47438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3" name="Freeform: Shape 161">
                  <a:extLst>
                    <a:ext uri="{FF2B5EF4-FFF2-40B4-BE49-F238E27FC236}">
                      <a16:creationId xmlns:a16="http://schemas.microsoft.com/office/drawing/2014/main" id="{E5CE2EFC-0A72-695B-FEA0-765E2251A04B}"/>
                    </a:ext>
                  </a:extLst>
                </p:cNvPr>
                <p:cNvSpPr/>
                <p:nvPr/>
              </p:nvSpPr>
              <p:spPr>
                <a:xfrm>
                  <a:off x="3906663" y="4992973"/>
                  <a:ext cx="54115" cy="54111"/>
                </a:xfrm>
                <a:custGeom>
                  <a:avLst/>
                  <a:gdLst>
                    <a:gd name="connsiteX0" fmla="*/ 33365 w 54115"/>
                    <a:gd name="connsiteY0" fmla="*/ 53193 h 54111"/>
                    <a:gd name="connsiteX1" fmla="*/ 608 w 54115"/>
                    <a:gd name="connsiteY1" fmla="*/ 33428 h 54111"/>
                    <a:gd name="connsiteX2" fmla="*/ 20382 w 54115"/>
                    <a:gd name="connsiteY2" fmla="*/ 672 h 54111"/>
                    <a:gd name="connsiteX3" fmla="*/ 53129 w 54115"/>
                    <a:gd name="connsiteY3" fmla="*/ 20436 h 54111"/>
                    <a:gd name="connsiteX4" fmla="*/ 53177 w 54115"/>
                    <a:gd name="connsiteY4" fmla="*/ 20617 h 54111"/>
                    <a:gd name="connsiteX5" fmla="*/ 33365 w 54115"/>
                    <a:gd name="connsiteY5" fmla="*/ 53193 h 5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115" h="54111">
                      <a:moveTo>
                        <a:pt x="33365" y="53193"/>
                      </a:moveTo>
                      <a:cubicBezTo>
                        <a:pt x="18858" y="56774"/>
                        <a:pt x="4199" y="47925"/>
                        <a:pt x="608" y="33428"/>
                      </a:cubicBezTo>
                      <a:cubicBezTo>
                        <a:pt x="-2973" y="18922"/>
                        <a:pt x="5875" y="4253"/>
                        <a:pt x="20382" y="672"/>
                      </a:cubicBezTo>
                      <a:cubicBezTo>
                        <a:pt x="34889" y="-2909"/>
                        <a:pt x="49548" y="5939"/>
                        <a:pt x="53129" y="20436"/>
                      </a:cubicBezTo>
                      <a:cubicBezTo>
                        <a:pt x="53148" y="20503"/>
                        <a:pt x="53158" y="20560"/>
                        <a:pt x="53177" y="20617"/>
                      </a:cubicBezTo>
                      <a:cubicBezTo>
                        <a:pt x="56644" y="35076"/>
                        <a:pt x="47795" y="49621"/>
                        <a:pt x="33365" y="53193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4" name="Freeform: Shape 296">
                  <a:extLst>
                    <a:ext uri="{FF2B5EF4-FFF2-40B4-BE49-F238E27FC236}">
                      <a16:creationId xmlns:a16="http://schemas.microsoft.com/office/drawing/2014/main" id="{6FB2FCAC-7CA3-B805-5A41-47D9CE99B890}"/>
                    </a:ext>
                  </a:extLst>
                </p:cNvPr>
                <p:cNvSpPr/>
                <p:nvPr/>
              </p:nvSpPr>
              <p:spPr>
                <a:xfrm>
                  <a:off x="3474823" y="5428527"/>
                  <a:ext cx="112109" cy="60308"/>
                </a:xfrm>
                <a:custGeom>
                  <a:avLst/>
                  <a:gdLst>
                    <a:gd name="connsiteX0" fmla="*/ 111922 w 112109"/>
                    <a:gd name="connsiteY0" fmla="*/ -124 h 60308"/>
                    <a:gd name="connsiteX1" fmla="*/ -187 w 112109"/>
                    <a:gd name="connsiteY1" fmla="*/ 57884 h 60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2109" h="60308">
                      <a:moveTo>
                        <a:pt x="111922" y="-124"/>
                      </a:moveTo>
                      <a:cubicBezTo>
                        <a:pt x="90491" y="27404"/>
                        <a:pt x="47914" y="70647"/>
                        <a:pt x="-187" y="5788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5" name="Freeform: Shape 299">
                  <a:extLst>
                    <a:ext uri="{FF2B5EF4-FFF2-40B4-BE49-F238E27FC236}">
                      <a16:creationId xmlns:a16="http://schemas.microsoft.com/office/drawing/2014/main" id="{147761E4-62EC-F4E1-1A20-32BE4A675A55}"/>
                    </a:ext>
                  </a:extLst>
                </p:cNvPr>
                <p:cNvSpPr/>
                <p:nvPr/>
              </p:nvSpPr>
              <p:spPr>
                <a:xfrm>
                  <a:off x="3558817" y="5403366"/>
                  <a:ext cx="53914" cy="53911"/>
                </a:xfrm>
                <a:custGeom>
                  <a:avLst/>
                  <a:gdLst>
                    <a:gd name="connsiteX0" fmla="*/ 5068 w 53914"/>
                    <a:gd name="connsiteY0" fmla="*/ 10845 h 53911"/>
                    <a:gd name="connsiteX1" fmla="*/ 42759 w 53914"/>
                    <a:gd name="connsiteY1" fmla="*/ 5130 h 53911"/>
                    <a:gd name="connsiteX2" fmla="*/ 48474 w 53914"/>
                    <a:gd name="connsiteY2" fmla="*/ 42820 h 53911"/>
                    <a:gd name="connsiteX3" fmla="*/ 11355 w 53914"/>
                    <a:gd name="connsiteY3" fmla="*/ 48945 h 53911"/>
                    <a:gd name="connsiteX4" fmla="*/ 4659 w 53914"/>
                    <a:gd name="connsiteY4" fmla="*/ 11417 h 53911"/>
                    <a:gd name="connsiteX5" fmla="*/ 5068 w 53914"/>
                    <a:gd name="connsiteY5" fmla="*/ 10845 h 5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4" h="53911">
                      <a:moveTo>
                        <a:pt x="5068" y="10845"/>
                      </a:moveTo>
                      <a:cubicBezTo>
                        <a:pt x="13898" y="-1137"/>
                        <a:pt x="30776" y="-3699"/>
                        <a:pt x="42759" y="5130"/>
                      </a:cubicBezTo>
                      <a:cubicBezTo>
                        <a:pt x="54741" y="13960"/>
                        <a:pt x="57303" y="30838"/>
                        <a:pt x="48474" y="42820"/>
                      </a:cubicBezTo>
                      <a:cubicBezTo>
                        <a:pt x="39806" y="54584"/>
                        <a:pt x="23347" y="57299"/>
                        <a:pt x="11355" y="48945"/>
                      </a:cubicBezTo>
                      <a:cubicBezTo>
                        <a:pt x="-856" y="40430"/>
                        <a:pt x="-3857" y="23628"/>
                        <a:pt x="4659" y="11417"/>
                      </a:cubicBezTo>
                      <a:cubicBezTo>
                        <a:pt x="4792" y="11226"/>
                        <a:pt x="4925" y="11036"/>
                        <a:pt x="5068" y="1084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6" name="Freeform: Shape 300">
                  <a:extLst>
                    <a:ext uri="{FF2B5EF4-FFF2-40B4-BE49-F238E27FC236}">
                      <a16:creationId xmlns:a16="http://schemas.microsoft.com/office/drawing/2014/main" id="{D00C1614-A400-9012-FAB8-3CB0AAD20C5C}"/>
                    </a:ext>
                  </a:extLst>
                </p:cNvPr>
                <p:cNvSpPr/>
                <p:nvPr/>
              </p:nvSpPr>
              <p:spPr>
                <a:xfrm>
                  <a:off x="3153545" y="5292891"/>
                  <a:ext cx="78390" cy="61600"/>
                </a:xfrm>
                <a:custGeom>
                  <a:avLst/>
                  <a:gdLst>
                    <a:gd name="connsiteX0" fmla="*/ 78203 w 78390"/>
                    <a:gd name="connsiteY0" fmla="*/ -124 h 61600"/>
                    <a:gd name="connsiteX1" fmla="*/ -187 w 78390"/>
                    <a:gd name="connsiteY1" fmla="*/ 60741 h 6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8390" h="61600">
                      <a:moveTo>
                        <a:pt x="78203" y="-124"/>
                      </a:moveTo>
                      <a:cubicBezTo>
                        <a:pt x="65916" y="27308"/>
                        <a:pt x="40103" y="67409"/>
                        <a:pt x="-187" y="6074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7" name="Freeform: Shape 303">
                  <a:extLst>
                    <a:ext uri="{FF2B5EF4-FFF2-40B4-BE49-F238E27FC236}">
                      <a16:creationId xmlns:a16="http://schemas.microsoft.com/office/drawing/2014/main" id="{3CAAB957-4AD6-4CF6-DC5C-97167EEF0489}"/>
                    </a:ext>
                  </a:extLst>
                </p:cNvPr>
                <p:cNvSpPr/>
                <p:nvPr/>
              </p:nvSpPr>
              <p:spPr>
                <a:xfrm>
                  <a:off x="3204250" y="5267136"/>
                  <a:ext cx="53897" cy="53928"/>
                </a:xfrm>
                <a:custGeom>
                  <a:avLst/>
                  <a:gdLst>
                    <a:gd name="connsiteX0" fmla="*/ 1590 w 53897"/>
                    <a:gd name="connsiteY0" fmla="*/ 17155 h 53928"/>
                    <a:gd name="connsiteX1" fmla="*/ 36433 w 53897"/>
                    <a:gd name="connsiteY1" fmla="*/ 1686 h 53928"/>
                    <a:gd name="connsiteX2" fmla="*/ 51901 w 53897"/>
                    <a:gd name="connsiteY2" fmla="*/ 36529 h 53928"/>
                    <a:gd name="connsiteX3" fmla="*/ 17116 w 53897"/>
                    <a:gd name="connsiteY3" fmla="*/ 52016 h 53928"/>
                    <a:gd name="connsiteX4" fmla="*/ 1590 w 53897"/>
                    <a:gd name="connsiteY4" fmla="*/ 17155 h 5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97" h="53928">
                      <a:moveTo>
                        <a:pt x="1590" y="17155"/>
                      </a:moveTo>
                      <a:cubicBezTo>
                        <a:pt x="6943" y="3258"/>
                        <a:pt x="22536" y="-3667"/>
                        <a:pt x="36433" y="1686"/>
                      </a:cubicBezTo>
                      <a:cubicBezTo>
                        <a:pt x="50320" y="7030"/>
                        <a:pt x="57254" y="22632"/>
                        <a:pt x="51901" y="36529"/>
                      </a:cubicBezTo>
                      <a:cubicBezTo>
                        <a:pt x="46558" y="50397"/>
                        <a:pt x="31004" y="57331"/>
                        <a:pt x="17116" y="52016"/>
                      </a:cubicBezTo>
                      <a:cubicBezTo>
                        <a:pt x="3229" y="46644"/>
                        <a:pt x="-3706" y="31071"/>
                        <a:pt x="1590" y="1715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8" name="Freeform: Shape 304">
                  <a:extLst>
                    <a:ext uri="{FF2B5EF4-FFF2-40B4-BE49-F238E27FC236}">
                      <a16:creationId xmlns:a16="http://schemas.microsoft.com/office/drawing/2014/main" id="{6F46114A-C9EC-2CD4-736E-E5F5718E60F6}"/>
                    </a:ext>
                  </a:extLst>
                </p:cNvPr>
                <p:cNvSpPr/>
                <p:nvPr/>
              </p:nvSpPr>
              <p:spPr>
                <a:xfrm>
                  <a:off x="3846013" y="4682720"/>
                  <a:ext cx="26293" cy="69627"/>
                </a:xfrm>
                <a:custGeom>
                  <a:avLst/>
                  <a:gdLst>
                    <a:gd name="connsiteX0" fmla="*/ -187 w 26293"/>
                    <a:gd name="connsiteY0" fmla="*/ 69504 h 69627"/>
                    <a:gd name="connsiteX1" fmla="*/ 26102 w 26293"/>
                    <a:gd name="connsiteY1" fmla="*/ -124 h 69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293" h="69627">
                      <a:moveTo>
                        <a:pt x="-187" y="69504"/>
                      </a:moveTo>
                      <a:cubicBezTo>
                        <a:pt x="12957" y="61694"/>
                        <a:pt x="26388" y="43120"/>
                        <a:pt x="26102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Freeform: Shape 307">
                  <a:extLst>
                    <a:ext uri="{FF2B5EF4-FFF2-40B4-BE49-F238E27FC236}">
                      <a16:creationId xmlns:a16="http://schemas.microsoft.com/office/drawing/2014/main" id="{62F91AED-9690-B589-A849-7473186CA01B}"/>
                    </a:ext>
                  </a:extLst>
                </p:cNvPr>
                <p:cNvSpPr/>
                <p:nvPr/>
              </p:nvSpPr>
              <p:spPr>
                <a:xfrm>
                  <a:off x="3820366" y="4724595"/>
                  <a:ext cx="53923" cy="53923"/>
                </a:xfrm>
                <a:custGeom>
                  <a:avLst/>
                  <a:gdLst>
                    <a:gd name="connsiteX0" fmla="*/ 32603 w 53923"/>
                    <a:gd name="connsiteY0" fmla="*/ 53156 h 53923"/>
                    <a:gd name="connsiteX1" fmla="*/ 456 w 53923"/>
                    <a:gd name="connsiteY1" fmla="*/ 32668 h 53923"/>
                    <a:gd name="connsiteX2" fmla="*/ 20945 w 53923"/>
                    <a:gd name="connsiteY2" fmla="*/ 521 h 53923"/>
                    <a:gd name="connsiteX3" fmla="*/ 53082 w 53923"/>
                    <a:gd name="connsiteY3" fmla="*/ 20962 h 53923"/>
                    <a:gd name="connsiteX4" fmla="*/ 32651 w 53923"/>
                    <a:gd name="connsiteY4" fmla="*/ 53147 h 53923"/>
                    <a:gd name="connsiteX5" fmla="*/ 32603 w 53923"/>
                    <a:gd name="connsiteY5" fmla="*/ 53156 h 5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3" h="53923">
                      <a:moveTo>
                        <a:pt x="32603" y="53156"/>
                      </a:moveTo>
                      <a:cubicBezTo>
                        <a:pt x="18068" y="56376"/>
                        <a:pt x="3676" y="47203"/>
                        <a:pt x="456" y="32668"/>
                      </a:cubicBezTo>
                      <a:cubicBezTo>
                        <a:pt x="-2763" y="18133"/>
                        <a:pt x="6409" y="3741"/>
                        <a:pt x="20945" y="521"/>
                      </a:cubicBezTo>
                      <a:cubicBezTo>
                        <a:pt x="35461" y="-2698"/>
                        <a:pt x="49843" y="6455"/>
                        <a:pt x="53082" y="20962"/>
                      </a:cubicBezTo>
                      <a:cubicBezTo>
                        <a:pt x="56330" y="35487"/>
                        <a:pt x="47176" y="49899"/>
                        <a:pt x="32651" y="53147"/>
                      </a:cubicBezTo>
                      <a:cubicBezTo>
                        <a:pt x="32632" y="53147"/>
                        <a:pt x="32622" y="53156"/>
                        <a:pt x="32603" y="5315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Freeform: Shape 308">
                  <a:extLst>
                    <a:ext uri="{FF2B5EF4-FFF2-40B4-BE49-F238E27FC236}">
                      <a16:creationId xmlns:a16="http://schemas.microsoft.com/office/drawing/2014/main" id="{7B2761D5-15FE-A798-C527-94FCF552BB46}"/>
                    </a:ext>
                  </a:extLst>
                </p:cNvPr>
                <p:cNvSpPr/>
                <p:nvPr/>
              </p:nvSpPr>
              <p:spPr>
                <a:xfrm>
                  <a:off x="3636272" y="5098962"/>
                  <a:ext cx="286226" cy="264890"/>
                </a:xfrm>
                <a:custGeom>
                  <a:avLst/>
                  <a:gdLst>
                    <a:gd name="connsiteX0" fmla="*/ 286039 w 286226"/>
                    <a:gd name="connsiteY0" fmla="*/ 264767 h 264890"/>
                    <a:gd name="connsiteX1" fmla="*/ 126209 w 286226"/>
                    <a:gd name="connsiteY1" fmla="*/ 70647 h 264890"/>
                    <a:gd name="connsiteX2" fmla="*/ -187 w 286226"/>
                    <a:gd name="connsiteY2" fmla="*/ -124 h 26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6226" h="264890">
                      <a:moveTo>
                        <a:pt x="286039" y="264767"/>
                      </a:moveTo>
                      <a:cubicBezTo>
                        <a:pt x="286039" y="264767"/>
                        <a:pt x="209839" y="138275"/>
                        <a:pt x="126209" y="70647"/>
                      </a:cubicBezTo>
                      <a:cubicBezTo>
                        <a:pt x="42580" y="3020"/>
                        <a:pt x="-187" y="-12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Freeform: Shape 309">
                  <a:extLst>
                    <a:ext uri="{FF2B5EF4-FFF2-40B4-BE49-F238E27FC236}">
                      <a16:creationId xmlns:a16="http://schemas.microsoft.com/office/drawing/2014/main" id="{24BB4FE0-F688-A5F6-360D-B6A9C234E2ED}"/>
                    </a:ext>
                  </a:extLst>
                </p:cNvPr>
                <p:cNvSpPr/>
                <p:nvPr/>
              </p:nvSpPr>
              <p:spPr>
                <a:xfrm>
                  <a:off x="3627414" y="5277270"/>
                  <a:ext cx="244887" cy="173259"/>
                </a:xfrm>
                <a:custGeom>
                  <a:avLst/>
                  <a:gdLst>
                    <a:gd name="connsiteX0" fmla="*/ 244700 w 244887"/>
                    <a:gd name="connsiteY0" fmla="*/ 173136 h 173259"/>
                    <a:gd name="connsiteX1" fmla="*/ -187 w 244887"/>
                    <a:gd name="connsiteY1" fmla="*/ -124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4887" h="173259">
                      <a:moveTo>
                        <a:pt x="244700" y="173136"/>
                      </a:moveTo>
                      <a:cubicBezTo>
                        <a:pt x="244700" y="173136"/>
                        <a:pt x="85157" y="92459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Freeform: Shape 310">
                  <a:extLst>
                    <a:ext uri="{FF2B5EF4-FFF2-40B4-BE49-F238E27FC236}">
                      <a16:creationId xmlns:a16="http://schemas.microsoft.com/office/drawing/2014/main" id="{AF159DA2-1EF1-FBA0-21A9-D9F1AA86E4CD}"/>
                    </a:ext>
                  </a:extLst>
                </p:cNvPr>
                <p:cNvSpPr/>
                <p:nvPr/>
              </p:nvSpPr>
              <p:spPr>
                <a:xfrm>
                  <a:off x="3786386" y="5348898"/>
                  <a:ext cx="102869" cy="63055"/>
                </a:xfrm>
                <a:custGeom>
                  <a:avLst/>
                  <a:gdLst>
                    <a:gd name="connsiteX0" fmla="*/ 102683 w 102869"/>
                    <a:gd name="connsiteY0" fmla="*/ 62932 h 63055"/>
                    <a:gd name="connsiteX1" fmla="*/ -187 w 102869"/>
                    <a:gd name="connsiteY1" fmla="*/ -124 h 6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869" h="63055">
                      <a:moveTo>
                        <a:pt x="102683" y="62932"/>
                      </a:moveTo>
                      <a:cubicBezTo>
                        <a:pt x="102683" y="62932"/>
                        <a:pt x="41913" y="16069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Freeform: Shape 311">
                  <a:extLst>
                    <a:ext uri="{FF2B5EF4-FFF2-40B4-BE49-F238E27FC236}">
                      <a16:creationId xmlns:a16="http://schemas.microsoft.com/office/drawing/2014/main" id="{A8CA34AF-D3FF-F6B5-65EC-A2246767B57D}"/>
                    </a:ext>
                  </a:extLst>
                </p:cNvPr>
                <p:cNvSpPr/>
                <p:nvPr/>
              </p:nvSpPr>
              <p:spPr>
                <a:xfrm>
                  <a:off x="3771718" y="5225073"/>
                  <a:ext cx="136016" cy="153162"/>
                </a:xfrm>
                <a:custGeom>
                  <a:avLst/>
                  <a:gdLst>
                    <a:gd name="connsiteX0" fmla="*/ 135830 w 136016"/>
                    <a:gd name="connsiteY0" fmla="*/ 153038 h 153162"/>
                    <a:gd name="connsiteX1" fmla="*/ -187 w 136016"/>
                    <a:gd name="connsiteY1" fmla="*/ -124 h 15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6016" h="153162">
                      <a:moveTo>
                        <a:pt x="135830" y="153038"/>
                      </a:moveTo>
                      <a:cubicBezTo>
                        <a:pt x="135830" y="153038"/>
                        <a:pt x="26292" y="48263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Freeform: Shape 312">
                  <a:extLst>
                    <a:ext uri="{FF2B5EF4-FFF2-40B4-BE49-F238E27FC236}">
                      <a16:creationId xmlns:a16="http://schemas.microsoft.com/office/drawing/2014/main" id="{1F66CD29-3C63-51BC-0642-370F64991959}"/>
                    </a:ext>
                  </a:extLst>
                </p:cNvPr>
                <p:cNvSpPr/>
                <p:nvPr/>
              </p:nvSpPr>
              <p:spPr>
                <a:xfrm>
                  <a:off x="3892440" y="5240504"/>
                  <a:ext cx="37487" cy="116109"/>
                </a:xfrm>
                <a:custGeom>
                  <a:avLst/>
                  <a:gdLst>
                    <a:gd name="connsiteX0" fmla="*/ 37301 w 37487"/>
                    <a:gd name="connsiteY0" fmla="*/ 115986 h 116109"/>
                    <a:gd name="connsiteX1" fmla="*/ -133 w 37487"/>
                    <a:gd name="connsiteY1" fmla="*/ -124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487" h="116109">
                      <a:moveTo>
                        <a:pt x="37301" y="115986"/>
                      </a:moveTo>
                      <a:cubicBezTo>
                        <a:pt x="37301" y="115986"/>
                        <a:pt x="-1847" y="35976"/>
                        <a:pt x="-133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Freeform: Shape 313">
                  <a:extLst>
                    <a:ext uri="{FF2B5EF4-FFF2-40B4-BE49-F238E27FC236}">
                      <a16:creationId xmlns:a16="http://schemas.microsoft.com/office/drawing/2014/main" id="{14A2D63F-59F0-6FA2-0262-9D05A676D9B6}"/>
                    </a:ext>
                  </a:extLst>
                </p:cNvPr>
                <p:cNvSpPr/>
                <p:nvPr/>
              </p:nvSpPr>
              <p:spPr>
                <a:xfrm>
                  <a:off x="3954217" y="5006665"/>
                  <a:ext cx="116385" cy="342137"/>
                </a:xfrm>
                <a:custGeom>
                  <a:avLst/>
                  <a:gdLst>
                    <a:gd name="connsiteX0" fmla="*/ -187 w 116385"/>
                    <a:gd name="connsiteY0" fmla="*/ 342014 h 342137"/>
                    <a:gd name="connsiteX1" fmla="*/ 66488 w 116385"/>
                    <a:gd name="connsiteY1" fmla="*/ 277149 h 342137"/>
                    <a:gd name="connsiteX2" fmla="*/ 108683 w 116385"/>
                    <a:gd name="connsiteY2" fmla="*/ -124 h 34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6385" h="342137">
                      <a:moveTo>
                        <a:pt x="-187" y="342014"/>
                      </a:moveTo>
                      <a:cubicBezTo>
                        <a:pt x="-187" y="342014"/>
                        <a:pt x="37913" y="289341"/>
                        <a:pt x="66488" y="277149"/>
                      </a:cubicBezTo>
                      <a:cubicBezTo>
                        <a:pt x="87919" y="267624"/>
                        <a:pt x="134306" y="87221"/>
                        <a:pt x="108683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Freeform: Shape 550">
                  <a:extLst>
                    <a:ext uri="{FF2B5EF4-FFF2-40B4-BE49-F238E27FC236}">
                      <a16:creationId xmlns:a16="http://schemas.microsoft.com/office/drawing/2014/main" id="{F10556CD-B316-DDC2-0966-6A7BCAD52603}"/>
                    </a:ext>
                  </a:extLst>
                </p:cNvPr>
                <p:cNvSpPr/>
                <p:nvPr/>
              </p:nvSpPr>
              <p:spPr>
                <a:xfrm>
                  <a:off x="3598744" y="5437423"/>
                  <a:ext cx="280320" cy="111834"/>
                </a:xfrm>
                <a:custGeom>
                  <a:avLst/>
                  <a:gdLst>
                    <a:gd name="connsiteX0" fmla="*/ 280133 w 280320"/>
                    <a:gd name="connsiteY0" fmla="*/ -66 h 111834"/>
                    <a:gd name="connsiteX1" fmla="*/ 219364 w 280320"/>
                    <a:gd name="connsiteY1" fmla="*/ 33177 h 111834"/>
                    <a:gd name="connsiteX2" fmla="*/ -187 w 280320"/>
                    <a:gd name="connsiteY2" fmla="*/ 85183 h 1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0320" h="111834">
                      <a:moveTo>
                        <a:pt x="280133" y="-66"/>
                      </a:moveTo>
                      <a:cubicBezTo>
                        <a:pt x="280133" y="-66"/>
                        <a:pt x="232508" y="-3018"/>
                        <a:pt x="219364" y="33177"/>
                      </a:cubicBezTo>
                      <a:cubicBezTo>
                        <a:pt x="190789" y="114330"/>
                        <a:pt x="95539" y="134237"/>
                        <a:pt x="-187" y="8518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Freeform: Shape 551">
                  <a:extLst>
                    <a:ext uri="{FF2B5EF4-FFF2-40B4-BE49-F238E27FC236}">
                      <a16:creationId xmlns:a16="http://schemas.microsoft.com/office/drawing/2014/main" id="{BCD108EC-B667-EF3C-0003-9B3114F37846}"/>
                    </a:ext>
                  </a:extLst>
                </p:cNvPr>
                <p:cNvSpPr/>
                <p:nvPr/>
              </p:nvSpPr>
              <p:spPr>
                <a:xfrm>
                  <a:off x="3511114" y="5646840"/>
                  <a:ext cx="96297" cy="55277"/>
                </a:xfrm>
                <a:custGeom>
                  <a:avLst/>
                  <a:gdLst>
                    <a:gd name="connsiteX0" fmla="*/ 96110 w 96297"/>
                    <a:gd name="connsiteY0" fmla="*/ -124 h 55277"/>
                    <a:gd name="connsiteX1" fmla="*/ -187 w 96297"/>
                    <a:gd name="connsiteY1" fmla="*/ 54645 h 5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6297" h="55277">
                      <a:moveTo>
                        <a:pt x="96110" y="-124"/>
                      </a:moveTo>
                      <a:cubicBezTo>
                        <a:pt x="73441" y="23498"/>
                        <a:pt x="32579" y="59884"/>
                        <a:pt x="-187" y="5464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Freeform: Shape 552">
                  <a:extLst>
                    <a:ext uri="{FF2B5EF4-FFF2-40B4-BE49-F238E27FC236}">
                      <a16:creationId xmlns:a16="http://schemas.microsoft.com/office/drawing/2014/main" id="{5298AA37-194D-E106-6465-4377B20651BA}"/>
                    </a:ext>
                  </a:extLst>
                </p:cNvPr>
                <p:cNvSpPr/>
                <p:nvPr/>
              </p:nvSpPr>
              <p:spPr>
                <a:xfrm>
                  <a:off x="3579206" y="5620649"/>
                  <a:ext cx="53910" cy="53908"/>
                </a:xfrm>
                <a:custGeom>
                  <a:avLst/>
                  <a:gdLst>
                    <a:gd name="connsiteX0" fmla="*/ 6968 w 53910"/>
                    <a:gd name="connsiteY0" fmla="*/ 8542 h 53908"/>
                    <a:gd name="connsiteX1" fmla="*/ 45058 w 53910"/>
                    <a:gd name="connsiteY1" fmla="*/ 7027 h 53908"/>
                    <a:gd name="connsiteX2" fmla="*/ 46573 w 53910"/>
                    <a:gd name="connsiteY2" fmla="*/ 45118 h 53908"/>
                    <a:gd name="connsiteX3" fmla="*/ 8492 w 53910"/>
                    <a:gd name="connsiteY3" fmla="*/ 46642 h 53908"/>
                    <a:gd name="connsiteX4" fmla="*/ 6958 w 53910"/>
                    <a:gd name="connsiteY4" fmla="*/ 8551 h 53908"/>
                    <a:gd name="connsiteX5" fmla="*/ 6968 w 53910"/>
                    <a:gd name="connsiteY5" fmla="*/ 8542 h 5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0" h="53908">
                      <a:moveTo>
                        <a:pt x="6968" y="8542"/>
                      </a:moveTo>
                      <a:cubicBezTo>
                        <a:pt x="17064" y="-2393"/>
                        <a:pt x="34123" y="-3069"/>
                        <a:pt x="45058" y="7027"/>
                      </a:cubicBezTo>
                      <a:cubicBezTo>
                        <a:pt x="55993" y="17124"/>
                        <a:pt x="56669" y="34183"/>
                        <a:pt x="46573" y="45118"/>
                      </a:cubicBezTo>
                      <a:cubicBezTo>
                        <a:pt x="36476" y="56052"/>
                        <a:pt x="19426" y="56729"/>
                        <a:pt x="8492" y="46642"/>
                      </a:cubicBezTo>
                      <a:cubicBezTo>
                        <a:pt x="-2453" y="36545"/>
                        <a:pt x="-3138" y="19495"/>
                        <a:pt x="6958" y="8551"/>
                      </a:cubicBezTo>
                      <a:cubicBezTo>
                        <a:pt x="6958" y="8551"/>
                        <a:pt x="6968" y="8542"/>
                        <a:pt x="6968" y="854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Freeform: Shape 553">
                  <a:extLst>
                    <a:ext uri="{FF2B5EF4-FFF2-40B4-BE49-F238E27FC236}">
                      <a16:creationId xmlns:a16="http://schemas.microsoft.com/office/drawing/2014/main" id="{F866DE71-03C1-02EA-5150-69654C67CB8D}"/>
                    </a:ext>
                  </a:extLst>
                </p:cNvPr>
                <p:cNvSpPr/>
                <p:nvPr/>
              </p:nvSpPr>
              <p:spPr>
                <a:xfrm>
                  <a:off x="3885732" y="5323562"/>
                  <a:ext cx="28575" cy="48291"/>
                </a:xfrm>
                <a:custGeom>
                  <a:avLst/>
                  <a:gdLst>
                    <a:gd name="connsiteX0" fmla="*/ 28388 w 28575"/>
                    <a:gd name="connsiteY0" fmla="*/ 48168 h 48291"/>
                    <a:gd name="connsiteX1" fmla="*/ -187 w 28575"/>
                    <a:gd name="connsiteY1" fmla="*/ -124 h 48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48291">
                      <a:moveTo>
                        <a:pt x="28388" y="48168"/>
                      </a:moveTo>
                      <a:cubicBezTo>
                        <a:pt x="28388" y="48168"/>
                        <a:pt x="-187" y="16355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0" name="Freeform: Shape 554">
                  <a:extLst>
                    <a:ext uri="{FF2B5EF4-FFF2-40B4-BE49-F238E27FC236}">
                      <a16:creationId xmlns:a16="http://schemas.microsoft.com/office/drawing/2014/main" id="{703A2300-523A-8858-B215-45843313D591}"/>
                    </a:ext>
                  </a:extLst>
                </p:cNvPr>
                <p:cNvSpPr/>
                <p:nvPr/>
              </p:nvSpPr>
              <p:spPr>
                <a:xfrm>
                  <a:off x="3873512" y="5350346"/>
                  <a:ext cx="89857" cy="108808"/>
                </a:xfrm>
                <a:custGeom>
                  <a:avLst/>
                  <a:gdLst>
                    <a:gd name="connsiteX0" fmla="*/ 89661 w 89857"/>
                    <a:gd name="connsiteY0" fmla="*/ 11668 h 108808"/>
                    <a:gd name="connsiteX1" fmla="*/ 59562 w 89857"/>
                    <a:gd name="connsiteY1" fmla="*/ 7953 h 108808"/>
                    <a:gd name="connsiteX2" fmla="*/ 50037 w 89857"/>
                    <a:gd name="connsiteY2" fmla="*/ 31099 h 108808"/>
                    <a:gd name="connsiteX3" fmla="*/ 19653 w 89857"/>
                    <a:gd name="connsiteY3" fmla="*/ 53102 h 108808"/>
                    <a:gd name="connsiteX4" fmla="*/ 5365 w 89857"/>
                    <a:gd name="connsiteY4" fmla="*/ 75676 h 108808"/>
                    <a:gd name="connsiteX5" fmla="*/ 6032 w 89857"/>
                    <a:gd name="connsiteY5" fmla="*/ 105013 h 108808"/>
                    <a:gd name="connsiteX6" fmla="*/ 27558 w 89857"/>
                    <a:gd name="connsiteY6" fmla="*/ 81201 h 108808"/>
                    <a:gd name="connsiteX7" fmla="*/ 46608 w 89857"/>
                    <a:gd name="connsiteY7" fmla="*/ 56054 h 108808"/>
                    <a:gd name="connsiteX8" fmla="*/ 66135 w 89857"/>
                    <a:gd name="connsiteY8" fmla="*/ 46053 h 108808"/>
                    <a:gd name="connsiteX9" fmla="*/ 78327 w 89857"/>
                    <a:gd name="connsiteY9" fmla="*/ 19860 h 108808"/>
                    <a:gd name="connsiteX10" fmla="*/ 89661 w 89857"/>
                    <a:gd name="connsiteY10" fmla="*/ 11668 h 10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9857" h="108808">
                      <a:moveTo>
                        <a:pt x="89661" y="11668"/>
                      </a:moveTo>
                      <a:cubicBezTo>
                        <a:pt x="89661" y="2143"/>
                        <a:pt x="64801" y="-7382"/>
                        <a:pt x="59562" y="7953"/>
                      </a:cubicBezTo>
                      <a:cubicBezTo>
                        <a:pt x="54324" y="23289"/>
                        <a:pt x="66896" y="30242"/>
                        <a:pt x="50037" y="31099"/>
                      </a:cubicBezTo>
                      <a:cubicBezTo>
                        <a:pt x="33178" y="31956"/>
                        <a:pt x="20986" y="37957"/>
                        <a:pt x="19653" y="53102"/>
                      </a:cubicBezTo>
                      <a:cubicBezTo>
                        <a:pt x="18319" y="68247"/>
                        <a:pt x="-1779" y="58912"/>
                        <a:pt x="5365" y="75676"/>
                      </a:cubicBezTo>
                      <a:cubicBezTo>
                        <a:pt x="14033" y="96155"/>
                        <a:pt x="-11304" y="94726"/>
                        <a:pt x="6032" y="105013"/>
                      </a:cubicBezTo>
                      <a:cubicBezTo>
                        <a:pt x="27844" y="118348"/>
                        <a:pt x="28130" y="91869"/>
                        <a:pt x="27558" y="81201"/>
                      </a:cubicBezTo>
                      <a:cubicBezTo>
                        <a:pt x="26606" y="64246"/>
                        <a:pt x="33083" y="58245"/>
                        <a:pt x="46608" y="56054"/>
                      </a:cubicBezTo>
                      <a:cubicBezTo>
                        <a:pt x="61944" y="53578"/>
                        <a:pt x="59277" y="52816"/>
                        <a:pt x="66135" y="46053"/>
                      </a:cubicBezTo>
                      <a:cubicBezTo>
                        <a:pt x="72993" y="39290"/>
                        <a:pt x="64515" y="19478"/>
                        <a:pt x="78327" y="19860"/>
                      </a:cubicBezTo>
                      <a:cubicBezTo>
                        <a:pt x="86994" y="20145"/>
                        <a:pt x="89852" y="20050"/>
                        <a:pt x="89661" y="11668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91" name="Rectangle: Rounded Corners 555">
                  <a:extLst>
                    <a:ext uri="{FF2B5EF4-FFF2-40B4-BE49-F238E27FC236}">
                      <a16:creationId xmlns:a16="http://schemas.microsoft.com/office/drawing/2014/main" id="{3F9096F7-840D-AF9D-892E-9BEEC9BA41F3}"/>
                    </a:ext>
                  </a:extLst>
                </p:cNvPr>
                <p:cNvSpPr/>
                <p:nvPr/>
              </p:nvSpPr>
              <p:spPr>
                <a:xfrm rot="18729600">
                  <a:off x="3960548" y="5338406"/>
                  <a:ext cx="137636" cy="324040"/>
                </a:xfrm>
                <a:prstGeom prst="roundRect">
                  <a:avLst/>
                </a:prstGeom>
                <a:solidFill>
                  <a:srgbClr val="656665"/>
                </a:solidFill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301" name="Group 1300">
                <a:extLst>
                  <a:ext uri="{FF2B5EF4-FFF2-40B4-BE49-F238E27FC236}">
                    <a16:creationId xmlns:a16="http://schemas.microsoft.com/office/drawing/2014/main" id="{E0205630-E76B-3DB8-5685-41B5D825343A}"/>
                  </a:ext>
                </a:extLst>
              </p:cNvPr>
              <p:cNvGrpSpPr/>
              <p:nvPr/>
            </p:nvGrpSpPr>
            <p:grpSpPr>
              <a:xfrm rot="18226726">
                <a:off x="4475957" y="2541423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1762" name="Group 1761">
                  <a:extLst>
                    <a:ext uri="{FF2B5EF4-FFF2-40B4-BE49-F238E27FC236}">
                      <a16:creationId xmlns:a16="http://schemas.microsoft.com/office/drawing/2014/main" id="{C2223718-D6C3-953C-B91B-10EA3E7B5C2B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764" name="Oval 1763">
                    <a:extLst>
                      <a:ext uri="{FF2B5EF4-FFF2-40B4-BE49-F238E27FC236}">
                        <a16:creationId xmlns:a16="http://schemas.microsoft.com/office/drawing/2014/main" id="{903B5285-CFA3-5A8D-269B-BD4E26C1DD03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765" name="Group 1764">
                    <a:extLst>
                      <a:ext uri="{FF2B5EF4-FFF2-40B4-BE49-F238E27FC236}">
                        <a16:creationId xmlns:a16="http://schemas.microsoft.com/office/drawing/2014/main" id="{375D800C-ABFE-972E-D3F3-951727A2F375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816" name="Freeform: Shape 474">
                      <a:extLst>
                        <a:ext uri="{FF2B5EF4-FFF2-40B4-BE49-F238E27FC236}">
                          <a16:creationId xmlns:a16="http://schemas.microsoft.com/office/drawing/2014/main" id="{F46C84A7-3667-418B-0534-E95491113ED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7" name="Freeform: Shape 475">
                      <a:extLst>
                        <a:ext uri="{FF2B5EF4-FFF2-40B4-BE49-F238E27FC236}">
                          <a16:creationId xmlns:a16="http://schemas.microsoft.com/office/drawing/2014/main" id="{D3AF2DC7-688F-1504-2F2E-D9FBC6D5888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8" name="Freeform: Shape 476">
                      <a:extLst>
                        <a:ext uri="{FF2B5EF4-FFF2-40B4-BE49-F238E27FC236}">
                          <a16:creationId xmlns:a16="http://schemas.microsoft.com/office/drawing/2014/main" id="{F618C932-A0D6-9A90-B850-F472ACACA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9" name="Freeform: Shape 477">
                      <a:extLst>
                        <a:ext uri="{FF2B5EF4-FFF2-40B4-BE49-F238E27FC236}">
                          <a16:creationId xmlns:a16="http://schemas.microsoft.com/office/drawing/2014/main" id="{3F2C4264-CDC1-B90C-3256-D6D04F63EAC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0" name="Freeform: Shape 478">
                      <a:extLst>
                        <a:ext uri="{FF2B5EF4-FFF2-40B4-BE49-F238E27FC236}">
                          <a16:creationId xmlns:a16="http://schemas.microsoft.com/office/drawing/2014/main" id="{BB945910-CBDB-75A3-BEFA-DC3CD79CE9C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1" name="Freeform: Shape 479">
                      <a:extLst>
                        <a:ext uri="{FF2B5EF4-FFF2-40B4-BE49-F238E27FC236}">
                          <a16:creationId xmlns:a16="http://schemas.microsoft.com/office/drawing/2014/main" id="{85C8387B-4C8D-2350-F239-915FBFCCE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2" name="Freeform: Shape 480">
                      <a:extLst>
                        <a:ext uri="{FF2B5EF4-FFF2-40B4-BE49-F238E27FC236}">
                          <a16:creationId xmlns:a16="http://schemas.microsoft.com/office/drawing/2014/main" id="{2C861526-FBD7-827B-D727-FCBEE9FBEF4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3" name="Freeform: Shape 481">
                      <a:extLst>
                        <a:ext uri="{FF2B5EF4-FFF2-40B4-BE49-F238E27FC236}">
                          <a16:creationId xmlns:a16="http://schemas.microsoft.com/office/drawing/2014/main" id="{5424BC12-D682-32C6-1053-079AF1E4DEC8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4" name="Freeform: Shape 482">
                      <a:extLst>
                        <a:ext uri="{FF2B5EF4-FFF2-40B4-BE49-F238E27FC236}">
                          <a16:creationId xmlns:a16="http://schemas.microsoft.com/office/drawing/2014/main" id="{07A53FDB-5B60-383D-EDC2-6D71E280EA2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5" name="Freeform: Shape 483">
                      <a:extLst>
                        <a:ext uri="{FF2B5EF4-FFF2-40B4-BE49-F238E27FC236}">
                          <a16:creationId xmlns:a16="http://schemas.microsoft.com/office/drawing/2014/main" id="{A12F17B9-ACD3-6737-9D29-EC938996DB0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6" name="Freeform: Shape 484">
                      <a:extLst>
                        <a:ext uri="{FF2B5EF4-FFF2-40B4-BE49-F238E27FC236}">
                          <a16:creationId xmlns:a16="http://schemas.microsoft.com/office/drawing/2014/main" id="{7A429440-CA51-6563-25C2-B7B1158862F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7" name="Freeform: Shape 485">
                      <a:extLst>
                        <a:ext uri="{FF2B5EF4-FFF2-40B4-BE49-F238E27FC236}">
                          <a16:creationId xmlns:a16="http://schemas.microsoft.com/office/drawing/2014/main" id="{84FB9A42-5C4D-7F27-51FE-57EDCB6D3A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8" name="Rectangle: Rounded Corners 486">
                      <a:extLst>
                        <a:ext uri="{FF2B5EF4-FFF2-40B4-BE49-F238E27FC236}">
                          <a16:creationId xmlns:a16="http://schemas.microsoft.com/office/drawing/2014/main" id="{D5ACF9A2-E52E-3244-B731-56DE0F5CF4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29" name="Rectangle: Rounded Corners 487">
                      <a:extLst>
                        <a:ext uri="{FF2B5EF4-FFF2-40B4-BE49-F238E27FC236}">
                          <a16:creationId xmlns:a16="http://schemas.microsoft.com/office/drawing/2014/main" id="{F3E17B03-1EBE-9F29-B94C-AB220243F6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30" name="Rectangle: Rounded Corners 488">
                      <a:extLst>
                        <a:ext uri="{FF2B5EF4-FFF2-40B4-BE49-F238E27FC236}">
                          <a16:creationId xmlns:a16="http://schemas.microsoft.com/office/drawing/2014/main" id="{04706CD5-84E9-298E-94E3-4F5B3E1D70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31" name="Rectangle: Rounded Corners 489">
                      <a:extLst>
                        <a:ext uri="{FF2B5EF4-FFF2-40B4-BE49-F238E27FC236}">
                          <a16:creationId xmlns:a16="http://schemas.microsoft.com/office/drawing/2014/main" id="{E93B2D48-A164-4590-8F7E-0B479FF5C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32" name="Rectangle: Rounded Corners 490">
                      <a:extLst>
                        <a:ext uri="{FF2B5EF4-FFF2-40B4-BE49-F238E27FC236}">
                          <a16:creationId xmlns:a16="http://schemas.microsoft.com/office/drawing/2014/main" id="{1A46CB17-ABB5-E321-10D5-D08B6E94D62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33" name="Rectangle: Rounded Corners 491">
                      <a:extLst>
                        <a:ext uri="{FF2B5EF4-FFF2-40B4-BE49-F238E27FC236}">
                          <a16:creationId xmlns:a16="http://schemas.microsoft.com/office/drawing/2014/main" id="{0F3864F7-C303-79B3-8A21-5CBE29F58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66" name="Group 1765">
                    <a:extLst>
                      <a:ext uri="{FF2B5EF4-FFF2-40B4-BE49-F238E27FC236}">
                        <a16:creationId xmlns:a16="http://schemas.microsoft.com/office/drawing/2014/main" id="{053F6D98-561D-A629-E381-5A459352F011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1800" name="Freeform: Shape 458">
                      <a:extLst>
                        <a:ext uri="{FF2B5EF4-FFF2-40B4-BE49-F238E27FC236}">
                          <a16:creationId xmlns:a16="http://schemas.microsoft.com/office/drawing/2014/main" id="{30DAE2EC-29D9-5AA5-B56A-5EF8C532E23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1" name="Freeform: Shape 459">
                      <a:extLst>
                        <a:ext uri="{FF2B5EF4-FFF2-40B4-BE49-F238E27FC236}">
                          <a16:creationId xmlns:a16="http://schemas.microsoft.com/office/drawing/2014/main" id="{DBF2E2E8-7300-0E97-98A0-23A64DC196C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2" name="Freeform: Shape 460">
                      <a:extLst>
                        <a:ext uri="{FF2B5EF4-FFF2-40B4-BE49-F238E27FC236}">
                          <a16:creationId xmlns:a16="http://schemas.microsoft.com/office/drawing/2014/main" id="{76F6A6DF-16BC-6A5F-6246-AF81755AD38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3" name="Freeform: Shape 461">
                      <a:extLst>
                        <a:ext uri="{FF2B5EF4-FFF2-40B4-BE49-F238E27FC236}">
                          <a16:creationId xmlns:a16="http://schemas.microsoft.com/office/drawing/2014/main" id="{C6DE05FA-1BFB-133F-CAA2-84B14417B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4" name="Freeform: Shape 462">
                      <a:extLst>
                        <a:ext uri="{FF2B5EF4-FFF2-40B4-BE49-F238E27FC236}">
                          <a16:creationId xmlns:a16="http://schemas.microsoft.com/office/drawing/2014/main" id="{98B09E27-72BD-884B-7E6F-79833BDBC4B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5" name="Freeform: Shape 463">
                      <a:extLst>
                        <a:ext uri="{FF2B5EF4-FFF2-40B4-BE49-F238E27FC236}">
                          <a16:creationId xmlns:a16="http://schemas.microsoft.com/office/drawing/2014/main" id="{04B4388D-215C-A558-D24E-C5B453F1CF7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6" name="Freeform: Shape 464">
                      <a:extLst>
                        <a:ext uri="{FF2B5EF4-FFF2-40B4-BE49-F238E27FC236}">
                          <a16:creationId xmlns:a16="http://schemas.microsoft.com/office/drawing/2014/main" id="{86A6C797-B32E-838E-C6CD-26687BCF922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7" name="Freeform: Shape 465">
                      <a:extLst>
                        <a:ext uri="{FF2B5EF4-FFF2-40B4-BE49-F238E27FC236}">
                          <a16:creationId xmlns:a16="http://schemas.microsoft.com/office/drawing/2014/main" id="{C111D646-EA02-0218-7E98-3305CCE92678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8" name="Freeform: Shape 466">
                      <a:extLst>
                        <a:ext uri="{FF2B5EF4-FFF2-40B4-BE49-F238E27FC236}">
                          <a16:creationId xmlns:a16="http://schemas.microsoft.com/office/drawing/2014/main" id="{19B7F643-94A4-4AF6-4856-C043742A732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09" name="Freeform: Shape 467">
                      <a:extLst>
                        <a:ext uri="{FF2B5EF4-FFF2-40B4-BE49-F238E27FC236}">
                          <a16:creationId xmlns:a16="http://schemas.microsoft.com/office/drawing/2014/main" id="{58112A7F-D52A-9ECD-2D04-40E5F3D94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0" name="Freeform: Shape 468">
                      <a:extLst>
                        <a:ext uri="{FF2B5EF4-FFF2-40B4-BE49-F238E27FC236}">
                          <a16:creationId xmlns:a16="http://schemas.microsoft.com/office/drawing/2014/main" id="{ACFA82B3-2AD9-6253-FB09-06BC37B88A16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1" name="Rectangle: Rounded Corners 469">
                      <a:extLst>
                        <a:ext uri="{FF2B5EF4-FFF2-40B4-BE49-F238E27FC236}">
                          <a16:creationId xmlns:a16="http://schemas.microsoft.com/office/drawing/2014/main" id="{D26BF803-E0E4-4130-9B1F-37AAD4ACE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2" name="Rectangle: Rounded Corners 470">
                      <a:extLst>
                        <a:ext uri="{FF2B5EF4-FFF2-40B4-BE49-F238E27FC236}">
                          <a16:creationId xmlns:a16="http://schemas.microsoft.com/office/drawing/2014/main" id="{C16E2475-629A-2A23-6385-36936F77D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3" name="Rectangle: Rounded Corners 471">
                      <a:extLst>
                        <a:ext uri="{FF2B5EF4-FFF2-40B4-BE49-F238E27FC236}">
                          <a16:creationId xmlns:a16="http://schemas.microsoft.com/office/drawing/2014/main" id="{F30694EF-5959-76C8-A7B5-5F30DDD10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4" name="Rectangle: Rounded Corners 472">
                      <a:extLst>
                        <a:ext uri="{FF2B5EF4-FFF2-40B4-BE49-F238E27FC236}">
                          <a16:creationId xmlns:a16="http://schemas.microsoft.com/office/drawing/2014/main" id="{D6EAF50E-436A-C5D9-3142-66FA16D07B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815" name="Rectangle: Rounded Corners 473">
                      <a:extLst>
                        <a:ext uri="{FF2B5EF4-FFF2-40B4-BE49-F238E27FC236}">
                          <a16:creationId xmlns:a16="http://schemas.microsoft.com/office/drawing/2014/main" id="{A3EE8104-64E3-EF35-EB98-F3765C529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67" name="Group 1766">
                    <a:extLst>
                      <a:ext uri="{FF2B5EF4-FFF2-40B4-BE49-F238E27FC236}">
                        <a16:creationId xmlns:a16="http://schemas.microsoft.com/office/drawing/2014/main" id="{4D3D4ADC-9539-A96A-B897-B443B067BEE1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1785" name="Freeform: Shape 443">
                      <a:extLst>
                        <a:ext uri="{FF2B5EF4-FFF2-40B4-BE49-F238E27FC236}">
                          <a16:creationId xmlns:a16="http://schemas.microsoft.com/office/drawing/2014/main" id="{BA245E26-2148-8FA4-278E-D5B65C756AA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6" name="Freeform: Shape 444">
                      <a:extLst>
                        <a:ext uri="{FF2B5EF4-FFF2-40B4-BE49-F238E27FC236}">
                          <a16:creationId xmlns:a16="http://schemas.microsoft.com/office/drawing/2014/main" id="{54DB54D1-0E20-5086-9DB5-76FB415504A9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7" name="Freeform: Shape 445">
                      <a:extLst>
                        <a:ext uri="{FF2B5EF4-FFF2-40B4-BE49-F238E27FC236}">
                          <a16:creationId xmlns:a16="http://schemas.microsoft.com/office/drawing/2014/main" id="{CAC011EF-63E8-6EAC-A1E8-2191B41B7DC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8" name="Freeform: Shape 446">
                      <a:extLst>
                        <a:ext uri="{FF2B5EF4-FFF2-40B4-BE49-F238E27FC236}">
                          <a16:creationId xmlns:a16="http://schemas.microsoft.com/office/drawing/2014/main" id="{9FB5F126-32A0-A9F9-48BD-AAD189AB7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9" name="Freeform: Shape 447">
                      <a:extLst>
                        <a:ext uri="{FF2B5EF4-FFF2-40B4-BE49-F238E27FC236}">
                          <a16:creationId xmlns:a16="http://schemas.microsoft.com/office/drawing/2014/main" id="{72CF539B-BE04-FB3F-D695-56D12639142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0" name="Freeform: Shape 448">
                      <a:extLst>
                        <a:ext uri="{FF2B5EF4-FFF2-40B4-BE49-F238E27FC236}">
                          <a16:creationId xmlns:a16="http://schemas.microsoft.com/office/drawing/2014/main" id="{8F3EF043-47E4-B8F2-2C91-9E5C242E9D2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1" name="Freeform: Shape 449">
                      <a:extLst>
                        <a:ext uri="{FF2B5EF4-FFF2-40B4-BE49-F238E27FC236}">
                          <a16:creationId xmlns:a16="http://schemas.microsoft.com/office/drawing/2014/main" id="{5D4566E8-0A7D-4C86-DC66-831322042E0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2" name="Freeform: Shape 450">
                      <a:extLst>
                        <a:ext uri="{FF2B5EF4-FFF2-40B4-BE49-F238E27FC236}">
                          <a16:creationId xmlns:a16="http://schemas.microsoft.com/office/drawing/2014/main" id="{B791D3FB-0DC2-A185-3C87-548FF16F898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3" name="Freeform: Shape 451">
                      <a:extLst>
                        <a:ext uri="{FF2B5EF4-FFF2-40B4-BE49-F238E27FC236}">
                          <a16:creationId xmlns:a16="http://schemas.microsoft.com/office/drawing/2014/main" id="{5D607047-8B57-5754-B28D-97A3BFF4AA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4" name="Rectangle: Rounded Corners 452">
                      <a:extLst>
                        <a:ext uri="{FF2B5EF4-FFF2-40B4-BE49-F238E27FC236}">
                          <a16:creationId xmlns:a16="http://schemas.microsoft.com/office/drawing/2014/main" id="{238B1F3A-0886-E899-C287-4012593AF9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5" name="Rectangle: Rounded Corners 453">
                      <a:extLst>
                        <a:ext uri="{FF2B5EF4-FFF2-40B4-BE49-F238E27FC236}">
                          <a16:creationId xmlns:a16="http://schemas.microsoft.com/office/drawing/2014/main" id="{08B730C7-7C03-9A3C-B614-F14FF8D2C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6" name="Rectangle: Rounded Corners 454">
                      <a:extLst>
                        <a:ext uri="{FF2B5EF4-FFF2-40B4-BE49-F238E27FC236}">
                          <a16:creationId xmlns:a16="http://schemas.microsoft.com/office/drawing/2014/main" id="{6B7E871C-A375-57A8-6237-F3245112E1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7" name="Rectangle: Rounded Corners 455">
                      <a:extLst>
                        <a:ext uri="{FF2B5EF4-FFF2-40B4-BE49-F238E27FC236}">
                          <a16:creationId xmlns:a16="http://schemas.microsoft.com/office/drawing/2014/main" id="{FA1DEBD5-9ABF-F462-BB71-308E7CC8E8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8" name="Rectangle: Rounded Corners 456">
                      <a:extLst>
                        <a:ext uri="{FF2B5EF4-FFF2-40B4-BE49-F238E27FC236}">
                          <a16:creationId xmlns:a16="http://schemas.microsoft.com/office/drawing/2014/main" id="{A0A71287-7DC2-75A8-6407-6B2F903F46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99" name="Rectangle: Rounded Corners 457">
                      <a:extLst>
                        <a:ext uri="{FF2B5EF4-FFF2-40B4-BE49-F238E27FC236}">
                          <a16:creationId xmlns:a16="http://schemas.microsoft.com/office/drawing/2014/main" id="{FAA2AB28-2B10-F484-BACC-C8A385973B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768" name="Group 1767">
                    <a:extLst>
                      <a:ext uri="{FF2B5EF4-FFF2-40B4-BE49-F238E27FC236}">
                        <a16:creationId xmlns:a16="http://schemas.microsoft.com/office/drawing/2014/main" id="{562930BE-96B8-4847-B9FA-F83F45F3FFCA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769" name="Freeform: Shape 427">
                      <a:extLst>
                        <a:ext uri="{FF2B5EF4-FFF2-40B4-BE49-F238E27FC236}">
                          <a16:creationId xmlns:a16="http://schemas.microsoft.com/office/drawing/2014/main" id="{617E2F5C-C8CF-9953-E844-71844DD04EC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0" name="Freeform: Shape 428">
                      <a:extLst>
                        <a:ext uri="{FF2B5EF4-FFF2-40B4-BE49-F238E27FC236}">
                          <a16:creationId xmlns:a16="http://schemas.microsoft.com/office/drawing/2014/main" id="{F7485CF7-66BE-C7CC-00D9-A39EE64D72E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1" name="Freeform: Shape 429">
                      <a:extLst>
                        <a:ext uri="{FF2B5EF4-FFF2-40B4-BE49-F238E27FC236}">
                          <a16:creationId xmlns:a16="http://schemas.microsoft.com/office/drawing/2014/main" id="{7407E7CF-0605-E4CE-F7E1-9E814E4587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2" name="Freeform: Shape 430">
                      <a:extLst>
                        <a:ext uri="{FF2B5EF4-FFF2-40B4-BE49-F238E27FC236}">
                          <a16:creationId xmlns:a16="http://schemas.microsoft.com/office/drawing/2014/main" id="{E2E61CBA-92CE-8A16-52F9-9B34349533C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3" name="Freeform: Shape 431">
                      <a:extLst>
                        <a:ext uri="{FF2B5EF4-FFF2-40B4-BE49-F238E27FC236}">
                          <a16:creationId xmlns:a16="http://schemas.microsoft.com/office/drawing/2014/main" id="{E790B900-D376-9C3E-62D3-911CDF95941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4" name="Freeform: Shape 432">
                      <a:extLst>
                        <a:ext uri="{FF2B5EF4-FFF2-40B4-BE49-F238E27FC236}">
                          <a16:creationId xmlns:a16="http://schemas.microsoft.com/office/drawing/2014/main" id="{A9F5AA3D-76A3-A763-5CFF-B8DB646934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5" name="Freeform: Shape 433">
                      <a:extLst>
                        <a:ext uri="{FF2B5EF4-FFF2-40B4-BE49-F238E27FC236}">
                          <a16:creationId xmlns:a16="http://schemas.microsoft.com/office/drawing/2014/main" id="{998C2E28-823D-0A90-350A-AD4BACCEC67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6" name="Freeform: Shape 434">
                      <a:extLst>
                        <a:ext uri="{FF2B5EF4-FFF2-40B4-BE49-F238E27FC236}">
                          <a16:creationId xmlns:a16="http://schemas.microsoft.com/office/drawing/2014/main" id="{33FB11CF-9BB2-6DB9-F9E3-137E51049FC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7" name="Freeform: Shape 435">
                      <a:extLst>
                        <a:ext uri="{FF2B5EF4-FFF2-40B4-BE49-F238E27FC236}">
                          <a16:creationId xmlns:a16="http://schemas.microsoft.com/office/drawing/2014/main" id="{85FA6F96-4241-666F-5FFC-41382242CB5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8" name="Freeform: Shape 436">
                      <a:extLst>
                        <a:ext uri="{FF2B5EF4-FFF2-40B4-BE49-F238E27FC236}">
                          <a16:creationId xmlns:a16="http://schemas.microsoft.com/office/drawing/2014/main" id="{32DB8CAE-C839-F8AD-139E-866B5C5DD8D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79" name="Freeform: Shape 437">
                      <a:extLst>
                        <a:ext uri="{FF2B5EF4-FFF2-40B4-BE49-F238E27FC236}">
                          <a16:creationId xmlns:a16="http://schemas.microsoft.com/office/drawing/2014/main" id="{B248B672-1739-735F-D8C4-571F9622D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0" name="Freeform: Shape 438">
                      <a:extLst>
                        <a:ext uri="{FF2B5EF4-FFF2-40B4-BE49-F238E27FC236}">
                          <a16:creationId xmlns:a16="http://schemas.microsoft.com/office/drawing/2014/main" id="{49FDF840-C09C-5F86-C8DF-996FD7BC21AB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1" name="Rectangle: Rounded Corners 439">
                      <a:extLst>
                        <a:ext uri="{FF2B5EF4-FFF2-40B4-BE49-F238E27FC236}">
                          <a16:creationId xmlns:a16="http://schemas.microsoft.com/office/drawing/2014/main" id="{FB5EB8B4-9F79-92E0-3819-50F99E0F36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2" name="Rectangle: Rounded Corners 440">
                      <a:extLst>
                        <a:ext uri="{FF2B5EF4-FFF2-40B4-BE49-F238E27FC236}">
                          <a16:creationId xmlns:a16="http://schemas.microsoft.com/office/drawing/2014/main" id="{1EBF63B3-49CF-3D69-BD40-49C5C3585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3" name="Rectangle: Rounded Corners 441">
                      <a:extLst>
                        <a:ext uri="{FF2B5EF4-FFF2-40B4-BE49-F238E27FC236}">
                          <a16:creationId xmlns:a16="http://schemas.microsoft.com/office/drawing/2014/main" id="{36337E6F-5D0B-72A9-6CC5-AC46390F3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784" name="Rectangle: Rounded Corners 442">
                      <a:extLst>
                        <a:ext uri="{FF2B5EF4-FFF2-40B4-BE49-F238E27FC236}">
                          <a16:creationId xmlns:a16="http://schemas.microsoft.com/office/drawing/2014/main" id="{33CB557A-06C7-93DA-0AB7-D762D8E8B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763" name="Freeform: Shape 426">
                  <a:extLst>
                    <a:ext uri="{FF2B5EF4-FFF2-40B4-BE49-F238E27FC236}">
                      <a16:creationId xmlns:a16="http://schemas.microsoft.com/office/drawing/2014/main" id="{2075DAA0-AC05-6C00-2944-15F535CA3858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02" name="Group 1301">
                <a:extLst>
                  <a:ext uri="{FF2B5EF4-FFF2-40B4-BE49-F238E27FC236}">
                    <a16:creationId xmlns:a16="http://schemas.microsoft.com/office/drawing/2014/main" id="{4CD80A56-BD3A-B51A-D992-ECC72B01064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441326" flipH="1">
                <a:off x="5854304" y="1864515"/>
                <a:ext cx="108461" cy="111816"/>
                <a:chOff x="10593932" y="3239058"/>
                <a:chExt cx="296031" cy="305188"/>
              </a:xfrm>
            </p:grpSpPr>
            <p:sp>
              <p:nvSpPr>
                <p:cNvPr id="1690" name="Oval 1689">
                  <a:extLst>
                    <a:ext uri="{FF2B5EF4-FFF2-40B4-BE49-F238E27FC236}">
                      <a16:creationId xmlns:a16="http://schemas.microsoft.com/office/drawing/2014/main" id="{FC1899F1-6C7C-EC8F-2F8B-26FC0358D2A8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91" name="Group 1690">
                  <a:extLst>
                    <a:ext uri="{FF2B5EF4-FFF2-40B4-BE49-F238E27FC236}">
                      <a16:creationId xmlns:a16="http://schemas.microsoft.com/office/drawing/2014/main" id="{4B933433-D2E0-74B8-9290-F8D71F8A9CCD}"/>
                    </a:ext>
                  </a:extLst>
                </p:cNvPr>
                <p:cNvGrpSpPr/>
                <p:nvPr/>
              </p:nvGrpSpPr>
              <p:grpSpPr>
                <a:xfrm>
                  <a:off x="10609838" y="3262367"/>
                  <a:ext cx="241550" cy="266278"/>
                  <a:chOff x="10609838" y="3262367"/>
                  <a:chExt cx="241550" cy="266278"/>
                </a:xfrm>
              </p:grpSpPr>
              <p:grpSp>
                <p:nvGrpSpPr>
                  <p:cNvPr id="1692" name="Group 1691">
                    <a:extLst>
                      <a:ext uri="{FF2B5EF4-FFF2-40B4-BE49-F238E27FC236}">
                        <a16:creationId xmlns:a16="http://schemas.microsoft.com/office/drawing/2014/main" id="{8EFD9379-380A-94D9-9AAF-A720348E3DAC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722" y="329150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744" name="Freeform: Shape 62">
                      <a:extLst>
                        <a:ext uri="{FF2B5EF4-FFF2-40B4-BE49-F238E27FC236}">
                          <a16:creationId xmlns:a16="http://schemas.microsoft.com/office/drawing/2014/main" id="{02FB792C-A5C2-57F9-6F46-224BC492104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5" name="Freeform: Shape 63">
                      <a:extLst>
                        <a:ext uri="{FF2B5EF4-FFF2-40B4-BE49-F238E27FC236}">
                          <a16:creationId xmlns:a16="http://schemas.microsoft.com/office/drawing/2014/main" id="{63D4131E-D0AD-84A7-7C9A-107FFE06864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6" name="Freeform: Shape 64">
                      <a:extLst>
                        <a:ext uri="{FF2B5EF4-FFF2-40B4-BE49-F238E27FC236}">
                          <a16:creationId xmlns:a16="http://schemas.microsoft.com/office/drawing/2014/main" id="{5DB82417-8752-F944-05E5-5E32565279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7" name="Freeform: Shape 65">
                      <a:extLst>
                        <a:ext uri="{FF2B5EF4-FFF2-40B4-BE49-F238E27FC236}">
                          <a16:creationId xmlns:a16="http://schemas.microsoft.com/office/drawing/2014/main" id="{E85D3962-74D1-1728-02E4-AC87768A37C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8" name="Freeform: Shape 66">
                      <a:extLst>
                        <a:ext uri="{FF2B5EF4-FFF2-40B4-BE49-F238E27FC236}">
                          <a16:creationId xmlns:a16="http://schemas.microsoft.com/office/drawing/2014/main" id="{BBC92E11-4282-DCC2-4ECE-1813EF1D32B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9" name="Freeform: Shape 67">
                      <a:extLst>
                        <a:ext uri="{FF2B5EF4-FFF2-40B4-BE49-F238E27FC236}">
                          <a16:creationId xmlns:a16="http://schemas.microsoft.com/office/drawing/2014/main" id="{76279A37-6C7B-23B5-B900-293FD20159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0" name="Freeform: Shape 68">
                      <a:extLst>
                        <a:ext uri="{FF2B5EF4-FFF2-40B4-BE49-F238E27FC236}">
                          <a16:creationId xmlns:a16="http://schemas.microsoft.com/office/drawing/2014/main" id="{6C4132A6-7D53-5E48-7919-3E48FD10BF8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1" name="Freeform: Shape 69">
                      <a:extLst>
                        <a:ext uri="{FF2B5EF4-FFF2-40B4-BE49-F238E27FC236}">
                          <a16:creationId xmlns:a16="http://schemas.microsoft.com/office/drawing/2014/main" id="{564A747E-F3F3-6377-1ED8-15566318A43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2" name="Freeform: Shape 70">
                      <a:extLst>
                        <a:ext uri="{FF2B5EF4-FFF2-40B4-BE49-F238E27FC236}">
                          <a16:creationId xmlns:a16="http://schemas.microsoft.com/office/drawing/2014/main" id="{5778CA09-3CC7-43CF-AE5E-64E7F214AF3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3" name="Freeform: Shape 71">
                      <a:extLst>
                        <a:ext uri="{FF2B5EF4-FFF2-40B4-BE49-F238E27FC236}">
                          <a16:creationId xmlns:a16="http://schemas.microsoft.com/office/drawing/2014/main" id="{7CBDC77B-FA5D-5BE2-4EC0-867CB94A321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4" name="Freeform: Shape 72">
                      <a:extLst>
                        <a:ext uri="{FF2B5EF4-FFF2-40B4-BE49-F238E27FC236}">
                          <a16:creationId xmlns:a16="http://schemas.microsoft.com/office/drawing/2014/main" id="{0ECC093D-F14B-6B08-A520-90B81574EBE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5" name="Freeform: Shape 73">
                      <a:extLst>
                        <a:ext uri="{FF2B5EF4-FFF2-40B4-BE49-F238E27FC236}">
                          <a16:creationId xmlns:a16="http://schemas.microsoft.com/office/drawing/2014/main" id="{8018290E-544E-DDA1-C184-2216320717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6" name="Rectangle: Rounded Corners 74">
                      <a:extLst>
                        <a:ext uri="{FF2B5EF4-FFF2-40B4-BE49-F238E27FC236}">
                          <a16:creationId xmlns:a16="http://schemas.microsoft.com/office/drawing/2014/main" id="{2517194B-795D-1413-AE15-2890D55E51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7" name="Rectangle: Rounded Corners 75">
                      <a:extLst>
                        <a:ext uri="{FF2B5EF4-FFF2-40B4-BE49-F238E27FC236}">
                          <a16:creationId xmlns:a16="http://schemas.microsoft.com/office/drawing/2014/main" id="{BCFA8647-66AF-E4C2-D09E-11309EB8F8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8" name="Rectangle: Rounded Corners 76">
                      <a:extLst>
                        <a:ext uri="{FF2B5EF4-FFF2-40B4-BE49-F238E27FC236}">
                          <a16:creationId xmlns:a16="http://schemas.microsoft.com/office/drawing/2014/main" id="{2EBCA578-8080-2756-826A-174D5AD412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59" name="Rectangle: Rounded Corners 77">
                      <a:extLst>
                        <a:ext uri="{FF2B5EF4-FFF2-40B4-BE49-F238E27FC236}">
                          <a16:creationId xmlns:a16="http://schemas.microsoft.com/office/drawing/2014/main" id="{45A30CD8-9FAF-8D7E-2E2B-5A0470945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0" name="Rectangle: Rounded Corners 78">
                      <a:extLst>
                        <a:ext uri="{FF2B5EF4-FFF2-40B4-BE49-F238E27FC236}">
                          <a16:creationId xmlns:a16="http://schemas.microsoft.com/office/drawing/2014/main" id="{39CDDF90-D771-B361-A75E-563F9CD3B3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61" name="Rectangle: Rounded Corners 79">
                      <a:extLst>
                        <a:ext uri="{FF2B5EF4-FFF2-40B4-BE49-F238E27FC236}">
                          <a16:creationId xmlns:a16="http://schemas.microsoft.com/office/drawing/2014/main" id="{68E16F5F-C529-AAD0-BD13-DC0C9A771F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93" name="Group 1692">
                    <a:extLst>
                      <a:ext uri="{FF2B5EF4-FFF2-40B4-BE49-F238E27FC236}">
                        <a16:creationId xmlns:a16="http://schemas.microsoft.com/office/drawing/2014/main" id="{72C7F953-2201-B2F3-BC91-6C865D09E821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626" y="3278498"/>
                    <a:ext cx="187509" cy="155247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728" name="Freeform: Shape 46">
                      <a:extLst>
                        <a:ext uri="{FF2B5EF4-FFF2-40B4-BE49-F238E27FC236}">
                          <a16:creationId xmlns:a16="http://schemas.microsoft.com/office/drawing/2014/main" id="{DC83B538-E65C-1B70-E387-8F78AF8C542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9" name="Freeform: Shape 47">
                      <a:extLst>
                        <a:ext uri="{FF2B5EF4-FFF2-40B4-BE49-F238E27FC236}">
                          <a16:creationId xmlns:a16="http://schemas.microsoft.com/office/drawing/2014/main" id="{C871DE6C-16CB-233A-EC0C-7673F2D0328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0" name="Freeform: Shape 48">
                      <a:extLst>
                        <a:ext uri="{FF2B5EF4-FFF2-40B4-BE49-F238E27FC236}">
                          <a16:creationId xmlns:a16="http://schemas.microsoft.com/office/drawing/2014/main" id="{400AC47E-DEBC-637E-6EA4-5A7C3E36153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1" name="Freeform: Shape 49">
                      <a:extLst>
                        <a:ext uri="{FF2B5EF4-FFF2-40B4-BE49-F238E27FC236}">
                          <a16:creationId xmlns:a16="http://schemas.microsoft.com/office/drawing/2014/main" id="{1DB2F28B-EDDB-FCE4-F230-02E6BDE73C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2" name="Freeform: Shape 50">
                      <a:extLst>
                        <a:ext uri="{FF2B5EF4-FFF2-40B4-BE49-F238E27FC236}">
                          <a16:creationId xmlns:a16="http://schemas.microsoft.com/office/drawing/2014/main" id="{B91A369F-1CC5-1EAC-A2EF-B04076E56F5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3" name="Freeform: Shape 51">
                      <a:extLst>
                        <a:ext uri="{FF2B5EF4-FFF2-40B4-BE49-F238E27FC236}">
                          <a16:creationId xmlns:a16="http://schemas.microsoft.com/office/drawing/2014/main" id="{EF59BAAA-261A-8196-1882-36D82DC74CD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4" name="Freeform: Shape 52">
                      <a:extLst>
                        <a:ext uri="{FF2B5EF4-FFF2-40B4-BE49-F238E27FC236}">
                          <a16:creationId xmlns:a16="http://schemas.microsoft.com/office/drawing/2014/main" id="{C1C5A822-1549-28AB-9598-63A796886E4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5" name="Freeform: Shape 53">
                      <a:extLst>
                        <a:ext uri="{FF2B5EF4-FFF2-40B4-BE49-F238E27FC236}">
                          <a16:creationId xmlns:a16="http://schemas.microsoft.com/office/drawing/2014/main" id="{C83F75E7-05EA-58A2-92AA-24C2B505D68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6" name="Freeform: Shape 54">
                      <a:extLst>
                        <a:ext uri="{FF2B5EF4-FFF2-40B4-BE49-F238E27FC236}">
                          <a16:creationId xmlns:a16="http://schemas.microsoft.com/office/drawing/2014/main" id="{83B6ED27-0A90-F78C-A742-D94ECC9429F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7" name="Freeform: Shape 55">
                      <a:extLst>
                        <a:ext uri="{FF2B5EF4-FFF2-40B4-BE49-F238E27FC236}">
                          <a16:creationId xmlns:a16="http://schemas.microsoft.com/office/drawing/2014/main" id="{923F609A-3594-F1F8-74B5-6D827DD515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8" name="Freeform: Shape 56">
                      <a:extLst>
                        <a:ext uri="{FF2B5EF4-FFF2-40B4-BE49-F238E27FC236}">
                          <a16:creationId xmlns:a16="http://schemas.microsoft.com/office/drawing/2014/main" id="{2ACB5D63-7E84-6983-90A3-C30CAC92EE43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9" name="Rectangle: Rounded Corners 57">
                      <a:extLst>
                        <a:ext uri="{FF2B5EF4-FFF2-40B4-BE49-F238E27FC236}">
                          <a16:creationId xmlns:a16="http://schemas.microsoft.com/office/drawing/2014/main" id="{13862079-F5A1-3FE7-C1D4-6BC2D1CFCB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0" name="Rectangle: Rounded Corners 58">
                      <a:extLst>
                        <a:ext uri="{FF2B5EF4-FFF2-40B4-BE49-F238E27FC236}">
                          <a16:creationId xmlns:a16="http://schemas.microsoft.com/office/drawing/2014/main" id="{825606D0-810D-01D3-4E6D-4BC70FA806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1" name="Rectangle: Rounded Corners 59">
                      <a:extLst>
                        <a:ext uri="{FF2B5EF4-FFF2-40B4-BE49-F238E27FC236}">
                          <a16:creationId xmlns:a16="http://schemas.microsoft.com/office/drawing/2014/main" id="{97D8DDF6-60AA-0B06-115A-5BD13F5D6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2" name="Rectangle: Rounded Corners 60">
                      <a:extLst>
                        <a:ext uri="{FF2B5EF4-FFF2-40B4-BE49-F238E27FC236}">
                          <a16:creationId xmlns:a16="http://schemas.microsoft.com/office/drawing/2014/main" id="{A3C88BD6-5A07-C4D4-11B1-E375B9EDF6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3" name="Rectangle: Rounded Corners 61">
                      <a:extLst>
                        <a:ext uri="{FF2B5EF4-FFF2-40B4-BE49-F238E27FC236}">
                          <a16:creationId xmlns:a16="http://schemas.microsoft.com/office/drawing/2014/main" id="{69D5A911-C2F1-6B26-AC8E-A1724CD1B6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94" name="Group 1693">
                    <a:extLst>
                      <a:ext uri="{FF2B5EF4-FFF2-40B4-BE49-F238E27FC236}">
                        <a16:creationId xmlns:a16="http://schemas.microsoft.com/office/drawing/2014/main" id="{31D3FB17-1693-842E-2E2C-092A396E65DE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58" y="3344159"/>
                    <a:ext cx="181883" cy="159622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713" name="Freeform: Shape 31">
                      <a:extLst>
                        <a:ext uri="{FF2B5EF4-FFF2-40B4-BE49-F238E27FC236}">
                          <a16:creationId xmlns:a16="http://schemas.microsoft.com/office/drawing/2014/main" id="{4F9B197C-2C67-64D8-E2BA-7C440E04F28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4" name="Freeform: Shape 32">
                      <a:extLst>
                        <a:ext uri="{FF2B5EF4-FFF2-40B4-BE49-F238E27FC236}">
                          <a16:creationId xmlns:a16="http://schemas.microsoft.com/office/drawing/2014/main" id="{7E9AF134-C810-037B-B62A-801B90F1F34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5" name="Freeform: Shape 33">
                      <a:extLst>
                        <a:ext uri="{FF2B5EF4-FFF2-40B4-BE49-F238E27FC236}">
                          <a16:creationId xmlns:a16="http://schemas.microsoft.com/office/drawing/2014/main" id="{F3380A86-2F4A-C40D-006D-3E61A39F237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6" name="Freeform: Shape 34">
                      <a:extLst>
                        <a:ext uri="{FF2B5EF4-FFF2-40B4-BE49-F238E27FC236}">
                          <a16:creationId xmlns:a16="http://schemas.microsoft.com/office/drawing/2014/main" id="{FDE9801B-D679-03B6-D9F0-188028E147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7" name="Freeform: Shape 35">
                      <a:extLst>
                        <a:ext uri="{FF2B5EF4-FFF2-40B4-BE49-F238E27FC236}">
                          <a16:creationId xmlns:a16="http://schemas.microsoft.com/office/drawing/2014/main" id="{86EB958B-95E3-678C-E433-0ED71A776AE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8" name="Freeform: Shape 36">
                      <a:extLst>
                        <a:ext uri="{FF2B5EF4-FFF2-40B4-BE49-F238E27FC236}">
                          <a16:creationId xmlns:a16="http://schemas.microsoft.com/office/drawing/2014/main" id="{E47E6A65-FF8A-D712-3758-A950361F6F4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9" name="Freeform: Shape 37">
                      <a:extLst>
                        <a:ext uri="{FF2B5EF4-FFF2-40B4-BE49-F238E27FC236}">
                          <a16:creationId xmlns:a16="http://schemas.microsoft.com/office/drawing/2014/main" id="{67144D61-9C40-9DA9-E698-D09C9A7E91F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0" name="Freeform: Shape 38">
                      <a:extLst>
                        <a:ext uri="{FF2B5EF4-FFF2-40B4-BE49-F238E27FC236}">
                          <a16:creationId xmlns:a16="http://schemas.microsoft.com/office/drawing/2014/main" id="{08AB4C69-F478-5178-F9BF-63F2DC618CD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1" name="Freeform: Shape 39">
                      <a:extLst>
                        <a:ext uri="{FF2B5EF4-FFF2-40B4-BE49-F238E27FC236}">
                          <a16:creationId xmlns:a16="http://schemas.microsoft.com/office/drawing/2014/main" id="{09137262-899A-0BB6-BA71-92E5424F57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2" name="Rectangle: Rounded Corners 40">
                      <a:extLst>
                        <a:ext uri="{FF2B5EF4-FFF2-40B4-BE49-F238E27FC236}">
                          <a16:creationId xmlns:a16="http://schemas.microsoft.com/office/drawing/2014/main" id="{E15BB58F-72AD-9DDA-D23D-691DE5580F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3" name="Rectangle: Rounded Corners 41">
                      <a:extLst>
                        <a:ext uri="{FF2B5EF4-FFF2-40B4-BE49-F238E27FC236}">
                          <a16:creationId xmlns:a16="http://schemas.microsoft.com/office/drawing/2014/main" id="{FBB06DD7-97B0-0EE4-9ADD-9A57D9A520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4" name="Rectangle: Rounded Corners 42">
                      <a:extLst>
                        <a:ext uri="{FF2B5EF4-FFF2-40B4-BE49-F238E27FC236}">
                          <a16:creationId xmlns:a16="http://schemas.microsoft.com/office/drawing/2014/main" id="{820A54B1-24AC-0DBF-E9A7-FAC686193D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5" name="Rectangle: Rounded Corners 43">
                      <a:extLst>
                        <a:ext uri="{FF2B5EF4-FFF2-40B4-BE49-F238E27FC236}">
                          <a16:creationId xmlns:a16="http://schemas.microsoft.com/office/drawing/2014/main" id="{EE76C883-236D-AA7E-55D3-6C39E5A196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6" name="Rectangle: Rounded Corners 44">
                      <a:extLst>
                        <a:ext uri="{FF2B5EF4-FFF2-40B4-BE49-F238E27FC236}">
                          <a16:creationId xmlns:a16="http://schemas.microsoft.com/office/drawing/2014/main" id="{97396FE6-5F3F-CEAB-6BBB-AC419C7E0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27" name="Rectangle: Rounded Corners 45">
                      <a:extLst>
                        <a:ext uri="{FF2B5EF4-FFF2-40B4-BE49-F238E27FC236}">
                          <a16:creationId xmlns:a16="http://schemas.microsoft.com/office/drawing/2014/main" id="{C9B4E0E3-A860-9939-84CF-4668C75B39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95" name="Group 1694">
                    <a:extLst>
                      <a:ext uri="{FF2B5EF4-FFF2-40B4-BE49-F238E27FC236}">
                        <a16:creationId xmlns:a16="http://schemas.microsoft.com/office/drawing/2014/main" id="{B36CAC6C-C592-48EE-04A9-2CB7A88C7D89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31" y="335788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697" name="Freeform: Shape 15">
                      <a:extLst>
                        <a:ext uri="{FF2B5EF4-FFF2-40B4-BE49-F238E27FC236}">
                          <a16:creationId xmlns:a16="http://schemas.microsoft.com/office/drawing/2014/main" id="{579A6A72-0662-BD1F-9C7D-CF339FEC0C0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8" name="Freeform: Shape 16">
                      <a:extLst>
                        <a:ext uri="{FF2B5EF4-FFF2-40B4-BE49-F238E27FC236}">
                          <a16:creationId xmlns:a16="http://schemas.microsoft.com/office/drawing/2014/main" id="{A457285A-A8EB-ACF1-5217-F03B3D577DE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9" name="Freeform: Shape 17">
                      <a:extLst>
                        <a:ext uri="{FF2B5EF4-FFF2-40B4-BE49-F238E27FC236}">
                          <a16:creationId xmlns:a16="http://schemas.microsoft.com/office/drawing/2014/main" id="{8555B5E5-A10B-B013-C99A-108F6612D9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0" name="Freeform: Shape 18">
                      <a:extLst>
                        <a:ext uri="{FF2B5EF4-FFF2-40B4-BE49-F238E27FC236}">
                          <a16:creationId xmlns:a16="http://schemas.microsoft.com/office/drawing/2014/main" id="{1EEB1081-5F59-C726-1D84-89B3097BEC5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1" name="Freeform: Shape 19">
                      <a:extLst>
                        <a:ext uri="{FF2B5EF4-FFF2-40B4-BE49-F238E27FC236}">
                          <a16:creationId xmlns:a16="http://schemas.microsoft.com/office/drawing/2014/main" id="{49526905-BB3D-CB1C-8C91-F09185CCFF4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2" name="Freeform: Shape 20">
                      <a:extLst>
                        <a:ext uri="{FF2B5EF4-FFF2-40B4-BE49-F238E27FC236}">
                          <a16:creationId xmlns:a16="http://schemas.microsoft.com/office/drawing/2014/main" id="{0E2E0FC7-DFED-C17E-D336-3C2AE33B6A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3" name="Freeform: Shape 21">
                      <a:extLst>
                        <a:ext uri="{FF2B5EF4-FFF2-40B4-BE49-F238E27FC236}">
                          <a16:creationId xmlns:a16="http://schemas.microsoft.com/office/drawing/2014/main" id="{DC8C5C93-1AB3-B8D2-BFC8-0833E0E58AB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4" name="Freeform: Shape 22">
                      <a:extLst>
                        <a:ext uri="{FF2B5EF4-FFF2-40B4-BE49-F238E27FC236}">
                          <a16:creationId xmlns:a16="http://schemas.microsoft.com/office/drawing/2014/main" id="{E4110637-49DC-51DC-0897-5EE03AF8E03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5" name="Freeform: Shape 23">
                      <a:extLst>
                        <a:ext uri="{FF2B5EF4-FFF2-40B4-BE49-F238E27FC236}">
                          <a16:creationId xmlns:a16="http://schemas.microsoft.com/office/drawing/2014/main" id="{73B996A5-4126-326F-A39F-A550926E62F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6" name="Freeform: Shape 24">
                      <a:extLst>
                        <a:ext uri="{FF2B5EF4-FFF2-40B4-BE49-F238E27FC236}">
                          <a16:creationId xmlns:a16="http://schemas.microsoft.com/office/drawing/2014/main" id="{6C951E47-D039-D9BD-ECE9-26428FD1009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7" name="Freeform: Shape 25">
                      <a:extLst>
                        <a:ext uri="{FF2B5EF4-FFF2-40B4-BE49-F238E27FC236}">
                          <a16:creationId xmlns:a16="http://schemas.microsoft.com/office/drawing/2014/main" id="{872DB649-D2DE-E318-35FC-1DFD84E8DD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8" name="Freeform: Shape 26">
                      <a:extLst>
                        <a:ext uri="{FF2B5EF4-FFF2-40B4-BE49-F238E27FC236}">
                          <a16:creationId xmlns:a16="http://schemas.microsoft.com/office/drawing/2014/main" id="{9D5A77A0-FEBE-3143-7BC0-4EB189AF768C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09" name="Rectangle: Rounded Corners 27">
                      <a:extLst>
                        <a:ext uri="{FF2B5EF4-FFF2-40B4-BE49-F238E27FC236}">
                          <a16:creationId xmlns:a16="http://schemas.microsoft.com/office/drawing/2014/main" id="{EAEE7E85-6371-736F-4E8A-E29D3C359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0" name="Rectangle: Rounded Corners 28">
                      <a:extLst>
                        <a:ext uri="{FF2B5EF4-FFF2-40B4-BE49-F238E27FC236}">
                          <a16:creationId xmlns:a16="http://schemas.microsoft.com/office/drawing/2014/main" id="{FAA451AD-9E92-9A94-52F5-0F0F8C7508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1" name="Rectangle: Rounded Corners 29">
                      <a:extLst>
                        <a:ext uri="{FF2B5EF4-FFF2-40B4-BE49-F238E27FC236}">
                          <a16:creationId xmlns:a16="http://schemas.microsoft.com/office/drawing/2014/main" id="{7AB9F187-3259-E60A-DC29-855986170F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12" name="Rectangle: Rounded Corners 30">
                      <a:extLst>
                        <a:ext uri="{FF2B5EF4-FFF2-40B4-BE49-F238E27FC236}">
                          <a16:creationId xmlns:a16="http://schemas.microsoft.com/office/drawing/2014/main" id="{4E749C25-BEC6-056F-34E0-30CFB403CD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96" name="Oval 1695">
                    <a:extLst>
                      <a:ext uri="{FF2B5EF4-FFF2-40B4-BE49-F238E27FC236}">
                        <a16:creationId xmlns:a16="http://schemas.microsoft.com/office/drawing/2014/main" id="{CA52138A-9714-F184-A9B5-9E8687FC6135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03" name="Picture 1302">
                <a:extLst>
                  <a:ext uri="{FF2B5EF4-FFF2-40B4-BE49-F238E27FC236}">
                    <a16:creationId xmlns:a16="http://schemas.microsoft.com/office/drawing/2014/main" id="{297208F8-524F-CE77-0E7B-8FF165D9AF6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3651018">
                <a:off x="5100999" y="2193502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304" name="Group 1303">
                <a:extLst>
                  <a:ext uri="{FF2B5EF4-FFF2-40B4-BE49-F238E27FC236}">
                    <a16:creationId xmlns:a16="http://schemas.microsoft.com/office/drawing/2014/main" id="{99215CD8-2053-29AA-0873-6ABFA475510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9533769" flipH="1">
                <a:off x="7093453" y="2256296"/>
                <a:ext cx="108461" cy="111816"/>
                <a:chOff x="10593932" y="3239058"/>
                <a:chExt cx="296031" cy="305188"/>
              </a:xfrm>
            </p:grpSpPr>
            <p:sp>
              <p:nvSpPr>
                <p:cNvPr id="1618" name="Oval 1617">
                  <a:extLst>
                    <a:ext uri="{FF2B5EF4-FFF2-40B4-BE49-F238E27FC236}">
                      <a16:creationId xmlns:a16="http://schemas.microsoft.com/office/drawing/2014/main" id="{44A7E7A7-F895-E21E-84BB-3FFB5FE1919C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19" name="Group 1618">
                  <a:extLst>
                    <a:ext uri="{FF2B5EF4-FFF2-40B4-BE49-F238E27FC236}">
                      <a16:creationId xmlns:a16="http://schemas.microsoft.com/office/drawing/2014/main" id="{737F9546-7151-B865-E877-FE62E1D26039}"/>
                    </a:ext>
                  </a:extLst>
                </p:cNvPr>
                <p:cNvGrpSpPr/>
                <p:nvPr/>
              </p:nvGrpSpPr>
              <p:grpSpPr>
                <a:xfrm>
                  <a:off x="10609838" y="3262367"/>
                  <a:ext cx="241550" cy="266278"/>
                  <a:chOff x="10609838" y="3262367"/>
                  <a:chExt cx="241550" cy="266278"/>
                </a:xfrm>
              </p:grpSpPr>
              <p:grpSp>
                <p:nvGrpSpPr>
                  <p:cNvPr id="1620" name="Group 1619">
                    <a:extLst>
                      <a:ext uri="{FF2B5EF4-FFF2-40B4-BE49-F238E27FC236}">
                        <a16:creationId xmlns:a16="http://schemas.microsoft.com/office/drawing/2014/main" id="{D708EB81-4D3D-AECE-301A-E93D6BA5A4D2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722" y="329150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672" name="Freeform: Shape 62">
                      <a:extLst>
                        <a:ext uri="{FF2B5EF4-FFF2-40B4-BE49-F238E27FC236}">
                          <a16:creationId xmlns:a16="http://schemas.microsoft.com/office/drawing/2014/main" id="{92316821-4CE1-5F6C-DC96-56A64204B6C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3" name="Freeform: Shape 63">
                      <a:extLst>
                        <a:ext uri="{FF2B5EF4-FFF2-40B4-BE49-F238E27FC236}">
                          <a16:creationId xmlns:a16="http://schemas.microsoft.com/office/drawing/2014/main" id="{70456A55-12E8-8276-B96B-928D69E0936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4" name="Freeform: Shape 64">
                      <a:extLst>
                        <a:ext uri="{FF2B5EF4-FFF2-40B4-BE49-F238E27FC236}">
                          <a16:creationId xmlns:a16="http://schemas.microsoft.com/office/drawing/2014/main" id="{10A9116C-593E-6E14-BBFF-1F9E04E2FD9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5" name="Freeform: Shape 65">
                      <a:extLst>
                        <a:ext uri="{FF2B5EF4-FFF2-40B4-BE49-F238E27FC236}">
                          <a16:creationId xmlns:a16="http://schemas.microsoft.com/office/drawing/2014/main" id="{A757BFD5-0F2F-A9FE-16B9-DB8B777D60D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6" name="Freeform: Shape 66">
                      <a:extLst>
                        <a:ext uri="{FF2B5EF4-FFF2-40B4-BE49-F238E27FC236}">
                          <a16:creationId xmlns:a16="http://schemas.microsoft.com/office/drawing/2014/main" id="{B95B72F3-476F-81B2-18A2-CBEDDB88672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7" name="Freeform: Shape 67">
                      <a:extLst>
                        <a:ext uri="{FF2B5EF4-FFF2-40B4-BE49-F238E27FC236}">
                          <a16:creationId xmlns:a16="http://schemas.microsoft.com/office/drawing/2014/main" id="{71BE0512-39A1-FE99-0A55-AF6F67F02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8" name="Freeform: Shape 68">
                      <a:extLst>
                        <a:ext uri="{FF2B5EF4-FFF2-40B4-BE49-F238E27FC236}">
                          <a16:creationId xmlns:a16="http://schemas.microsoft.com/office/drawing/2014/main" id="{627BB478-D5E5-C994-594A-024777AA998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9" name="Freeform: Shape 69">
                      <a:extLst>
                        <a:ext uri="{FF2B5EF4-FFF2-40B4-BE49-F238E27FC236}">
                          <a16:creationId xmlns:a16="http://schemas.microsoft.com/office/drawing/2014/main" id="{E9B45045-681D-315B-24C5-7CD36E313CF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0" name="Freeform: Shape 70">
                      <a:extLst>
                        <a:ext uri="{FF2B5EF4-FFF2-40B4-BE49-F238E27FC236}">
                          <a16:creationId xmlns:a16="http://schemas.microsoft.com/office/drawing/2014/main" id="{26E12BB5-30BD-98B1-4573-5EED9F2D7D5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1" name="Freeform: Shape 71">
                      <a:extLst>
                        <a:ext uri="{FF2B5EF4-FFF2-40B4-BE49-F238E27FC236}">
                          <a16:creationId xmlns:a16="http://schemas.microsoft.com/office/drawing/2014/main" id="{930FCA5C-E53F-B371-D3C0-AE4361D542D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2" name="Freeform: Shape 72">
                      <a:extLst>
                        <a:ext uri="{FF2B5EF4-FFF2-40B4-BE49-F238E27FC236}">
                          <a16:creationId xmlns:a16="http://schemas.microsoft.com/office/drawing/2014/main" id="{D4B00E1A-51A2-40E8-28FF-5A33058EC6C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3" name="Freeform: Shape 73">
                      <a:extLst>
                        <a:ext uri="{FF2B5EF4-FFF2-40B4-BE49-F238E27FC236}">
                          <a16:creationId xmlns:a16="http://schemas.microsoft.com/office/drawing/2014/main" id="{F1A22B95-FE94-F411-C108-17A756FEF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4" name="Rectangle: Rounded Corners 74">
                      <a:extLst>
                        <a:ext uri="{FF2B5EF4-FFF2-40B4-BE49-F238E27FC236}">
                          <a16:creationId xmlns:a16="http://schemas.microsoft.com/office/drawing/2014/main" id="{BB54584A-EE6A-F31A-ABAB-0440040364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5" name="Rectangle: Rounded Corners 75">
                      <a:extLst>
                        <a:ext uri="{FF2B5EF4-FFF2-40B4-BE49-F238E27FC236}">
                          <a16:creationId xmlns:a16="http://schemas.microsoft.com/office/drawing/2014/main" id="{A93E7C1D-22D7-0018-7BDC-055D943E9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6" name="Rectangle: Rounded Corners 76">
                      <a:extLst>
                        <a:ext uri="{FF2B5EF4-FFF2-40B4-BE49-F238E27FC236}">
                          <a16:creationId xmlns:a16="http://schemas.microsoft.com/office/drawing/2014/main" id="{755889BC-29F5-950E-5558-544E7EC777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7" name="Rectangle: Rounded Corners 77">
                      <a:extLst>
                        <a:ext uri="{FF2B5EF4-FFF2-40B4-BE49-F238E27FC236}">
                          <a16:creationId xmlns:a16="http://schemas.microsoft.com/office/drawing/2014/main" id="{27BB0F04-ED4D-6F32-94F1-244FE1AF6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8" name="Rectangle: Rounded Corners 78">
                      <a:extLst>
                        <a:ext uri="{FF2B5EF4-FFF2-40B4-BE49-F238E27FC236}">
                          <a16:creationId xmlns:a16="http://schemas.microsoft.com/office/drawing/2014/main" id="{1D29F3A5-E10F-BFB9-45C6-CF0DC6CB11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9" name="Rectangle: Rounded Corners 79">
                      <a:extLst>
                        <a:ext uri="{FF2B5EF4-FFF2-40B4-BE49-F238E27FC236}">
                          <a16:creationId xmlns:a16="http://schemas.microsoft.com/office/drawing/2014/main" id="{B1C0A62A-60A3-5BD6-4BCC-33D1256D59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1" name="Group 1620">
                    <a:extLst>
                      <a:ext uri="{FF2B5EF4-FFF2-40B4-BE49-F238E27FC236}">
                        <a16:creationId xmlns:a16="http://schemas.microsoft.com/office/drawing/2014/main" id="{D52891EC-7999-351F-11FD-D66B2322B209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626" y="3278498"/>
                    <a:ext cx="187509" cy="155247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656" name="Freeform: Shape 46">
                      <a:extLst>
                        <a:ext uri="{FF2B5EF4-FFF2-40B4-BE49-F238E27FC236}">
                          <a16:creationId xmlns:a16="http://schemas.microsoft.com/office/drawing/2014/main" id="{3B7F28AB-91C1-D7C1-30AD-8C06712F86A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7" name="Freeform: Shape 47">
                      <a:extLst>
                        <a:ext uri="{FF2B5EF4-FFF2-40B4-BE49-F238E27FC236}">
                          <a16:creationId xmlns:a16="http://schemas.microsoft.com/office/drawing/2014/main" id="{8478FDBD-EEAC-EFC4-DE08-1A03EFF1862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8" name="Freeform: Shape 48">
                      <a:extLst>
                        <a:ext uri="{FF2B5EF4-FFF2-40B4-BE49-F238E27FC236}">
                          <a16:creationId xmlns:a16="http://schemas.microsoft.com/office/drawing/2014/main" id="{027F1F2A-C469-3527-933E-07AB66CD0A1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9" name="Freeform: Shape 49">
                      <a:extLst>
                        <a:ext uri="{FF2B5EF4-FFF2-40B4-BE49-F238E27FC236}">
                          <a16:creationId xmlns:a16="http://schemas.microsoft.com/office/drawing/2014/main" id="{92B00C93-67D5-7206-1B49-627EADEA5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0" name="Freeform: Shape 50">
                      <a:extLst>
                        <a:ext uri="{FF2B5EF4-FFF2-40B4-BE49-F238E27FC236}">
                          <a16:creationId xmlns:a16="http://schemas.microsoft.com/office/drawing/2014/main" id="{94EEFA25-FFDE-FD24-730E-38B55D856C4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1" name="Freeform: Shape 51">
                      <a:extLst>
                        <a:ext uri="{FF2B5EF4-FFF2-40B4-BE49-F238E27FC236}">
                          <a16:creationId xmlns:a16="http://schemas.microsoft.com/office/drawing/2014/main" id="{80F342D3-AFD2-FD08-1434-A4C443F0E7D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: Shape 52">
                      <a:extLst>
                        <a:ext uri="{FF2B5EF4-FFF2-40B4-BE49-F238E27FC236}">
                          <a16:creationId xmlns:a16="http://schemas.microsoft.com/office/drawing/2014/main" id="{71F5D1D7-B99D-3FFB-6C71-9D8FBC3216E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3" name="Freeform: Shape 53">
                      <a:extLst>
                        <a:ext uri="{FF2B5EF4-FFF2-40B4-BE49-F238E27FC236}">
                          <a16:creationId xmlns:a16="http://schemas.microsoft.com/office/drawing/2014/main" id="{D0CCE312-FE9C-518F-DD9D-6BB0553A4B5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4" name="Freeform: Shape 54">
                      <a:extLst>
                        <a:ext uri="{FF2B5EF4-FFF2-40B4-BE49-F238E27FC236}">
                          <a16:creationId xmlns:a16="http://schemas.microsoft.com/office/drawing/2014/main" id="{86822C79-52E4-36D3-F6A9-7512F4F4689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5" name="Freeform: Shape 55">
                      <a:extLst>
                        <a:ext uri="{FF2B5EF4-FFF2-40B4-BE49-F238E27FC236}">
                          <a16:creationId xmlns:a16="http://schemas.microsoft.com/office/drawing/2014/main" id="{ABD58BB2-6D8C-DEED-B43A-7BD9B847DE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6" name="Freeform: Shape 56">
                      <a:extLst>
                        <a:ext uri="{FF2B5EF4-FFF2-40B4-BE49-F238E27FC236}">
                          <a16:creationId xmlns:a16="http://schemas.microsoft.com/office/drawing/2014/main" id="{4730A8A3-661D-3977-479A-2FC3680938A8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7" name="Rectangle: Rounded Corners 57">
                      <a:extLst>
                        <a:ext uri="{FF2B5EF4-FFF2-40B4-BE49-F238E27FC236}">
                          <a16:creationId xmlns:a16="http://schemas.microsoft.com/office/drawing/2014/main" id="{511A1FDF-4520-4B7B-24AF-7B696114B3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8" name="Rectangle: Rounded Corners 58">
                      <a:extLst>
                        <a:ext uri="{FF2B5EF4-FFF2-40B4-BE49-F238E27FC236}">
                          <a16:creationId xmlns:a16="http://schemas.microsoft.com/office/drawing/2014/main" id="{91E79D9D-9AB7-3AF2-FBD2-3C8057639E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9" name="Rectangle: Rounded Corners 59">
                      <a:extLst>
                        <a:ext uri="{FF2B5EF4-FFF2-40B4-BE49-F238E27FC236}">
                          <a16:creationId xmlns:a16="http://schemas.microsoft.com/office/drawing/2014/main" id="{326C7A52-BB0C-7A26-ED02-98E8FDB33D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0" name="Rectangle: Rounded Corners 60">
                      <a:extLst>
                        <a:ext uri="{FF2B5EF4-FFF2-40B4-BE49-F238E27FC236}">
                          <a16:creationId xmlns:a16="http://schemas.microsoft.com/office/drawing/2014/main" id="{CABDBE6D-5B2B-7D50-02CE-84B20CB06D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1" name="Rectangle: Rounded Corners 61">
                      <a:extLst>
                        <a:ext uri="{FF2B5EF4-FFF2-40B4-BE49-F238E27FC236}">
                          <a16:creationId xmlns:a16="http://schemas.microsoft.com/office/drawing/2014/main" id="{0FF4BDC2-9F20-B9E9-EACC-1AE655FFBC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2" name="Group 1621">
                    <a:extLst>
                      <a:ext uri="{FF2B5EF4-FFF2-40B4-BE49-F238E27FC236}">
                        <a16:creationId xmlns:a16="http://schemas.microsoft.com/office/drawing/2014/main" id="{9CB185E1-327D-A443-6853-8FD484C494A2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58" y="3344159"/>
                    <a:ext cx="181883" cy="159622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641" name="Freeform: Shape 31">
                      <a:extLst>
                        <a:ext uri="{FF2B5EF4-FFF2-40B4-BE49-F238E27FC236}">
                          <a16:creationId xmlns:a16="http://schemas.microsoft.com/office/drawing/2014/main" id="{1BDBF881-B44A-9260-18E6-099C79D1FBE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2" name="Freeform: Shape 32">
                      <a:extLst>
                        <a:ext uri="{FF2B5EF4-FFF2-40B4-BE49-F238E27FC236}">
                          <a16:creationId xmlns:a16="http://schemas.microsoft.com/office/drawing/2014/main" id="{84A7C561-CB42-287A-ADC8-3A9463297B4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3" name="Freeform: Shape 33">
                      <a:extLst>
                        <a:ext uri="{FF2B5EF4-FFF2-40B4-BE49-F238E27FC236}">
                          <a16:creationId xmlns:a16="http://schemas.microsoft.com/office/drawing/2014/main" id="{E018E211-2CEE-A857-F5FF-E00EF8CFB5A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4" name="Freeform: Shape 34">
                      <a:extLst>
                        <a:ext uri="{FF2B5EF4-FFF2-40B4-BE49-F238E27FC236}">
                          <a16:creationId xmlns:a16="http://schemas.microsoft.com/office/drawing/2014/main" id="{FF10C629-BA6A-89A8-37CA-1CC258AFC6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5" name="Freeform: Shape 35">
                      <a:extLst>
                        <a:ext uri="{FF2B5EF4-FFF2-40B4-BE49-F238E27FC236}">
                          <a16:creationId xmlns:a16="http://schemas.microsoft.com/office/drawing/2014/main" id="{5EAE0795-51DB-A703-5738-AAEF039C4873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6" name="Freeform: Shape 36">
                      <a:extLst>
                        <a:ext uri="{FF2B5EF4-FFF2-40B4-BE49-F238E27FC236}">
                          <a16:creationId xmlns:a16="http://schemas.microsoft.com/office/drawing/2014/main" id="{67D8C1C4-9A36-7C9F-1875-3EB9EA667E2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7" name="Freeform: Shape 37">
                      <a:extLst>
                        <a:ext uri="{FF2B5EF4-FFF2-40B4-BE49-F238E27FC236}">
                          <a16:creationId xmlns:a16="http://schemas.microsoft.com/office/drawing/2014/main" id="{587E71A3-A82E-36DF-0F49-BEDA2EC5226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8" name="Freeform: Shape 38">
                      <a:extLst>
                        <a:ext uri="{FF2B5EF4-FFF2-40B4-BE49-F238E27FC236}">
                          <a16:creationId xmlns:a16="http://schemas.microsoft.com/office/drawing/2014/main" id="{F1BF2E34-96A3-96AF-A7C9-858A0D68F5E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9" name="Freeform: Shape 39">
                      <a:extLst>
                        <a:ext uri="{FF2B5EF4-FFF2-40B4-BE49-F238E27FC236}">
                          <a16:creationId xmlns:a16="http://schemas.microsoft.com/office/drawing/2014/main" id="{41C6697B-D515-61A0-64AB-12100159C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0" name="Rectangle: Rounded Corners 40">
                      <a:extLst>
                        <a:ext uri="{FF2B5EF4-FFF2-40B4-BE49-F238E27FC236}">
                          <a16:creationId xmlns:a16="http://schemas.microsoft.com/office/drawing/2014/main" id="{55615AE9-E535-2315-2A3D-E9A48E2180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1" name="Rectangle: Rounded Corners 41">
                      <a:extLst>
                        <a:ext uri="{FF2B5EF4-FFF2-40B4-BE49-F238E27FC236}">
                          <a16:creationId xmlns:a16="http://schemas.microsoft.com/office/drawing/2014/main" id="{7D5601C9-21AC-0D67-AA59-37CC826A90D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2" name="Rectangle: Rounded Corners 42">
                      <a:extLst>
                        <a:ext uri="{FF2B5EF4-FFF2-40B4-BE49-F238E27FC236}">
                          <a16:creationId xmlns:a16="http://schemas.microsoft.com/office/drawing/2014/main" id="{B8A91C47-82F5-C6F3-757D-073F2A873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3" name="Rectangle: Rounded Corners 43">
                      <a:extLst>
                        <a:ext uri="{FF2B5EF4-FFF2-40B4-BE49-F238E27FC236}">
                          <a16:creationId xmlns:a16="http://schemas.microsoft.com/office/drawing/2014/main" id="{42EBB022-91E9-BAFB-F802-E1CE985B22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4" name="Rectangle: Rounded Corners 44">
                      <a:extLst>
                        <a:ext uri="{FF2B5EF4-FFF2-40B4-BE49-F238E27FC236}">
                          <a16:creationId xmlns:a16="http://schemas.microsoft.com/office/drawing/2014/main" id="{2062001E-BB02-A9A9-B3C0-DB39909004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5" name="Rectangle: Rounded Corners 45">
                      <a:extLst>
                        <a:ext uri="{FF2B5EF4-FFF2-40B4-BE49-F238E27FC236}">
                          <a16:creationId xmlns:a16="http://schemas.microsoft.com/office/drawing/2014/main" id="{D6B25F89-9B5C-4E83-AEAB-60D7BF0055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23" name="Group 1622">
                    <a:extLst>
                      <a:ext uri="{FF2B5EF4-FFF2-40B4-BE49-F238E27FC236}">
                        <a16:creationId xmlns:a16="http://schemas.microsoft.com/office/drawing/2014/main" id="{EF666239-1AB3-73DE-EAA3-87AC9CC8174F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31" y="335788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625" name="Freeform: Shape 15">
                      <a:extLst>
                        <a:ext uri="{FF2B5EF4-FFF2-40B4-BE49-F238E27FC236}">
                          <a16:creationId xmlns:a16="http://schemas.microsoft.com/office/drawing/2014/main" id="{11B8F09C-BD54-4C0A-14F6-A0B734C71D7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6" name="Freeform: Shape 16">
                      <a:extLst>
                        <a:ext uri="{FF2B5EF4-FFF2-40B4-BE49-F238E27FC236}">
                          <a16:creationId xmlns:a16="http://schemas.microsoft.com/office/drawing/2014/main" id="{A68AE131-C95C-5349-7D39-808B9AA1530B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7" name="Freeform: Shape 17">
                      <a:extLst>
                        <a:ext uri="{FF2B5EF4-FFF2-40B4-BE49-F238E27FC236}">
                          <a16:creationId xmlns:a16="http://schemas.microsoft.com/office/drawing/2014/main" id="{E8AE3861-23D1-1EAC-3147-86A8001396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8" name="Freeform: Shape 18">
                      <a:extLst>
                        <a:ext uri="{FF2B5EF4-FFF2-40B4-BE49-F238E27FC236}">
                          <a16:creationId xmlns:a16="http://schemas.microsoft.com/office/drawing/2014/main" id="{7EDC17B1-DD79-7F19-F67C-B2801738E011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29" name="Freeform: Shape 19">
                      <a:extLst>
                        <a:ext uri="{FF2B5EF4-FFF2-40B4-BE49-F238E27FC236}">
                          <a16:creationId xmlns:a16="http://schemas.microsoft.com/office/drawing/2014/main" id="{759B145D-1814-D35E-CDC7-A6BD48FBAE1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0" name="Freeform: Shape 20">
                      <a:extLst>
                        <a:ext uri="{FF2B5EF4-FFF2-40B4-BE49-F238E27FC236}">
                          <a16:creationId xmlns:a16="http://schemas.microsoft.com/office/drawing/2014/main" id="{B81E3396-F0EF-14CE-4801-283F25C395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1" name="Freeform: Shape 21">
                      <a:extLst>
                        <a:ext uri="{FF2B5EF4-FFF2-40B4-BE49-F238E27FC236}">
                          <a16:creationId xmlns:a16="http://schemas.microsoft.com/office/drawing/2014/main" id="{346FA270-89D9-7B5D-537C-4872DCF3539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2" name="Freeform: Shape 22">
                      <a:extLst>
                        <a:ext uri="{FF2B5EF4-FFF2-40B4-BE49-F238E27FC236}">
                          <a16:creationId xmlns:a16="http://schemas.microsoft.com/office/drawing/2014/main" id="{A6CDCE91-CDF1-C51E-AA9C-741AA507D4D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3" name="Freeform: Shape 23">
                      <a:extLst>
                        <a:ext uri="{FF2B5EF4-FFF2-40B4-BE49-F238E27FC236}">
                          <a16:creationId xmlns:a16="http://schemas.microsoft.com/office/drawing/2014/main" id="{13AE4343-A52C-BA22-DB6B-2E817FBB1105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4" name="Freeform: Shape 24">
                      <a:extLst>
                        <a:ext uri="{FF2B5EF4-FFF2-40B4-BE49-F238E27FC236}">
                          <a16:creationId xmlns:a16="http://schemas.microsoft.com/office/drawing/2014/main" id="{0D5EB304-044F-F457-37E1-B75960496C8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5" name="Freeform: Shape 25">
                      <a:extLst>
                        <a:ext uri="{FF2B5EF4-FFF2-40B4-BE49-F238E27FC236}">
                          <a16:creationId xmlns:a16="http://schemas.microsoft.com/office/drawing/2014/main" id="{77656239-58FB-6AA7-C25F-27071316FA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6" name="Freeform: Shape 26">
                      <a:extLst>
                        <a:ext uri="{FF2B5EF4-FFF2-40B4-BE49-F238E27FC236}">
                          <a16:creationId xmlns:a16="http://schemas.microsoft.com/office/drawing/2014/main" id="{2F33135D-5EC7-98B8-728A-48055FCBC97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7" name="Rectangle: Rounded Corners 27">
                      <a:extLst>
                        <a:ext uri="{FF2B5EF4-FFF2-40B4-BE49-F238E27FC236}">
                          <a16:creationId xmlns:a16="http://schemas.microsoft.com/office/drawing/2014/main" id="{3853AAF6-E932-C32D-1329-8742AC2863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8" name="Rectangle: Rounded Corners 28">
                      <a:extLst>
                        <a:ext uri="{FF2B5EF4-FFF2-40B4-BE49-F238E27FC236}">
                          <a16:creationId xmlns:a16="http://schemas.microsoft.com/office/drawing/2014/main" id="{B9E32D4A-0A8A-F38C-FFE7-BF627C0526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39" name="Rectangle: Rounded Corners 29">
                      <a:extLst>
                        <a:ext uri="{FF2B5EF4-FFF2-40B4-BE49-F238E27FC236}">
                          <a16:creationId xmlns:a16="http://schemas.microsoft.com/office/drawing/2014/main" id="{277EDC80-E286-076F-6CA8-EC6FF4DFF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0" name="Rectangle: Rounded Corners 30">
                      <a:extLst>
                        <a:ext uri="{FF2B5EF4-FFF2-40B4-BE49-F238E27FC236}">
                          <a16:creationId xmlns:a16="http://schemas.microsoft.com/office/drawing/2014/main" id="{B2D44B9D-5143-8756-9003-11F5300CC7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24" name="Oval 1623">
                    <a:extLst>
                      <a:ext uri="{FF2B5EF4-FFF2-40B4-BE49-F238E27FC236}">
                        <a16:creationId xmlns:a16="http://schemas.microsoft.com/office/drawing/2014/main" id="{D8BB141B-686B-072D-1617-131D8A15A5D1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05" name="Group 1304">
                <a:extLst>
                  <a:ext uri="{FF2B5EF4-FFF2-40B4-BE49-F238E27FC236}">
                    <a16:creationId xmlns:a16="http://schemas.microsoft.com/office/drawing/2014/main" id="{C6F58415-BE9B-DD47-32DF-5DAFE93B41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613315" flipH="1">
                <a:off x="4425383" y="3857446"/>
                <a:ext cx="108461" cy="111816"/>
                <a:chOff x="10593932" y="3239058"/>
                <a:chExt cx="296031" cy="305188"/>
              </a:xfrm>
            </p:grpSpPr>
            <p:sp>
              <p:nvSpPr>
                <p:cNvPr id="1546" name="Oval 1545">
                  <a:extLst>
                    <a:ext uri="{FF2B5EF4-FFF2-40B4-BE49-F238E27FC236}">
                      <a16:creationId xmlns:a16="http://schemas.microsoft.com/office/drawing/2014/main" id="{C479F517-5340-6042-E930-945DEB41CC93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47" name="Group 1546">
                  <a:extLst>
                    <a:ext uri="{FF2B5EF4-FFF2-40B4-BE49-F238E27FC236}">
                      <a16:creationId xmlns:a16="http://schemas.microsoft.com/office/drawing/2014/main" id="{A16B9F6D-EC89-B3F3-A428-39B5E1ECB8B0}"/>
                    </a:ext>
                  </a:extLst>
                </p:cNvPr>
                <p:cNvGrpSpPr/>
                <p:nvPr/>
              </p:nvGrpSpPr>
              <p:grpSpPr>
                <a:xfrm>
                  <a:off x="10609838" y="3262367"/>
                  <a:ext cx="241550" cy="266278"/>
                  <a:chOff x="10609838" y="3262367"/>
                  <a:chExt cx="241550" cy="266278"/>
                </a:xfrm>
              </p:grpSpPr>
              <p:grpSp>
                <p:nvGrpSpPr>
                  <p:cNvPr id="1548" name="Group 1547">
                    <a:extLst>
                      <a:ext uri="{FF2B5EF4-FFF2-40B4-BE49-F238E27FC236}">
                        <a16:creationId xmlns:a16="http://schemas.microsoft.com/office/drawing/2014/main" id="{357A41AC-3789-07D7-8B98-45E55A356B79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722" y="329150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600" name="Freeform: Shape 62">
                      <a:extLst>
                        <a:ext uri="{FF2B5EF4-FFF2-40B4-BE49-F238E27FC236}">
                          <a16:creationId xmlns:a16="http://schemas.microsoft.com/office/drawing/2014/main" id="{8C632DA5-D1E6-B598-C538-A6047E00F68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1" name="Freeform: Shape 63">
                      <a:extLst>
                        <a:ext uri="{FF2B5EF4-FFF2-40B4-BE49-F238E27FC236}">
                          <a16:creationId xmlns:a16="http://schemas.microsoft.com/office/drawing/2014/main" id="{FDD5A7E2-3DD4-601C-2247-D45A8FA7348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2" name="Freeform: Shape 64">
                      <a:extLst>
                        <a:ext uri="{FF2B5EF4-FFF2-40B4-BE49-F238E27FC236}">
                          <a16:creationId xmlns:a16="http://schemas.microsoft.com/office/drawing/2014/main" id="{1D658BBE-FA29-49F8-A636-7B1B6B33B6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3" name="Freeform: Shape 65">
                      <a:extLst>
                        <a:ext uri="{FF2B5EF4-FFF2-40B4-BE49-F238E27FC236}">
                          <a16:creationId xmlns:a16="http://schemas.microsoft.com/office/drawing/2014/main" id="{BB1BBD3E-5D14-0957-3A99-EF904BED6868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4" name="Freeform: Shape 66">
                      <a:extLst>
                        <a:ext uri="{FF2B5EF4-FFF2-40B4-BE49-F238E27FC236}">
                          <a16:creationId xmlns:a16="http://schemas.microsoft.com/office/drawing/2014/main" id="{EC729EA3-B5E3-6CD5-731F-3E5AE7030DC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5" name="Freeform: Shape 67">
                      <a:extLst>
                        <a:ext uri="{FF2B5EF4-FFF2-40B4-BE49-F238E27FC236}">
                          <a16:creationId xmlns:a16="http://schemas.microsoft.com/office/drawing/2014/main" id="{2B0E56A5-136E-8ABA-F172-9F76452052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6" name="Freeform: Shape 68">
                      <a:extLst>
                        <a:ext uri="{FF2B5EF4-FFF2-40B4-BE49-F238E27FC236}">
                          <a16:creationId xmlns:a16="http://schemas.microsoft.com/office/drawing/2014/main" id="{7FD07412-8D20-FA83-5468-4E78757929B0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7" name="Freeform: Shape 69">
                      <a:extLst>
                        <a:ext uri="{FF2B5EF4-FFF2-40B4-BE49-F238E27FC236}">
                          <a16:creationId xmlns:a16="http://schemas.microsoft.com/office/drawing/2014/main" id="{C7F4E203-AC8D-5716-3B92-46B2BB64FCF7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8" name="Freeform: Shape 70">
                      <a:extLst>
                        <a:ext uri="{FF2B5EF4-FFF2-40B4-BE49-F238E27FC236}">
                          <a16:creationId xmlns:a16="http://schemas.microsoft.com/office/drawing/2014/main" id="{DEFF26BE-A0C2-06A0-71C6-18EFB2C23A9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09" name="Freeform: Shape 71">
                      <a:extLst>
                        <a:ext uri="{FF2B5EF4-FFF2-40B4-BE49-F238E27FC236}">
                          <a16:creationId xmlns:a16="http://schemas.microsoft.com/office/drawing/2014/main" id="{C12D13BE-34ED-93F3-75D0-92571F2D6C1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0" name="Freeform: Shape 72">
                      <a:extLst>
                        <a:ext uri="{FF2B5EF4-FFF2-40B4-BE49-F238E27FC236}">
                          <a16:creationId xmlns:a16="http://schemas.microsoft.com/office/drawing/2014/main" id="{B653ED01-9C67-9D73-1597-F6B68C6C00F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1" name="Freeform: Shape 73">
                      <a:extLst>
                        <a:ext uri="{FF2B5EF4-FFF2-40B4-BE49-F238E27FC236}">
                          <a16:creationId xmlns:a16="http://schemas.microsoft.com/office/drawing/2014/main" id="{0B0D870B-AB69-63D6-2668-FB1665DA1B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2" name="Rectangle: Rounded Corners 74">
                      <a:extLst>
                        <a:ext uri="{FF2B5EF4-FFF2-40B4-BE49-F238E27FC236}">
                          <a16:creationId xmlns:a16="http://schemas.microsoft.com/office/drawing/2014/main" id="{0DDCE6EA-0A8F-3995-0FD4-7BCB34AB2B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3" name="Rectangle: Rounded Corners 75">
                      <a:extLst>
                        <a:ext uri="{FF2B5EF4-FFF2-40B4-BE49-F238E27FC236}">
                          <a16:creationId xmlns:a16="http://schemas.microsoft.com/office/drawing/2014/main" id="{1F87EC81-AB3B-39C6-9B37-A868B019B16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4" name="Rectangle: Rounded Corners 76">
                      <a:extLst>
                        <a:ext uri="{FF2B5EF4-FFF2-40B4-BE49-F238E27FC236}">
                          <a16:creationId xmlns:a16="http://schemas.microsoft.com/office/drawing/2014/main" id="{F26EE2A0-F805-6EC1-BF1A-4666829BB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5" name="Rectangle: Rounded Corners 77">
                      <a:extLst>
                        <a:ext uri="{FF2B5EF4-FFF2-40B4-BE49-F238E27FC236}">
                          <a16:creationId xmlns:a16="http://schemas.microsoft.com/office/drawing/2014/main" id="{FA0A756B-D45C-584A-976D-05250467E5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6" name="Rectangle: Rounded Corners 78">
                      <a:extLst>
                        <a:ext uri="{FF2B5EF4-FFF2-40B4-BE49-F238E27FC236}">
                          <a16:creationId xmlns:a16="http://schemas.microsoft.com/office/drawing/2014/main" id="{243DD746-1D9D-7584-AED8-A92B55DC4C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17" name="Rectangle: Rounded Corners 79">
                      <a:extLst>
                        <a:ext uri="{FF2B5EF4-FFF2-40B4-BE49-F238E27FC236}">
                          <a16:creationId xmlns:a16="http://schemas.microsoft.com/office/drawing/2014/main" id="{45647DFE-E38B-587B-1659-2CA4FDF182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49" name="Group 1548">
                    <a:extLst>
                      <a:ext uri="{FF2B5EF4-FFF2-40B4-BE49-F238E27FC236}">
                        <a16:creationId xmlns:a16="http://schemas.microsoft.com/office/drawing/2014/main" id="{286AF817-046D-77A6-03D9-A7FE9738D017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626" y="3278498"/>
                    <a:ext cx="187509" cy="155247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584" name="Freeform: Shape 46">
                      <a:extLst>
                        <a:ext uri="{FF2B5EF4-FFF2-40B4-BE49-F238E27FC236}">
                          <a16:creationId xmlns:a16="http://schemas.microsoft.com/office/drawing/2014/main" id="{41F72F72-C767-1DFA-E26B-077B8242486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5" name="Freeform: Shape 47">
                      <a:extLst>
                        <a:ext uri="{FF2B5EF4-FFF2-40B4-BE49-F238E27FC236}">
                          <a16:creationId xmlns:a16="http://schemas.microsoft.com/office/drawing/2014/main" id="{B502B975-27C3-97FD-872B-03ECB4D8CAA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6" name="Freeform: Shape 48">
                      <a:extLst>
                        <a:ext uri="{FF2B5EF4-FFF2-40B4-BE49-F238E27FC236}">
                          <a16:creationId xmlns:a16="http://schemas.microsoft.com/office/drawing/2014/main" id="{C8696A06-2411-D531-4D55-96CA70881D5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7" name="Freeform: Shape 49">
                      <a:extLst>
                        <a:ext uri="{FF2B5EF4-FFF2-40B4-BE49-F238E27FC236}">
                          <a16:creationId xmlns:a16="http://schemas.microsoft.com/office/drawing/2014/main" id="{1BCBB9BB-4050-4CC8-E88C-9385A4CAD8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8" name="Freeform: Shape 50">
                      <a:extLst>
                        <a:ext uri="{FF2B5EF4-FFF2-40B4-BE49-F238E27FC236}">
                          <a16:creationId xmlns:a16="http://schemas.microsoft.com/office/drawing/2014/main" id="{85E7D04C-EEA0-82E2-8B60-0AEE6F7D069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9" name="Freeform: Shape 51">
                      <a:extLst>
                        <a:ext uri="{FF2B5EF4-FFF2-40B4-BE49-F238E27FC236}">
                          <a16:creationId xmlns:a16="http://schemas.microsoft.com/office/drawing/2014/main" id="{9526A3A7-A82A-195A-0833-08512C52CF5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0" name="Freeform: Shape 52">
                      <a:extLst>
                        <a:ext uri="{FF2B5EF4-FFF2-40B4-BE49-F238E27FC236}">
                          <a16:creationId xmlns:a16="http://schemas.microsoft.com/office/drawing/2014/main" id="{D8CF4D6E-CEC8-C2DE-ACE3-1A2C707384F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1" name="Freeform: Shape 53">
                      <a:extLst>
                        <a:ext uri="{FF2B5EF4-FFF2-40B4-BE49-F238E27FC236}">
                          <a16:creationId xmlns:a16="http://schemas.microsoft.com/office/drawing/2014/main" id="{0A9BE86F-B2CA-3046-EC28-98EBAACD9EA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2" name="Freeform: Shape 54">
                      <a:extLst>
                        <a:ext uri="{FF2B5EF4-FFF2-40B4-BE49-F238E27FC236}">
                          <a16:creationId xmlns:a16="http://schemas.microsoft.com/office/drawing/2014/main" id="{BD395EB6-9BD9-7E7A-17AA-287C689F769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3" name="Freeform: Shape 55">
                      <a:extLst>
                        <a:ext uri="{FF2B5EF4-FFF2-40B4-BE49-F238E27FC236}">
                          <a16:creationId xmlns:a16="http://schemas.microsoft.com/office/drawing/2014/main" id="{A703D8D1-EC03-FE83-6647-DD0DEF532F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4" name="Freeform: Shape 56">
                      <a:extLst>
                        <a:ext uri="{FF2B5EF4-FFF2-40B4-BE49-F238E27FC236}">
                          <a16:creationId xmlns:a16="http://schemas.microsoft.com/office/drawing/2014/main" id="{9038B058-829A-14CD-EC5E-98440D7BDE4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5" name="Rectangle: Rounded Corners 57">
                      <a:extLst>
                        <a:ext uri="{FF2B5EF4-FFF2-40B4-BE49-F238E27FC236}">
                          <a16:creationId xmlns:a16="http://schemas.microsoft.com/office/drawing/2014/main" id="{D41A4FCD-68D7-C69B-D90E-3AAB487FC8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6" name="Rectangle: Rounded Corners 58">
                      <a:extLst>
                        <a:ext uri="{FF2B5EF4-FFF2-40B4-BE49-F238E27FC236}">
                          <a16:creationId xmlns:a16="http://schemas.microsoft.com/office/drawing/2014/main" id="{6AFB0E57-235A-6C6E-7EEE-54ADBC1F1D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7" name="Rectangle: Rounded Corners 59">
                      <a:extLst>
                        <a:ext uri="{FF2B5EF4-FFF2-40B4-BE49-F238E27FC236}">
                          <a16:creationId xmlns:a16="http://schemas.microsoft.com/office/drawing/2014/main" id="{29B56E34-6D0E-56FA-6536-F71EED89FD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8" name="Rectangle: Rounded Corners 60">
                      <a:extLst>
                        <a:ext uri="{FF2B5EF4-FFF2-40B4-BE49-F238E27FC236}">
                          <a16:creationId xmlns:a16="http://schemas.microsoft.com/office/drawing/2014/main" id="{45FD728C-0501-AD1F-5721-B8737CBC0A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99" name="Rectangle: Rounded Corners 61">
                      <a:extLst>
                        <a:ext uri="{FF2B5EF4-FFF2-40B4-BE49-F238E27FC236}">
                          <a16:creationId xmlns:a16="http://schemas.microsoft.com/office/drawing/2014/main" id="{497F471F-6666-5340-583C-9B0B98451B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50" name="Group 1549">
                    <a:extLst>
                      <a:ext uri="{FF2B5EF4-FFF2-40B4-BE49-F238E27FC236}">
                        <a16:creationId xmlns:a16="http://schemas.microsoft.com/office/drawing/2014/main" id="{C5FCDB7E-046D-3CDC-447C-2B29AE899606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58" y="3344159"/>
                    <a:ext cx="181883" cy="159622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569" name="Freeform: Shape 31">
                      <a:extLst>
                        <a:ext uri="{FF2B5EF4-FFF2-40B4-BE49-F238E27FC236}">
                          <a16:creationId xmlns:a16="http://schemas.microsoft.com/office/drawing/2014/main" id="{EC18986E-00C6-46DA-390D-909A793F8B2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0" name="Freeform: Shape 32">
                      <a:extLst>
                        <a:ext uri="{FF2B5EF4-FFF2-40B4-BE49-F238E27FC236}">
                          <a16:creationId xmlns:a16="http://schemas.microsoft.com/office/drawing/2014/main" id="{CD784A97-D125-44EB-7D53-7871D3768251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1" name="Freeform: Shape 33">
                      <a:extLst>
                        <a:ext uri="{FF2B5EF4-FFF2-40B4-BE49-F238E27FC236}">
                          <a16:creationId xmlns:a16="http://schemas.microsoft.com/office/drawing/2014/main" id="{CD4E3936-40F6-341D-1C33-87780030BA3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2" name="Freeform: Shape 34">
                      <a:extLst>
                        <a:ext uri="{FF2B5EF4-FFF2-40B4-BE49-F238E27FC236}">
                          <a16:creationId xmlns:a16="http://schemas.microsoft.com/office/drawing/2014/main" id="{83D683EA-737D-22C6-3CA5-C00E21761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3" name="Freeform: Shape 35">
                      <a:extLst>
                        <a:ext uri="{FF2B5EF4-FFF2-40B4-BE49-F238E27FC236}">
                          <a16:creationId xmlns:a16="http://schemas.microsoft.com/office/drawing/2014/main" id="{264093EE-827F-052B-6D8E-AEF158B9AE0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4" name="Freeform: Shape 36">
                      <a:extLst>
                        <a:ext uri="{FF2B5EF4-FFF2-40B4-BE49-F238E27FC236}">
                          <a16:creationId xmlns:a16="http://schemas.microsoft.com/office/drawing/2014/main" id="{2866DA38-BE81-CB51-4CEB-D90672BFDA7C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5" name="Freeform: Shape 37">
                      <a:extLst>
                        <a:ext uri="{FF2B5EF4-FFF2-40B4-BE49-F238E27FC236}">
                          <a16:creationId xmlns:a16="http://schemas.microsoft.com/office/drawing/2014/main" id="{89E16794-ACF9-860F-B572-EFDB9CC2BB1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6" name="Freeform: Shape 38">
                      <a:extLst>
                        <a:ext uri="{FF2B5EF4-FFF2-40B4-BE49-F238E27FC236}">
                          <a16:creationId xmlns:a16="http://schemas.microsoft.com/office/drawing/2014/main" id="{26924AD1-C2FE-986C-FAC1-1B12F4BB417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7" name="Freeform: Shape 39">
                      <a:extLst>
                        <a:ext uri="{FF2B5EF4-FFF2-40B4-BE49-F238E27FC236}">
                          <a16:creationId xmlns:a16="http://schemas.microsoft.com/office/drawing/2014/main" id="{DCE37F29-8BF3-5D1D-6AC4-CFF32C1D2A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8" name="Rectangle: Rounded Corners 40">
                      <a:extLst>
                        <a:ext uri="{FF2B5EF4-FFF2-40B4-BE49-F238E27FC236}">
                          <a16:creationId xmlns:a16="http://schemas.microsoft.com/office/drawing/2014/main" id="{244BBA79-B226-3B92-BBD5-DB03A6480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79" name="Rectangle: Rounded Corners 41">
                      <a:extLst>
                        <a:ext uri="{FF2B5EF4-FFF2-40B4-BE49-F238E27FC236}">
                          <a16:creationId xmlns:a16="http://schemas.microsoft.com/office/drawing/2014/main" id="{4FBA690C-FE50-5248-11DD-90532D17FE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0" name="Rectangle: Rounded Corners 42">
                      <a:extLst>
                        <a:ext uri="{FF2B5EF4-FFF2-40B4-BE49-F238E27FC236}">
                          <a16:creationId xmlns:a16="http://schemas.microsoft.com/office/drawing/2014/main" id="{53B04FB8-F5D8-E05B-9D1F-B469BE0EF3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1" name="Rectangle: Rounded Corners 43">
                      <a:extLst>
                        <a:ext uri="{FF2B5EF4-FFF2-40B4-BE49-F238E27FC236}">
                          <a16:creationId xmlns:a16="http://schemas.microsoft.com/office/drawing/2014/main" id="{501847CC-8183-5FE1-07F9-4C447E299A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2" name="Rectangle: Rounded Corners 44">
                      <a:extLst>
                        <a:ext uri="{FF2B5EF4-FFF2-40B4-BE49-F238E27FC236}">
                          <a16:creationId xmlns:a16="http://schemas.microsoft.com/office/drawing/2014/main" id="{50B1C1F3-73CF-72E2-6489-5F4A0C2AD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83" name="Rectangle: Rounded Corners 45">
                      <a:extLst>
                        <a:ext uri="{FF2B5EF4-FFF2-40B4-BE49-F238E27FC236}">
                          <a16:creationId xmlns:a16="http://schemas.microsoft.com/office/drawing/2014/main" id="{0F160AAE-6128-D2BF-5898-76EE1F2DE5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51" name="Group 1550">
                    <a:extLst>
                      <a:ext uri="{FF2B5EF4-FFF2-40B4-BE49-F238E27FC236}">
                        <a16:creationId xmlns:a16="http://schemas.microsoft.com/office/drawing/2014/main" id="{FB6B799F-76A6-FF43-FB01-0BBBA65613AB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31" y="335788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553" name="Freeform: Shape 15">
                      <a:extLst>
                        <a:ext uri="{FF2B5EF4-FFF2-40B4-BE49-F238E27FC236}">
                          <a16:creationId xmlns:a16="http://schemas.microsoft.com/office/drawing/2014/main" id="{C812A033-EC6C-BCF6-CD6E-EB02AFBD286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4" name="Freeform: Shape 16">
                      <a:extLst>
                        <a:ext uri="{FF2B5EF4-FFF2-40B4-BE49-F238E27FC236}">
                          <a16:creationId xmlns:a16="http://schemas.microsoft.com/office/drawing/2014/main" id="{6180F35C-11A9-51F5-E249-34ED60C885F5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5" name="Freeform: Shape 17">
                      <a:extLst>
                        <a:ext uri="{FF2B5EF4-FFF2-40B4-BE49-F238E27FC236}">
                          <a16:creationId xmlns:a16="http://schemas.microsoft.com/office/drawing/2014/main" id="{AE9C47B5-1A7B-D347-CC5F-2803A7EC78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6" name="Freeform: Shape 18">
                      <a:extLst>
                        <a:ext uri="{FF2B5EF4-FFF2-40B4-BE49-F238E27FC236}">
                          <a16:creationId xmlns:a16="http://schemas.microsoft.com/office/drawing/2014/main" id="{56FED940-00AE-F527-8D91-073087BE7CD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7" name="Freeform: Shape 19">
                      <a:extLst>
                        <a:ext uri="{FF2B5EF4-FFF2-40B4-BE49-F238E27FC236}">
                          <a16:creationId xmlns:a16="http://schemas.microsoft.com/office/drawing/2014/main" id="{EECD4B3D-FB76-331F-73BC-A6762DBBB35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8" name="Freeform: Shape 20">
                      <a:extLst>
                        <a:ext uri="{FF2B5EF4-FFF2-40B4-BE49-F238E27FC236}">
                          <a16:creationId xmlns:a16="http://schemas.microsoft.com/office/drawing/2014/main" id="{7B0BE1E0-E017-EC06-05D0-095B87FC9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59" name="Freeform: Shape 21">
                      <a:extLst>
                        <a:ext uri="{FF2B5EF4-FFF2-40B4-BE49-F238E27FC236}">
                          <a16:creationId xmlns:a16="http://schemas.microsoft.com/office/drawing/2014/main" id="{964996A2-3F1C-0C9C-DEFC-9CB8D31864B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0" name="Freeform: Shape 22">
                      <a:extLst>
                        <a:ext uri="{FF2B5EF4-FFF2-40B4-BE49-F238E27FC236}">
                          <a16:creationId xmlns:a16="http://schemas.microsoft.com/office/drawing/2014/main" id="{61AB1E38-389F-B682-ECE5-26FF5CCA66F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1" name="Freeform: Shape 23">
                      <a:extLst>
                        <a:ext uri="{FF2B5EF4-FFF2-40B4-BE49-F238E27FC236}">
                          <a16:creationId xmlns:a16="http://schemas.microsoft.com/office/drawing/2014/main" id="{B163D900-4C73-7CA3-4532-006E2E38831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2" name="Freeform: Shape 24">
                      <a:extLst>
                        <a:ext uri="{FF2B5EF4-FFF2-40B4-BE49-F238E27FC236}">
                          <a16:creationId xmlns:a16="http://schemas.microsoft.com/office/drawing/2014/main" id="{E16B7AF8-C2FF-50BE-F957-3F93060271B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3" name="Freeform: Shape 25">
                      <a:extLst>
                        <a:ext uri="{FF2B5EF4-FFF2-40B4-BE49-F238E27FC236}">
                          <a16:creationId xmlns:a16="http://schemas.microsoft.com/office/drawing/2014/main" id="{087441BB-8D50-56AE-9175-170E20FF8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4" name="Freeform: Shape 26">
                      <a:extLst>
                        <a:ext uri="{FF2B5EF4-FFF2-40B4-BE49-F238E27FC236}">
                          <a16:creationId xmlns:a16="http://schemas.microsoft.com/office/drawing/2014/main" id="{27E8D7D2-4D17-A5DC-FB74-73E90EDDB9C5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5" name="Rectangle: Rounded Corners 27">
                      <a:extLst>
                        <a:ext uri="{FF2B5EF4-FFF2-40B4-BE49-F238E27FC236}">
                          <a16:creationId xmlns:a16="http://schemas.microsoft.com/office/drawing/2014/main" id="{954DBBB6-F3B2-920A-1721-247AB332B2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6" name="Rectangle: Rounded Corners 28">
                      <a:extLst>
                        <a:ext uri="{FF2B5EF4-FFF2-40B4-BE49-F238E27FC236}">
                          <a16:creationId xmlns:a16="http://schemas.microsoft.com/office/drawing/2014/main" id="{64735263-A291-CDEF-F575-D99E29B2F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7" name="Rectangle: Rounded Corners 29">
                      <a:extLst>
                        <a:ext uri="{FF2B5EF4-FFF2-40B4-BE49-F238E27FC236}">
                          <a16:creationId xmlns:a16="http://schemas.microsoft.com/office/drawing/2014/main" id="{6A0E792A-BAAC-B3BB-A5DB-0D63BAD858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568" name="Rectangle: Rounded Corners 30">
                      <a:extLst>
                        <a:ext uri="{FF2B5EF4-FFF2-40B4-BE49-F238E27FC236}">
                          <a16:creationId xmlns:a16="http://schemas.microsoft.com/office/drawing/2014/main" id="{76723F4B-8DB1-5BBA-C2C6-5AECF48BDC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52" name="Oval 1551">
                    <a:extLst>
                      <a:ext uri="{FF2B5EF4-FFF2-40B4-BE49-F238E27FC236}">
                        <a16:creationId xmlns:a16="http://schemas.microsoft.com/office/drawing/2014/main" id="{C25FD8F4-49FC-6B33-3383-98818C359AD5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306" name="Group 1305">
                <a:extLst>
                  <a:ext uri="{FF2B5EF4-FFF2-40B4-BE49-F238E27FC236}">
                    <a16:creationId xmlns:a16="http://schemas.microsoft.com/office/drawing/2014/main" id="{D8B59076-055A-CE79-7FF4-C84CE2880827}"/>
                  </a:ext>
                </a:extLst>
              </p:cNvPr>
              <p:cNvGrpSpPr/>
              <p:nvPr/>
            </p:nvGrpSpPr>
            <p:grpSpPr>
              <a:xfrm rot="4790200">
                <a:off x="4226975" y="3290230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1474" name="Group 1473">
                  <a:extLst>
                    <a:ext uri="{FF2B5EF4-FFF2-40B4-BE49-F238E27FC236}">
                      <a16:creationId xmlns:a16="http://schemas.microsoft.com/office/drawing/2014/main" id="{DB648D70-69E9-4E5E-5222-281B262B8E78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476" name="Oval 1475">
                    <a:extLst>
                      <a:ext uri="{FF2B5EF4-FFF2-40B4-BE49-F238E27FC236}">
                        <a16:creationId xmlns:a16="http://schemas.microsoft.com/office/drawing/2014/main" id="{861E95EB-FB50-1334-A75E-1D522957F5E0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477" name="Group 1476">
                    <a:extLst>
                      <a:ext uri="{FF2B5EF4-FFF2-40B4-BE49-F238E27FC236}">
                        <a16:creationId xmlns:a16="http://schemas.microsoft.com/office/drawing/2014/main" id="{AB5CDCDC-0D59-4967-A4F3-42C2B314CB56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528" name="Freeform: Shape 474">
                      <a:extLst>
                        <a:ext uri="{FF2B5EF4-FFF2-40B4-BE49-F238E27FC236}">
                          <a16:creationId xmlns:a16="http://schemas.microsoft.com/office/drawing/2014/main" id="{4CC46985-1141-8A2D-24DF-0F0935A95F9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9" name="Freeform: Shape 475">
                      <a:extLst>
                        <a:ext uri="{FF2B5EF4-FFF2-40B4-BE49-F238E27FC236}">
                          <a16:creationId xmlns:a16="http://schemas.microsoft.com/office/drawing/2014/main" id="{F3C38A12-656C-57F9-A177-D09A4B3A90F4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0" name="Freeform: Shape 476">
                      <a:extLst>
                        <a:ext uri="{FF2B5EF4-FFF2-40B4-BE49-F238E27FC236}">
                          <a16:creationId xmlns:a16="http://schemas.microsoft.com/office/drawing/2014/main" id="{06FAD9E9-5B79-8406-9C76-533BAAED8B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1" name="Freeform: Shape 477">
                      <a:extLst>
                        <a:ext uri="{FF2B5EF4-FFF2-40B4-BE49-F238E27FC236}">
                          <a16:creationId xmlns:a16="http://schemas.microsoft.com/office/drawing/2014/main" id="{C3F251BA-1620-F0A8-CE65-5757668059B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2" name="Freeform: Shape 478">
                      <a:extLst>
                        <a:ext uri="{FF2B5EF4-FFF2-40B4-BE49-F238E27FC236}">
                          <a16:creationId xmlns:a16="http://schemas.microsoft.com/office/drawing/2014/main" id="{4E87C4B4-92F5-DBDE-5F59-627096D1D51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3" name="Freeform: Shape 479">
                      <a:extLst>
                        <a:ext uri="{FF2B5EF4-FFF2-40B4-BE49-F238E27FC236}">
                          <a16:creationId xmlns:a16="http://schemas.microsoft.com/office/drawing/2014/main" id="{476E5531-6CAA-EA8E-F683-04A097A42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4" name="Freeform: Shape 480">
                      <a:extLst>
                        <a:ext uri="{FF2B5EF4-FFF2-40B4-BE49-F238E27FC236}">
                          <a16:creationId xmlns:a16="http://schemas.microsoft.com/office/drawing/2014/main" id="{B62FEB80-423F-EC80-E902-E102E3695DD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5" name="Freeform: Shape 481">
                      <a:extLst>
                        <a:ext uri="{FF2B5EF4-FFF2-40B4-BE49-F238E27FC236}">
                          <a16:creationId xmlns:a16="http://schemas.microsoft.com/office/drawing/2014/main" id="{30F2ADAE-758F-43FE-A87A-69ECF159DD4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6" name="Freeform: Shape 482">
                      <a:extLst>
                        <a:ext uri="{FF2B5EF4-FFF2-40B4-BE49-F238E27FC236}">
                          <a16:creationId xmlns:a16="http://schemas.microsoft.com/office/drawing/2014/main" id="{5F095A03-4118-E45A-511D-FE159194F04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7" name="Freeform: Shape 483">
                      <a:extLst>
                        <a:ext uri="{FF2B5EF4-FFF2-40B4-BE49-F238E27FC236}">
                          <a16:creationId xmlns:a16="http://schemas.microsoft.com/office/drawing/2014/main" id="{9A05F6E6-A5CE-C840-1A70-840557F4FCD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8" name="Freeform: Shape 484">
                      <a:extLst>
                        <a:ext uri="{FF2B5EF4-FFF2-40B4-BE49-F238E27FC236}">
                          <a16:creationId xmlns:a16="http://schemas.microsoft.com/office/drawing/2014/main" id="{F3BA77E4-6A31-6A99-5E08-B3B462223AC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39" name="Freeform: Shape 485">
                      <a:extLst>
                        <a:ext uri="{FF2B5EF4-FFF2-40B4-BE49-F238E27FC236}">
                          <a16:creationId xmlns:a16="http://schemas.microsoft.com/office/drawing/2014/main" id="{08EC9BBD-337D-99DB-36AF-3081156052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0" name="Rectangle: Rounded Corners 486">
                      <a:extLst>
                        <a:ext uri="{FF2B5EF4-FFF2-40B4-BE49-F238E27FC236}">
                          <a16:creationId xmlns:a16="http://schemas.microsoft.com/office/drawing/2014/main" id="{C227DAAB-631A-70D9-A8CE-8D73DA5133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1" name="Rectangle: Rounded Corners 487">
                      <a:extLst>
                        <a:ext uri="{FF2B5EF4-FFF2-40B4-BE49-F238E27FC236}">
                          <a16:creationId xmlns:a16="http://schemas.microsoft.com/office/drawing/2014/main" id="{6B46F7DC-F4F8-5C65-2AC8-643249EA1F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2" name="Rectangle: Rounded Corners 488">
                      <a:extLst>
                        <a:ext uri="{FF2B5EF4-FFF2-40B4-BE49-F238E27FC236}">
                          <a16:creationId xmlns:a16="http://schemas.microsoft.com/office/drawing/2014/main" id="{C423362E-435A-326E-D3AE-AC047812F6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3" name="Rectangle: Rounded Corners 489">
                      <a:extLst>
                        <a:ext uri="{FF2B5EF4-FFF2-40B4-BE49-F238E27FC236}">
                          <a16:creationId xmlns:a16="http://schemas.microsoft.com/office/drawing/2014/main" id="{5F844C07-9E4A-7D5F-4EAC-BE91F307C6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4" name="Rectangle: Rounded Corners 490">
                      <a:extLst>
                        <a:ext uri="{FF2B5EF4-FFF2-40B4-BE49-F238E27FC236}">
                          <a16:creationId xmlns:a16="http://schemas.microsoft.com/office/drawing/2014/main" id="{CD299546-3ECA-FE01-76F3-02BF3C797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45" name="Rectangle: Rounded Corners 491">
                      <a:extLst>
                        <a:ext uri="{FF2B5EF4-FFF2-40B4-BE49-F238E27FC236}">
                          <a16:creationId xmlns:a16="http://schemas.microsoft.com/office/drawing/2014/main" id="{3E1CBBD2-02F0-3601-F81B-064EEA1428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8" name="Group 1477">
                    <a:extLst>
                      <a:ext uri="{FF2B5EF4-FFF2-40B4-BE49-F238E27FC236}">
                        <a16:creationId xmlns:a16="http://schemas.microsoft.com/office/drawing/2014/main" id="{990029B1-C063-762A-5FE5-7A7B99D82D1D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1512" name="Freeform: Shape 458">
                      <a:extLst>
                        <a:ext uri="{FF2B5EF4-FFF2-40B4-BE49-F238E27FC236}">
                          <a16:creationId xmlns:a16="http://schemas.microsoft.com/office/drawing/2014/main" id="{9E685A62-D9E7-6621-2E32-AE395A740FA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3" name="Freeform: Shape 459">
                      <a:extLst>
                        <a:ext uri="{FF2B5EF4-FFF2-40B4-BE49-F238E27FC236}">
                          <a16:creationId xmlns:a16="http://schemas.microsoft.com/office/drawing/2014/main" id="{1E0B60C8-26E0-AD64-6A62-CFA3552B2E0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4" name="Freeform: Shape 460">
                      <a:extLst>
                        <a:ext uri="{FF2B5EF4-FFF2-40B4-BE49-F238E27FC236}">
                          <a16:creationId xmlns:a16="http://schemas.microsoft.com/office/drawing/2014/main" id="{51486AE7-BAC8-09BF-A8FA-5DAD1931420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5" name="Freeform: Shape 461">
                      <a:extLst>
                        <a:ext uri="{FF2B5EF4-FFF2-40B4-BE49-F238E27FC236}">
                          <a16:creationId xmlns:a16="http://schemas.microsoft.com/office/drawing/2014/main" id="{35A61C09-FD6A-5F4A-8548-DC4FA24CED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6" name="Freeform: Shape 462">
                      <a:extLst>
                        <a:ext uri="{FF2B5EF4-FFF2-40B4-BE49-F238E27FC236}">
                          <a16:creationId xmlns:a16="http://schemas.microsoft.com/office/drawing/2014/main" id="{F0B93D3A-BF64-CB17-1B99-68601E09D4D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7" name="Freeform: Shape 463">
                      <a:extLst>
                        <a:ext uri="{FF2B5EF4-FFF2-40B4-BE49-F238E27FC236}">
                          <a16:creationId xmlns:a16="http://schemas.microsoft.com/office/drawing/2014/main" id="{88B12C5C-7D56-5A0C-E489-94DD77FF27E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8" name="Freeform: Shape 464">
                      <a:extLst>
                        <a:ext uri="{FF2B5EF4-FFF2-40B4-BE49-F238E27FC236}">
                          <a16:creationId xmlns:a16="http://schemas.microsoft.com/office/drawing/2014/main" id="{BF7C4374-541D-CCE5-9349-EB7334A418F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9" name="Freeform: Shape 465">
                      <a:extLst>
                        <a:ext uri="{FF2B5EF4-FFF2-40B4-BE49-F238E27FC236}">
                          <a16:creationId xmlns:a16="http://schemas.microsoft.com/office/drawing/2014/main" id="{B54F497C-1FCF-643B-0B1A-4C0589A3AB4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0" name="Freeform: Shape 466">
                      <a:extLst>
                        <a:ext uri="{FF2B5EF4-FFF2-40B4-BE49-F238E27FC236}">
                          <a16:creationId xmlns:a16="http://schemas.microsoft.com/office/drawing/2014/main" id="{21BB2C6D-1B7C-B724-22E0-299E915C010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1" name="Freeform: Shape 467">
                      <a:extLst>
                        <a:ext uri="{FF2B5EF4-FFF2-40B4-BE49-F238E27FC236}">
                          <a16:creationId xmlns:a16="http://schemas.microsoft.com/office/drawing/2014/main" id="{8B5D61C0-E8F7-518C-A534-25CAC4B730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2" name="Freeform: Shape 468">
                      <a:extLst>
                        <a:ext uri="{FF2B5EF4-FFF2-40B4-BE49-F238E27FC236}">
                          <a16:creationId xmlns:a16="http://schemas.microsoft.com/office/drawing/2014/main" id="{71D4F001-06D4-7074-7EFA-14DA5BDAA421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3" name="Rectangle: Rounded Corners 469">
                      <a:extLst>
                        <a:ext uri="{FF2B5EF4-FFF2-40B4-BE49-F238E27FC236}">
                          <a16:creationId xmlns:a16="http://schemas.microsoft.com/office/drawing/2014/main" id="{9A8F3E4D-93C8-83E3-5076-2FC24B5E15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4" name="Rectangle: Rounded Corners 470">
                      <a:extLst>
                        <a:ext uri="{FF2B5EF4-FFF2-40B4-BE49-F238E27FC236}">
                          <a16:creationId xmlns:a16="http://schemas.microsoft.com/office/drawing/2014/main" id="{5A675A9C-32FD-5A21-11D2-BE6DD1F829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5" name="Rectangle: Rounded Corners 471">
                      <a:extLst>
                        <a:ext uri="{FF2B5EF4-FFF2-40B4-BE49-F238E27FC236}">
                          <a16:creationId xmlns:a16="http://schemas.microsoft.com/office/drawing/2014/main" id="{675F0838-35FD-673C-E0E3-F5096A6D25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6" name="Rectangle: Rounded Corners 472">
                      <a:extLst>
                        <a:ext uri="{FF2B5EF4-FFF2-40B4-BE49-F238E27FC236}">
                          <a16:creationId xmlns:a16="http://schemas.microsoft.com/office/drawing/2014/main" id="{8B7E2FB3-E1F8-38F1-0200-C1A21298FF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27" name="Rectangle: Rounded Corners 473">
                      <a:extLst>
                        <a:ext uri="{FF2B5EF4-FFF2-40B4-BE49-F238E27FC236}">
                          <a16:creationId xmlns:a16="http://schemas.microsoft.com/office/drawing/2014/main" id="{CCE13D2C-77D2-24E0-9CC4-DCBBF3495B5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79" name="Group 1478">
                    <a:extLst>
                      <a:ext uri="{FF2B5EF4-FFF2-40B4-BE49-F238E27FC236}">
                        <a16:creationId xmlns:a16="http://schemas.microsoft.com/office/drawing/2014/main" id="{9DAF19D1-DD5A-C12F-57C8-B09FF68D4DDC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1497" name="Freeform: Shape 443">
                      <a:extLst>
                        <a:ext uri="{FF2B5EF4-FFF2-40B4-BE49-F238E27FC236}">
                          <a16:creationId xmlns:a16="http://schemas.microsoft.com/office/drawing/2014/main" id="{630CBA3C-C07B-47B7-3C74-7B583582371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8" name="Freeform: Shape 444">
                      <a:extLst>
                        <a:ext uri="{FF2B5EF4-FFF2-40B4-BE49-F238E27FC236}">
                          <a16:creationId xmlns:a16="http://schemas.microsoft.com/office/drawing/2014/main" id="{636AC24B-F588-3381-3F7B-3C670BA2313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9" name="Freeform: Shape 445">
                      <a:extLst>
                        <a:ext uri="{FF2B5EF4-FFF2-40B4-BE49-F238E27FC236}">
                          <a16:creationId xmlns:a16="http://schemas.microsoft.com/office/drawing/2014/main" id="{1212CC6D-6EC4-41EB-8DAF-A663CA5AE98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0" name="Freeform: Shape 446">
                      <a:extLst>
                        <a:ext uri="{FF2B5EF4-FFF2-40B4-BE49-F238E27FC236}">
                          <a16:creationId xmlns:a16="http://schemas.microsoft.com/office/drawing/2014/main" id="{681308D8-091F-E8AA-C9AD-45607C07B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1" name="Freeform: Shape 447">
                      <a:extLst>
                        <a:ext uri="{FF2B5EF4-FFF2-40B4-BE49-F238E27FC236}">
                          <a16:creationId xmlns:a16="http://schemas.microsoft.com/office/drawing/2014/main" id="{169766DA-C798-39B6-5344-ED1CB769E4C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2" name="Freeform: Shape 448">
                      <a:extLst>
                        <a:ext uri="{FF2B5EF4-FFF2-40B4-BE49-F238E27FC236}">
                          <a16:creationId xmlns:a16="http://schemas.microsoft.com/office/drawing/2014/main" id="{3B2D5789-5C63-A5B4-3960-EB0F0E697BA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3" name="Freeform: Shape 449">
                      <a:extLst>
                        <a:ext uri="{FF2B5EF4-FFF2-40B4-BE49-F238E27FC236}">
                          <a16:creationId xmlns:a16="http://schemas.microsoft.com/office/drawing/2014/main" id="{29F30E9D-2828-E805-8CB9-EFCA244BBC4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4" name="Freeform: Shape 450">
                      <a:extLst>
                        <a:ext uri="{FF2B5EF4-FFF2-40B4-BE49-F238E27FC236}">
                          <a16:creationId xmlns:a16="http://schemas.microsoft.com/office/drawing/2014/main" id="{DF7609EF-98C3-52B4-E66A-01104355DC5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5" name="Freeform: Shape 451">
                      <a:extLst>
                        <a:ext uri="{FF2B5EF4-FFF2-40B4-BE49-F238E27FC236}">
                          <a16:creationId xmlns:a16="http://schemas.microsoft.com/office/drawing/2014/main" id="{3883B7A4-3E0D-ABDA-FE78-BBDE08D87C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6" name="Rectangle: Rounded Corners 452">
                      <a:extLst>
                        <a:ext uri="{FF2B5EF4-FFF2-40B4-BE49-F238E27FC236}">
                          <a16:creationId xmlns:a16="http://schemas.microsoft.com/office/drawing/2014/main" id="{E273C9A0-36DA-9168-C0CE-6D8DBEA6EA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7" name="Rectangle: Rounded Corners 453">
                      <a:extLst>
                        <a:ext uri="{FF2B5EF4-FFF2-40B4-BE49-F238E27FC236}">
                          <a16:creationId xmlns:a16="http://schemas.microsoft.com/office/drawing/2014/main" id="{F8CAF730-2786-C10B-83E3-D4912236FD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8" name="Rectangle: Rounded Corners 454">
                      <a:extLst>
                        <a:ext uri="{FF2B5EF4-FFF2-40B4-BE49-F238E27FC236}">
                          <a16:creationId xmlns:a16="http://schemas.microsoft.com/office/drawing/2014/main" id="{D97667B5-779E-5D08-5CAF-FC9F7DAA1F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09" name="Rectangle: Rounded Corners 455">
                      <a:extLst>
                        <a:ext uri="{FF2B5EF4-FFF2-40B4-BE49-F238E27FC236}">
                          <a16:creationId xmlns:a16="http://schemas.microsoft.com/office/drawing/2014/main" id="{7FE5FA64-4217-73D6-1DC5-F6B6C3A895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0" name="Rectangle: Rounded Corners 456">
                      <a:extLst>
                        <a:ext uri="{FF2B5EF4-FFF2-40B4-BE49-F238E27FC236}">
                          <a16:creationId xmlns:a16="http://schemas.microsoft.com/office/drawing/2014/main" id="{DFE3ABB6-E5A3-DBF4-713E-9AD9FE3125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511" name="Rectangle: Rounded Corners 457">
                      <a:extLst>
                        <a:ext uri="{FF2B5EF4-FFF2-40B4-BE49-F238E27FC236}">
                          <a16:creationId xmlns:a16="http://schemas.microsoft.com/office/drawing/2014/main" id="{EBD2DF30-202B-BB37-EA36-209CFC227D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80" name="Group 1479">
                    <a:extLst>
                      <a:ext uri="{FF2B5EF4-FFF2-40B4-BE49-F238E27FC236}">
                        <a16:creationId xmlns:a16="http://schemas.microsoft.com/office/drawing/2014/main" id="{1C096EBC-6319-CA76-98FD-E95F03214ECD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481" name="Freeform: Shape 427">
                      <a:extLst>
                        <a:ext uri="{FF2B5EF4-FFF2-40B4-BE49-F238E27FC236}">
                          <a16:creationId xmlns:a16="http://schemas.microsoft.com/office/drawing/2014/main" id="{5E31CAD4-CBA2-B43C-AFAB-03ED11E3414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2" name="Freeform: Shape 428">
                      <a:extLst>
                        <a:ext uri="{FF2B5EF4-FFF2-40B4-BE49-F238E27FC236}">
                          <a16:creationId xmlns:a16="http://schemas.microsoft.com/office/drawing/2014/main" id="{8C0CE13C-7060-A404-F22A-94D3D64B077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3" name="Freeform: Shape 429">
                      <a:extLst>
                        <a:ext uri="{FF2B5EF4-FFF2-40B4-BE49-F238E27FC236}">
                          <a16:creationId xmlns:a16="http://schemas.microsoft.com/office/drawing/2014/main" id="{89F7BE68-BB93-E89F-D7D0-E346080762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4" name="Freeform: Shape 430">
                      <a:extLst>
                        <a:ext uri="{FF2B5EF4-FFF2-40B4-BE49-F238E27FC236}">
                          <a16:creationId xmlns:a16="http://schemas.microsoft.com/office/drawing/2014/main" id="{3E5B5D51-E7FB-9AAF-CE86-AC030E1295E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5" name="Freeform: Shape 431">
                      <a:extLst>
                        <a:ext uri="{FF2B5EF4-FFF2-40B4-BE49-F238E27FC236}">
                          <a16:creationId xmlns:a16="http://schemas.microsoft.com/office/drawing/2014/main" id="{953C6DEC-6A49-6382-9AF1-8F1AADB4122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6" name="Freeform: Shape 432">
                      <a:extLst>
                        <a:ext uri="{FF2B5EF4-FFF2-40B4-BE49-F238E27FC236}">
                          <a16:creationId xmlns:a16="http://schemas.microsoft.com/office/drawing/2014/main" id="{B1BAA3C6-0290-EA3F-05A6-D2F3024C81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7" name="Freeform: Shape 433">
                      <a:extLst>
                        <a:ext uri="{FF2B5EF4-FFF2-40B4-BE49-F238E27FC236}">
                          <a16:creationId xmlns:a16="http://schemas.microsoft.com/office/drawing/2014/main" id="{CFC042BB-394C-31B6-F086-6B81FB7450E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8" name="Freeform: Shape 434">
                      <a:extLst>
                        <a:ext uri="{FF2B5EF4-FFF2-40B4-BE49-F238E27FC236}">
                          <a16:creationId xmlns:a16="http://schemas.microsoft.com/office/drawing/2014/main" id="{43FCF200-5625-3EA9-F1F9-30C2D3338F1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89" name="Freeform: Shape 435">
                      <a:extLst>
                        <a:ext uri="{FF2B5EF4-FFF2-40B4-BE49-F238E27FC236}">
                          <a16:creationId xmlns:a16="http://schemas.microsoft.com/office/drawing/2014/main" id="{02F1272F-C0E3-391A-F881-E80F122FB76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0" name="Freeform: Shape 436">
                      <a:extLst>
                        <a:ext uri="{FF2B5EF4-FFF2-40B4-BE49-F238E27FC236}">
                          <a16:creationId xmlns:a16="http://schemas.microsoft.com/office/drawing/2014/main" id="{0D700C47-4ABC-615F-1EF4-BE2FA5ED1DE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1" name="Freeform: Shape 437">
                      <a:extLst>
                        <a:ext uri="{FF2B5EF4-FFF2-40B4-BE49-F238E27FC236}">
                          <a16:creationId xmlns:a16="http://schemas.microsoft.com/office/drawing/2014/main" id="{963A9882-F8DB-99C4-9D29-A529019451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2" name="Freeform: Shape 438">
                      <a:extLst>
                        <a:ext uri="{FF2B5EF4-FFF2-40B4-BE49-F238E27FC236}">
                          <a16:creationId xmlns:a16="http://schemas.microsoft.com/office/drawing/2014/main" id="{DFD1839E-F119-62B3-C0B2-C9B61735BA13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3" name="Rectangle: Rounded Corners 439">
                      <a:extLst>
                        <a:ext uri="{FF2B5EF4-FFF2-40B4-BE49-F238E27FC236}">
                          <a16:creationId xmlns:a16="http://schemas.microsoft.com/office/drawing/2014/main" id="{18544575-3564-4FDC-6B61-B110E9FF74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4" name="Rectangle: Rounded Corners 440">
                      <a:extLst>
                        <a:ext uri="{FF2B5EF4-FFF2-40B4-BE49-F238E27FC236}">
                          <a16:creationId xmlns:a16="http://schemas.microsoft.com/office/drawing/2014/main" id="{82F35B74-FFA1-9A67-B256-EE917A9D5F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5" name="Rectangle: Rounded Corners 441">
                      <a:extLst>
                        <a:ext uri="{FF2B5EF4-FFF2-40B4-BE49-F238E27FC236}">
                          <a16:creationId xmlns:a16="http://schemas.microsoft.com/office/drawing/2014/main" id="{57821C6C-B176-F63E-A1A6-FEEDE93AC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96" name="Rectangle: Rounded Corners 442">
                      <a:extLst>
                        <a:ext uri="{FF2B5EF4-FFF2-40B4-BE49-F238E27FC236}">
                          <a16:creationId xmlns:a16="http://schemas.microsoft.com/office/drawing/2014/main" id="{EA825CE9-39CD-5745-4541-D5470B5BD7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475" name="Freeform: Shape 426">
                  <a:extLst>
                    <a:ext uri="{FF2B5EF4-FFF2-40B4-BE49-F238E27FC236}">
                      <a16:creationId xmlns:a16="http://schemas.microsoft.com/office/drawing/2014/main" id="{A150500C-0C0B-2F8E-B9A9-158324776178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307" name="Group 1306">
                <a:extLst>
                  <a:ext uri="{FF2B5EF4-FFF2-40B4-BE49-F238E27FC236}">
                    <a16:creationId xmlns:a16="http://schemas.microsoft.com/office/drawing/2014/main" id="{47FCA31B-158A-B205-6280-BDC988647CEC}"/>
                  </a:ext>
                </a:extLst>
              </p:cNvPr>
              <p:cNvGrpSpPr/>
              <p:nvPr/>
            </p:nvGrpSpPr>
            <p:grpSpPr>
              <a:xfrm rot="20599504">
                <a:off x="7154602" y="1994647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1402" name="Group 1401">
                  <a:extLst>
                    <a:ext uri="{FF2B5EF4-FFF2-40B4-BE49-F238E27FC236}">
                      <a16:creationId xmlns:a16="http://schemas.microsoft.com/office/drawing/2014/main" id="{7D6D8818-66D0-12FC-0C9A-A98266645ADD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404" name="Oval 1403">
                    <a:extLst>
                      <a:ext uri="{FF2B5EF4-FFF2-40B4-BE49-F238E27FC236}">
                        <a16:creationId xmlns:a16="http://schemas.microsoft.com/office/drawing/2014/main" id="{3C32D441-E6ED-50EF-18C2-98A34EC76C64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405" name="Group 1404">
                    <a:extLst>
                      <a:ext uri="{FF2B5EF4-FFF2-40B4-BE49-F238E27FC236}">
                        <a16:creationId xmlns:a16="http://schemas.microsoft.com/office/drawing/2014/main" id="{ACCB92AC-DCE3-A61A-E1C1-B7CB4545C5C8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456" name="Freeform: Shape 474">
                      <a:extLst>
                        <a:ext uri="{FF2B5EF4-FFF2-40B4-BE49-F238E27FC236}">
                          <a16:creationId xmlns:a16="http://schemas.microsoft.com/office/drawing/2014/main" id="{2F4BEBDA-1FC0-1703-4B3D-789B4427F2C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7" name="Freeform: Shape 475">
                      <a:extLst>
                        <a:ext uri="{FF2B5EF4-FFF2-40B4-BE49-F238E27FC236}">
                          <a16:creationId xmlns:a16="http://schemas.microsoft.com/office/drawing/2014/main" id="{6056CD74-1DF3-515D-3F0B-94F834AA3FB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8" name="Freeform: Shape 476">
                      <a:extLst>
                        <a:ext uri="{FF2B5EF4-FFF2-40B4-BE49-F238E27FC236}">
                          <a16:creationId xmlns:a16="http://schemas.microsoft.com/office/drawing/2014/main" id="{74F842D8-5BFF-D294-F7E7-C4D5AAA574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9" name="Freeform: Shape 477">
                      <a:extLst>
                        <a:ext uri="{FF2B5EF4-FFF2-40B4-BE49-F238E27FC236}">
                          <a16:creationId xmlns:a16="http://schemas.microsoft.com/office/drawing/2014/main" id="{522A3346-6018-A9D1-77A1-829F920263D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0" name="Freeform: Shape 478">
                      <a:extLst>
                        <a:ext uri="{FF2B5EF4-FFF2-40B4-BE49-F238E27FC236}">
                          <a16:creationId xmlns:a16="http://schemas.microsoft.com/office/drawing/2014/main" id="{01FAD79F-51BD-37D0-55D2-2F46B70CFA6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1" name="Freeform: Shape 479">
                      <a:extLst>
                        <a:ext uri="{FF2B5EF4-FFF2-40B4-BE49-F238E27FC236}">
                          <a16:creationId xmlns:a16="http://schemas.microsoft.com/office/drawing/2014/main" id="{354D0F23-C37C-BF5E-F5AA-2E69430E1F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2" name="Freeform: Shape 480">
                      <a:extLst>
                        <a:ext uri="{FF2B5EF4-FFF2-40B4-BE49-F238E27FC236}">
                          <a16:creationId xmlns:a16="http://schemas.microsoft.com/office/drawing/2014/main" id="{DA5BD2D3-5D44-94C8-F434-C4FF9BE6110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3" name="Freeform: Shape 481">
                      <a:extLst>
                        <a:ext uri="{FF2B5EF4-FFF2-40B4-BE49-F238E27FC236}">
                          <a16:creationId xmlns:a16="http://schemas.microsoft.com/office/drawing/2014/main" id="{36BB2146-80F5-0FC7-D2FF-CA567A4030B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4" name="Freeform: Shape 482">
                      <a:extLst>
                        <a:ext uri="{FF2B5EF4-FFF2-40B4-BE49-F238E27FC236}">
                          <a16:creationId xmlns:a16="http://schemas.microsoft.com/office/drawing/2014/main" id="{C5D16325-F2B5-DEAB-3FEA-DDE81CBBFE5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5" name="Freeform: Shape 483">
                      <a:extLst>
                        <a:ext uri="{FF2B5EF4-FFF2-40B4-BE49-F238E27FC236}">
                          <a16:creationId xmlns:a16="http://schemas.microsoft.com/office/drawing/2014/main" id="{2DC32F1F-8E50-E2F0-9031-F94A82BFBBF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6" name="Freeform: Shape 484">
                      <a:extLst>
                        <a:ext uri="{FF2B5EF4-FFF2-40B4-BE49-F238E27FC236}">
                          <a16:creationId xmlns:a16="http://schemas.microsoft.com/office/drawing/2014/main" id="{ED92B024-8624-832E-A8EE-F2650CE965AB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7" name="Freeform: Shape 485">
                      <a:extLst>
                        <a:ext uri="{FF2B5EF4-FFF2-40B4-BE49-F238E27FC236}">
                          <a16:creationId xmlns:a16="http://schemas.microsoft.com/office/drawing/2014/main" id="{261301B7-BEBA-9150-8F92-8D48F585A7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8" name="Rectangle: Rounded Corners 486">
                      <a:extLst>
                        <a:ext uri="{FF2B5EF4-FFF2-40B4-BE49-F238E27FC236}">
                          <a16:creationId xmlns:a16="http://schemas.microsoft.com/office/drawing/2014/main" id="{E6B2FBDC-289C-5125-9013-5DCF7C6E02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69" name="Rectangle: Rounded Corners 487">
                      <a:extLst>
                        <a:ext uri="{FF2B5EF4-FFF2-40B4-BE49-F238E27FC236}">
                          <a16:creationId xmlns:a16="http://schemas.microsoft.com/office/drawing/2014/main" id="{C9247495-72CB-8C30-7326-72A8FA1EDC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0" name="Rectangle: Rounded Corners 488">
                      <a:extLst>
                        <a:ext uri="{FF2B5EF4-FFF2-40B4-BE49-F238E27FC236}">
                          <a16:creationId xmlns:a16="http://schemas.microsoft.com/office/drawing/2014/main" id="{0CE6DA3B-9D59-833B-CF99-B07EE2C2B4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1" name="Rectangle: Rounded Corners 489">
                      <a:extLst>
                        <a:ext uri="{FF2B5EF4-FFF2-40B4-BE49-F238E27FC236}">
                          <a16:creationId xmlns:a16="http://schemas.microsoft.com/office/drawing/2014/main" id="{BB1179B0-084A-0488-9E4B-0E70D0F7B2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2" name="Rectangle: Rounded Corners 490">
                      <a:extLst>
                        <a:ext uri="{FF2B5EF4-FFF2-40B4-BE49-F238E27FC236}">
                          <a16:creationId xmlns:a16="http://schemas.microsoft.com/office/drawing/2014/main" id="{26490360-CDF7-8206-A634-FC3AC8921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73" name="Rectangle: Rounded Corners 491">
                      <a:extLst>
                        <a:ext uri="{FF2B5EF4-FFF2-40B4-BE49-F238E27FC236}">
                          <a16:creationId xmlns:a16="http://schemas.microsoft.com/office/drawing/2014/main" id="{34AA088E-DA28-8864-B783-B41BABFDB2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06" name="Group 1405">
                    <a:extLst>
                      <a:ext uri="{FF2B5EF4-FFF2-40B4-BE49-F238E27FC236}">
                        <a16:creationId xmlns:a16="http://schemas.microsoft.com/office/drawing/2014/main" id="{BCBA6CA0-3907-3034-0ABE-7CAF3C3FB6C7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1440" name="Freeform: Shape 458">
                      <a:extLst>
                        <a:ext uri="{FF2B5EF4-FFF2-40B4-BE49-F238E27FC236}">
                          <a16:creationId xmlns:a16="http://schemas.microsoft.com/office/drawing/2014/main" id="{DB2AFEC6-2E8C-20CC-91E9-D40749D722A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1" name="Freeform: Shape 459">
                      <a:extLst>
                        <a:ext uri="{FF2B5EF4-FFF2-40B4-BE49-F238E27FC236}">
                          <a16:creationId xmlns:a16="http://schemas.microsoft.com/office/drawing/2014/main" id="{C45373A9-0B07-A817-298D-73394C2258D9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2" name="Freeform: Shape 460">
                      <a:extLst>
                        <a:ext uri="{FF2B5EF4-FFF2-40B4-BE49-F238E27FC236}">
                          <a16:creationId xmlns:a16="http://schemas.microsoft.com/office/drawing/2014/main" id="{51692300-E9DA-E1D5-6245-4518EB3CE3C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3" name="Freeform: Shape 461">
                      <a:extLst>
                        <a:ext uri="{FF2B5EF4-FFF2-40B4-BE49-F238E27FC236}">
                          <a16:creationId xmlns:a16="http://schemas.microsoft.com/office/drawing/2014/main" id="{EE8D33DA-3F67-D951-CE72-9DEF70F094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4" name="Freeform: Shape 462">
                      <a:extLst>
                        <a:ext uri="{FF2B5EF4-FFF2-40B4-BE49-F238E27FC236}">
                          <a16:creationId xmlns:a16="http://schemas.microsoft.com/office/drawing/2014/main" id="{58694CD1-DA2D-90CA-ABC0-2CD16A9135E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5" name="Freeform: Shape 463">
                      <a:extLst>
                        <a:ext uri="{FF2B5EF4-FFF2-40B4-BE49-F238E27FC236}">
                          <a16:creationId xmlns:a16="http://schemas.microsoft.com/office/drawing/2014/main" id="{486721EA-CE50-B1D3-DE36-831A9699DB1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6" name="Freeform: Shape 464">
                      <a:extLst>
                        <a:ext uri="{FF2B5EF4-FFF2-40B4-BE49-F238E27FC236}">
                          <a16:creationId xmlns:a16="http://schemas.microsoft.com/office/drawing/2014/main" id="{CCCC9BB8-9631-75B3-C3B1-AAB0A6E8ECB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7" name="Freeform: Shape 465">
                      <a:extLst>
                        <a:ext uri="{FF2B5EF4-FFF2-40B4-BE49-F238E27FC236}">
                          <a16:creationId xmlns:a16="http://schemas.microsoft.com/office/drawing/2014/main" id="{BFAFC75C-9201-7D52-10E3-25F974D738E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8" name="Freeform: Shape 466">
                      <a:extLst>
                        <a:ext uri="{FF2B5EF4-FFF2-40B4-BE49-F238E27FC236}">
                          <a16:creationId xmlns:a16="http://schemas.microsoft.com/office/drawing/2014/main" id="{59D36E77-FF6B-C0DB-728A-8B7F7C73041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49" name="Freeform: Shape 467">
                      <a:extLst>
                        <a:ext uri="{FF2B5EF4-FFF2-40B4-BE49-F238E27FC236}">
                          <a16:creationId xmlns:a16="http://schemas.microsoft.com/office/drawing/2014/main" id="{C802ED53-5FAE-097A-3713-AE15836080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0" name="Freeform: Shape 468">
                      <a:extLst>
                        <a:ext uri="{FF2B5EF4-FFF2-40B4-BE49-F238E27FC236}">
                          <a16:creationId xmlns:a16="http://schemas.microsoft.com/office/drawing/2014/main" id="{43CD4F79-3A9F-8F6B-B5E5-A8DC632F3C51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1" name="Rectangle: Rounded Corners 469">
                      <a:extLst>
                        <a:ext uri="{FF2B5EF4-FFF2-40B4-BE49-F238E27FC236}">
                          <a16:creationId xmlns:a16="http://schemas.microsoft.com/office/drawing/2014/main" id="{309FC26E-F333-DDBF-3A7C-4A0838B6D6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2" name="Rectangle: Rounded Corners 470">
                      <a:extLst>
                        <a:ext uri="{FF2B5EF4-FFF2-40B4-BE49-F238E27FC236}">
                          <a16:creationId xmlns:a16="http://schemas.microsoft.com/office/drawing/2014/main" id="{8F433686-0DA1-101E-5D94-587A3C8BF3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3" name="Rectangle: Rounded Corners 471">
                      <a:extLst>
                        <a:ext uri="{FF2B5EF4-FFF2-40B4-BE49-F238E27FC236}">
                          <a16:creationId xmlns:a16="http://schemas.microsoft.com/office/drawing/2014/main" id="{11F7BD7B-CCC5-9091-5AA0-5C0D40979B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4" name="Rectangle: Rounded Corners 472">
                      <a:extLst>
                        <a:ext uri="{FF2B5EF4-FFF2-40B4-BE49-F238E27FC236}">
                          <a16:creationId xmlns:a16="http://schemas.microsoft.com/office/drawing/2014/main" id="{70640F01-2671-3204-1879-8CDB183BB0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55" name="Rectangle: Rounded Corners 473">
                      <a:extLst>
                        <a:ext uri="{FF2B5EF4-FFF2-40B4-BE49-F238E27FC236}">
                          <a16:creationId xmlns:a16="http://schemas.microsoft.com/office/drawing/2014/main" id="{96DB9657-72C8-7C49-3ED7-C0D9709945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07" name="Group 1406">
                    <a:extLst>
                      <a:ext uri="{FF2B5EF4-FFF2-40B4-BE49-F238E27FC236}">
                        <a16:creationId xmlns:a16="http://schemas.microsoft.com/office/drawing/2014/main" id="{F47613AC-336A-0B8F-8EFB-E777E08D3B31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1425" name="Freeform: Shape 443">
                      <a:extLst>
                        <a:ext uri="{FF2B5EF4-FFF2-40B4-BE49-F238E27FC236}">
                          <a16:creationId xmlns:a16="http://schemas.microsoft.com/office/drawing/2014/main" id="{C410797D-A81A-117F-CB6F-D0039B50834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6" name="Freeform: Shape 444">
                      <a:extLst>
                        <a:ext uri="{FF2B5EF4-FFF2-40B4-BE49-F238E27FC236}">
                          <a16:creationId xmlns:a16="http://schemas.microsoft.com/office/drawing/2014/main" id="{22484521-A52B-1188-11BE-412A14082BB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7" name="Freeform: Shape 445">
                      <a:extLst>
                        <a:ext uri="{FF2B5EF4-FFF2-40B4-BE49-F238E27FC236}">
                          <a16:creationId xmlns:a16="http://schemas.microsoft.com/office/drawing/2014/main" id="{558CAE20-3C90-27D0-3F59-7A30A00B6A6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8" name="Freeform: Shape 446">
                      <a:extLst>
                        <a:ext uri="{FF2B5EF4-FFF2-40B4-BE49-F238E27FC236}">
                          <a16:creationId xmlns:a16="http://schemas.microsoft.com/office/drawing/2014/main" id="{B6EBB3F7-20AE-8F27-91F9-8D9F28E15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9" name="Freeform: Shape 447">
                      <a:extLst>
                        <a:ext uri="{FF2B5EF4-FFF2-40B4-BE49-F238E27FC236}">
                          <a16:creationId xmlns:a16="http://schemas.microsoft.com/office/drawing/2014/main" id="{44D7B945-2921-9174-C5EA-1D0EE52D812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0" name="Freeform: Shape 448">
                      <a:extLst>
                        <a:ext uri="{FF2B5EF4-FFF2-40B4-BE49-F238E27FC236}">
                          <a16:creationId xmlns:a16="http://schemas.microsoft.com/office/drawing/2014/main" id="{2C178303-87A1-2CF1-71E5-5FB855430D41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1" name="Freeform: Shape 449">
                      <a:extLst>
                        <a:ext uri="{FF2B5EF4-FFF2-40B4-BE49-F238E27FC236}">
                          <a16:creationId xmlns:a16="http://schemas.microsoft.com/office/drawing/2014/main" id="{5C1EF718-E718-4D9D-B12D-562C845C8EB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2" name="Freeform: Shape 450">
                      <a:extLst>
                        <a:ext uri="{FF2B5EF4-FFF2-40B4-BE49-F238E27FC236}">
                          <a16:creationId xmlns:a16="http://schemas.microsoft.com/office/drawing/2014/main" id="{664080B4-0409-5AAE-0057-63FCB53AE74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3" name="Freeform: Shape 451">
                      <a:extLst>
                        <a:ext uri="{FF2B5EF4-FFF2-40B4-BE49-F238E27FC236}">
                          <a16:creationId xmlns:a16="http://schemas.microsoft.com/office/drawing/2014/main" id="{EE240548-D31A-1B8F-BDFE-67BD79358CF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4" name="Rectangle: Rounded Corners 452">
                      <a:extLst>
                        <a:ext uri="{FF2B5EF4-FFF2-40B4-BE49-F238E27FC236}">
                          <a16:creationId xmlns:a16="http://schemas.microsoft.com/office/drawing/2014/main" id="{7AFA599B-9F0F-F2E7-1D8E-B38D68643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5" name="Rectangle: Rounded Corners 453">
                      <a:extLst>
                        <a:ext uri="{FF2B5EF4-FFF2-40B4-BE49-F238E27FC236}">
                          <a16:creationId xmlns:a16="http://schemas.microsoft.com/office/drawing/2014/main" id="{746AB4B0-25BE-A9DD-37E3-D81026AB8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6" name="Rectangle: Rounded Corners 454">
                      <a:extLst>
                        <a:ext uri="{FF2B5EF4-FFF2-40B4-BE49-F238E27FC236}">
                          <a16:creationId xmlns:a16="http://schemas.microsoft.com/office/drawing/2014/main" id="{1858DF2F-88F2-745E-4D1F-2498BD5E01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7" name="Rectangle: Rounded Corners 455">
                      <a:extLst>
                        <a:ext uri="{FF2B5EF4-FFF2-40B4-BE49-F238E27FC236}">
                          <a16:creationId xmlns:a16="http://schemas.microsoft.com/office/drawing/2014/main" id="{2F0F8CD4-10B9-4FEC-9C73-92362D7E56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8" name="Rectangle: Rounded Corners 456">
                      <a:extLst>
                        <a:ext uri="{FF2B5EF4-FFF2-40B4-BE49-F238E27FC236}">
                          <a16:creationId xmlns:a16="http://schemas.microsoft.com/office/drawing/2014/main" id="{E436A88B-C829-E3FB-27F7-45197D9BB5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39" name="Rectangle: Rounded Corners 457">
                      <a:extLst>
                        <a:ext uri="{FF2B5EF4-FFF2-40B4-BE49-F238E27FC236}">
                          <a16:creationId xmlns:a16="http://schemas.microsoft.com/office/drawing/2014/main" id="{78DD8D2C-9100-CE49-E93C-8480CB4272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408" name="Group 1407">
                    <a:extLst>
                      <a:ext uri="{FF2B5EF4-FFF2-40B4-BE49-F238E27FC236}">
                        <a16:creationId xmlns:a16="http://schemas.microsoft.com/office/drawing/2014/main" id="{2FE2A54C-B9B7-FF70-3789-70F7CEC6D507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1409" name="Freeform: Shape 427">
                      <a:extLst>
                        <a:ext uri="{FF2B5EF4-FFF2-40B4-BE49-F238E27FC236}">
                          <a16:creationId xmlns:a16="http://schemas.microsoft.com/office/drawing/2014/main" id="{2B5CDFCC-8D6B-76B9-6BD0-654C3382236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0" name="Freeform: Shape 428">
                      <a:extLst>
                        <a:ext uri="{FF2B5EF4-FFF2-40B4-BE49-F238E27FC236}">
                          <a16:creationId xmlns:a16="http://schemas.microsoft.com/office/drawing/2014/main" id="{C5749E60-C5AA-5933-9B86-4ADB61C4D621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1" name="Freeform: Shape 429">
                      <a:extLst>
                        <a:ext uri="{FF2B5EF4-FFF2-40B4-BE49-F238E27FC236}">
                          <a16:creationId xmlns:a16="http://schemas.microsoft.com/office/drawing/2014/main" id="{D651FFB4-29E3-BDCD-1CE2-81968E12CB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2" name="Freeform: Shape 430">
                      <a:extLst>
                        <a:ext uri="{FF2B5EF4-FFF2-40B4-BE49-F238E27FC236}">
                          <a16:creationId xmlns:a16="http://schemas.microsoft.com/office/drawing/2014/main" id="{88EAA70E-9EA1-5F73-4ECC-AB5778B7199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3" name="Freeform: Shape 431">
                      <a:extLst>
                        <a:ext uri="{FF2B5EF4-FFF2-40B4-BE49-F238E27FC236}">
                          <a16:creationId xmlns:a16="http://schemas.microsoft.com/office/drawing/2014/main" id="{DFF6B694-6C5B-259A-E4A2-217B0A8A39D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4" name="Freeform: Shape 432">
                      <a:extLst>
                        <a:ext uri="{FF2B5EF4-FFF2-40B4-BE49-F238E27FC236}">
                          <a16:creationId xmlns:a16="http://schemas.microsoft.com/office/drawing/2014/main" id="{DCEEC6CA-A7C8-962F-4D20-EA2D9B556A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5" name="Freeform: Shape 433">
                      <a:extLst>
                        <a:ext uri="{FF2B5EF4-FFF2-40B4-BE49-F238E27FC236}">
                          <a16:creationId xmlns:a16="http://schemas.microsoft.com/office/drawing/2014/main" id="{053B2C48-E39E-956F-A429-97525C1817B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6" name="Freeform: Shape 434">
                      <a:extLst>
                        <a:ext uri="{FF2B5EF4-FFF2-40B4-BE49-F238E27FC236}">
                          <a16:creationId xmlns:a16="http://schemas.microsoft.com/office/drawing/2014/main" id="{980ADE24-69F5-32E8-93C0-BFA624618DA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7" name="Freeform: Shape 435">
                      <a:extLst>
                        <a:ext uri="{FF2B5EF4-FFF2-40B4-BE49-F238E27FC236}">
                          <a16:creationId xmlns:a16="http://schemas.microsoft.com/office/drawing/2014/main" id="{502C5571-5815-7EAE-D567-80EF8200F6B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8" name="Freeform: Shape 436">
                      <a:extLst>
                        <a:ext uri="{FF2B5EF4-FFF2-40B4-BE49-F238E27FC236}">
                          <a16:creationId xmlns:a16="http://schemas.microsoft.com/office/drawing/2014/main" id="{6D5A0F4C-86B8-C90C-D886-AA7C4791C1D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19" name="Freeform: Shape 437">
                      <a:extLst>
                        <a:ext uri="{FF2B5EF4-FFF2-40B4-BE49-F238E27FC236}">
                          <a16:creationId xmlns:a16="http://schemas.microsoft.com/office/drawing/2014/main" id="{9D6E5B74-080E-9B58-942D-894AF74862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0" name="Freeform: Shape 438">
                      <a:extLst>
                        <a:ext uri="{FF2B5EF4-FFF2-40B4-BE49-F238E27FC236}">
                          <a16:creationId xmlns:a16="http://schemas.microsoft.com/office/drawing/2014/main" id="{36B6B2D5-1F09-0BA0-9A2E-8E1595041C1D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1" name="Rectangle: Rounded Corners 439">
                      <a:extLst>
                        <a:ext uri="{FF2B5EF4-FFF2-40B4-BE49-F238E27FC236}">
                          <a16:creationId xmlns:a16="http://schemas.microsoft.com/office/drawing/2014/main" id="{65D45FAF-66A9-2401-E5FA-23CFB925BA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2" name="Rectangle: Rounded Corners 440">
                      <a:extLst>
                        <a:ext uri="{FF2B5EF4-FFF2-40B4-BE49-F238E27FC236}">
                          <a16:creationId xmlns:a16="http://schemas.microsoft.com/office/drawing/2014/main" id="{1C0EC4A2-C3F6-A7EA-95FD-5BAAF794A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3" name="Rectangle: Rounded Corners 441">
                      <a:extLst>
                        <a:ext uri="{FF2B5EF4-FFF2-40B4-BE49-F238E27FC236}">
                          <a16:creationId xmlns:a16="http://schemas.microsoft.com/office/drawing/2014/main" id="{0AC87720-8D7B-F56C-44E7-E6A3C4C55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424" name="Rectangle: Rounded Corners 442">
                      <a:extLst>
                        <a:ext uri="{FF2B5EF4-FFF2-40B4-BE49-F238E27FC236}">
                          <a16:creationId xmlns:a16="http://schemas.microsoft.com/office/drawing/2014/main" id="{0F333DBD-F33B-5DEA-7405-B41E30852E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403" name="Freeform: Shape 426">
                  <a:extLst>
                    <a:ext uri="{FF2B5EF4-FFF2-40B4-BE49-F238E27FC236}">
                      <a16:creationId xmlns:a16="http://schemas.microsoft.com/office/drawing/2014/main" id="{2993D5C3-21B0-4415-D3F3-CA2C575118F9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pic>
            <p:nvPicPr>
              <p:cNvPr id="1308" name="Picture 1307">
                <a:extLst>
                  <a:ext uri="{FF2B5EF4-FFF2-40B4-BE49-F238E27FC236}">
                    <a16:creationId xmlns:a16="http://schemas.microsoft.com/office/drawing/2014/main" id="{2FB7939B-4CE1-F126-3493-9DC2B694B3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6005102">
                <a:off x="6607787" y="1979753"/>
                <a:ext cx="124800" cy="117565"/>
              </a:xfrm>
              <a:prstGeom prst="rect">
                <a:avLst/>
              </a:prstGeom>
            </p:spPr>
          </p:pic>
          <p:pic>
            <p:nvPicPr>
              <p:cNvPr id="1309" name="Picture 1308">
                <a:extLst>
                  <a:ext uri="{FF2B5EF4-FFF2-40B4-BE49-F238E27FC236}">
                    <a16:creationId xmlns:a16="http://schemas.microsoft.com/office/drawing/2014/main" id="{CD361415-0254-6B71-C4CB-F8B21858B5E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10800000">
                <a:off x="7666596" y="3071998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310" name="Group 1309">
                <a:extLst>
                  <a:ext uri="{FF2B5EF4-FFF2-40B4-BE49-F238E27FC236}">
                    <a16:creationId xmlns:a16="http://schemas.microsoft.com/office/drawing/2014/main" id="{D86C5D84-DA88-8A5E-BBBC-BD137D47159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441326" flipH="1">
                <a:off x="7194444" y="4729920"/>
                <a:ext cx="108461" cy="111816"/>
                <a:chOff x="10593932" y="3239058"/>
                <a:chExt cx="296031" cy="305188"/>
              </a:xfrm>
            </p:grpSpPr>
            <p:sp>
              <p:nvSpPr>
                <p:cNvPr id="1330" name="Oval 1329">
                  <a:extLst>
                    <a:ext uri="{FF2B5EF4-FFF2-40B4-BE49-F238E27FC236}">
                      <a16:creationId xmlns:a16="http://schemas.microsoft.com/office/drawing/2014/main" id="{EA858BAD-E518-B9A7-FCC0-857078FABB3C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31" name="Group 1330">
                  <a:extLst>
                    <a:ext uri="{FF2B5EF4-FFF2-40B4-BE49-F238E27FC236}">
                      <a16:creationId xmlns:a16="http://schemas.microsoft.com/office/drawing/2014/main" id="{6D727AA8-0635-21ED-4267-37BC7CE396F7}"/>
                    </a:ext>
                  </a:extLst>
                </p:cNvPr>
                <p:cNvGrpSpPr/>
                <p:nvPr/>
              </p:nvGrpSpPr>
              <p:grpSpPr>
                <a:xfrm>
                  <a:off x="10609838" y="3262367"/>
                  <a:ext cx="241550" cy="266278"/>
                  <a:chOff x="10609838" y="3262367"/>
                  <a:chExt cx="241550" cy="266278"/>
                </a:xfrm>
              </p:grpSpPr>
              <p:grpSp>
                <p:nvGrpSpPr>
                  <p:cNvPr id="1332" name="Group 1331">
                    <a:extLst>
                      <a:ext uri="{FF2B5EF4-FFF2-40B4-BE49-F238E27FC236}">
                        <a16:creationId xmlns:a16="http://schemas.microsoft.com/office/drawing/2014/main" id="{5B767112-EA7B-F45D-2B00-FF584D5C120C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722" y="329150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384" name="Freeform: Shape 62">
                      <a:extLst>
                        <a:ext uri="{FF2B5EF4-FFF2-40B4-BE49-F238E27FC236}">
                          <a16:creationId xmlns:a16="http://schemas.microsoft.com/office/drawing/2014/main" id="{31AE7567-AAF3-3227-F3E5-F61023CC0932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5" name="Freeform: Shape 63">
                      <a:extLst>
                        <a:ext uri="{FF2B5EF4-FFF2-40B4-BE49-F238E27FC236}">
                          <a16:creationId xmlns:a16="http://schemas.microsoft.com/office/drawing/2014/main" id="{2DBAEB0A-CC38-B5A8-2E54-14BA643AA80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6" name="Freeform: Shape 64">
                      <a:extLst>
                        <a:ext uri="{FF2B5EF4-FFF2-40B4-BE49-F238E27FC236}">
                          <a16:creationId xmlns:a16="http://schemas.microsoft.com/office/drawing/2014/main" id="{49BC28BE-025D-F0B7-2C3C-B41681B7CF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7" name="Freeform: Shape 65">
                      <a:extLst>
                        <a:ext uri="{FF2B5EF4-FFF2-40B4-BE49-F238E27FC236}">
                          <a16:creationId xmlns:a16="http://schemas.microsoft.com/office/drawing/2014/main" id="{B1204DE3-4037-F737-B5DF-CD7961B1FBC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8" name="Freeform: Shape 66">
                      <a:extLst>
                        <a:ext uri="{FF2B5EF4-FFF2-40B4-BE49-F238E27FC236}">
                          <a16:creationId xmlns:a16="http://schemas.microsoft.com/office/drawing/2014/main" id="{D672662A-E1CA-B51C-3353-7218E5EDC90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9" name="Freeform: Shape 67">
                      <a:extLst>
                        <a:ext uri="{FF2B5EF4-FFF2-40B4-BE49-F238E27FC236}">
                          <a16:creationId xmlns:a16="http://schemas.microsoft.com/office/drawing/2014/main" id="{F299AC26-2A15-38A0-CCE9-BA58D0E2A2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0" name="Freeform: Shape 68">
                      <a:extLst>
                        <a:ext uri="{FF2B5EF4-FFF2-40B4-BE49-F238E27FC236}">
                          <a16:creationId xmlns:a16="http://schemas.microsoft.com/office/drawing/2014/main" id="{6CA85F4C-5DA4-5AA5-8BC3-673A4DD97ED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1" name="Freeform: Shape 69">
                      <a:extLst>
                        <a:ext uri="{FF2B5EF4-FFF2-40B4-BE49-F238E27FC236}">
                          <a16:creationId xmlns:a16="http://schemas.microsoft.com/office/drawing/2014/main" id="{C447636C-90D3-034B-3056-68B05B96848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2" name="Freeform: Shape 70">
                      <a:extLst>
                        <a:ext uri="{FF2B5EF4-FFF2-40B4-BE49-F238E27FC236}">
                          <a16:creationId xmlns:a16="http://schemas.microsoft.com/office/drawing/2014/main" id="{7EAC389B-3F0B-67E5-797C-3D08B07DC64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3" name="Freeform: Shape 71">
                      <a:extLst>
                        <a:ext uri="{FF2B5EF4-FFF2-40B4-BE49-F238E27FC236}">
                          <a16:creationId xmlns:a16="http://schemas.microsoft.com/office/drawing/2014/main" id="{9E3E1543-9577-00E6-226D-D45B8D93418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4" name="Freeform: Shape 72">
                      <a:extLst>
                        <a:ext uri="{FF2B5EF4-FFF2-40B4-BE49-F238E27FC236}">
                          <a16:creationId xmlns:a16="http://schemas.microsoft.com/office/drawing/2014/main" id="{73FACCD7-1A67-A3FA-9303-F20569BB302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5" name="Freeform: Shape 73">
                      <a:extLst>
                        <a:ext uri="{FF2B5EF4-FFF2-40B4-BE49-F238E27FC236}">
                          <a16:creationId xmlns:a16="http://schemas.microsoft.com/office/drawing/2014/main" id="{392574B5-9BE4-A3AB-11D6-9EDF2E9909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6" name="Rectangle: Rounded Corners 74">
                      <a:extLst>
                        <a:ext uri="{FF2B5EF4-FFF2-40B4-BE49-F238E27FC236}">
                          <a16:creationId xmlns:a16="http://schemas.microsoft.com/office/drawing/2014/main" id="{281BEDDB-5482-A591-4515-5B3DDC8979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7" name="Rectangle: Rounded Corners 75">
                      <a:extLst>
                        <a:ext uri="{FF2B5EF4-FFF2-40B4-BE49-F238E27FC236}">
                          <a16:creationId xmlns:a16="http://schemas.microsoft.com/office/drawing/2014/main" id="{0DF2CE3D-D112-AFDD-F73C-3877BFE2CA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8" name="Rectangle: Rounded Corners 76">
                      <a:extLst>
                        <a:ext uri="{FF2B5EF4-FFF2-40B4-BE49-F238E27FC236}">
                          <a16:creationId xmlns:a16="http://schemas.microsoft.com/office/drawing/2014/main" id="{A9068EF8-311E-DAA5-FD6D-97DEF5C3CE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99" name="Rectangle: Rounded Corners 77">
                      <a:extLst>
                        <a:ext uri="{FF2B5EF4-FFF2-40B4-BE49-F238E27FC236}">
                          <a16:creationId xmlns:a16="http://schemas.microsoft.com/office/drawing/2014/main" id="{8CEBB453-F073-35D7-5099-ED20E2F064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0" name="Rectangle: Rounded Corners 78">
                      <a:extLst>
                        <a:ext uri="{FF2B5EF4-FFF2-40B4-BE49-F238E27FC236}">
                          <a16:creationId xmlns:a16="http://schemas.microsoft.com/office/drawing/2014/main" id="{0034EFFF-A96B-23FB-D37D-863B4002E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401" name="Rectangle: Rounded Corners 79">
                      <a:extLst>
                        <a:ext uri="{FF2B5EF4-FFF2-40B4-BE49-F238E27FC236}">
                          <a16:creationId xmlns:a16="http://schemas.microsoft.com/office/drawing/2014/main" id="{5E9F3F44-BB63-CFF6-713E-11D25780E6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3" name="Group 1332">
                    <a:extLst>
                      <a:ext uri="{FF2B5EF4-FFF2-40B4-BE49-F238E27FC236}">
                        <a16:creationId xmlns:a16="http://schemas.microsoft.com/office/drawing/2014/main" id="{1B95D2A6-568D-17A8-53D9-C368C75E16DA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626" y="3278498"/>
                    <a:ext cx="187509" cy="155247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368" name="Freeform: Shape 46">
                      <a:extLst>
                        <a:ext uri="{FF2B5EF4-FFF2-40B4-BE49-F238E27FC236}">
                          <a16:creationId xmlns:a16="http://schemas.microsoft.com/office/drawing/2014/main" id="{08341DFA-219F-E7CE-8924-7004D046F10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9" name="Freeform: Shape 47">
                      <a:extLst>
                        <a:ext uri="{FF2B5EF4-FFF2-40B4-BE49-F238E27FC236}">
                          <a16:creationId xmlns:a16="http://schemas.microsoft.com/office/drawing/2014/main" id="{F722E9BF-40E9-8BA9-F2F7-3F371998685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0" name="Freeform: Shape 48">
                      <a:extLst>
                        <a:ext uri="{FF2B5EF4-FFF2-40B4-BE49-F238E27FC236}">
                          <a16:creationId xmlns:a16="http://schemas.microsoft.com/office/drawing/2014/main" id="{E5722DE3-1B60-C848-8513-6CEFE04E94B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1" name="Freeform: Shape 49">
                      <a:extLst>
                        <a:ext uri="{FF2B5EF4-FFF2-40B4-BE49-F238E27FC236}">
                          <a16:creationId xmlns:a16="http://schemas.microsoft.com/office/drawing/2014/main" id="{7536EE1A-42DB-AFBF-B058-CADF3BFA08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2" name="Freeform: Shape 50">
                      <a:extLst>
                        <a:ext uri="{FF2B5EF4-FFF2-40B4-BE49-F238E27FC236}">
                          <a16:creationId xmlns:a16="http://schemas.microsoft.com/office/drawing/2014/main" id="{2636B5DA-093F-E234-D396-FF18BF55471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3" name="Freeform: Shape 51">
                      <a:extLst>
                        <a:ext uri="{FF2B5EF4-FFF2-40B4-BE49-F238E27FC236}">
                          <a16:creationId xmlns:a16="http://schemas.microsoft.com/office/drawing/2014/main" id="{9123CDD4-A10C-B7A9-49A3-46603CAD781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4" name="Freeform: Shape 52">
                      <a:extLst>
                        <a:ext uri="{FF2B5EF4-FFF2-40B4-BE49-F238E27FC236}">
                          <a16:creationId xmlns:a16="http://schemas.microsoft.com/office/drawing/2014/main" id="{4A474170-AABA-0B8B-BA66-01E75DEEC5B5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5" name="Freeform: Shape 53">
                      <a:extLst>
                        <a:ext uri="{FF2B5EF4-FFF2-40B4-BE49-F238E27FC236}">
                          <a16:creationId xmlns:a16="http://schemas.microsoft.com/office/drawing/2014/main" id="{22E96C0B-F9E8-1C05-1FD7-4A3EA3DE468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6" name="Freeform: Shape 54">
                      <a:extLst>
                        <a:ext uri="{FF2B5EF4-FFF2-40B4-BE49-F238E27FC236}">
                          <a16:creationId xmlns:a16="http://schemas.microsoft.com/office/drawing/2014/main" id="{B1F63025-626C-7CD2-51BC-E3A2238E457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7" name="Freeform: Shape 55">
                      <a:extLst>
                        <a:ext uri="{FF2B5EF4-FFF2-40B4-BE49-F238E27FC236}">
                          <a16:creationId xmlns:a16="http://schemas.microsoft.com/office/drawing/2014/main" id="{99BB74A1-E3C0-A783-B211-1A6ED536D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8" name="Freeform: Shape 56">
                      <a:extLst>
                        <a:ext uri="{FF2B5EF4-FFF2-40B4-BE49-F238E27FC236}">
                          <a16:creationId xmlns:a16="http://schemas.microsoft.com/office/drawing/2014/main" id="{60182E71-CBAD-A26B-931D-C04EC6AEEDC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79" name="Rectangle: Rounded Corners 57">
                      <a:extLst>
                        <a:ext uri="{FF2B5EF4-FFF2-40B4-BE49-F238E27FC236}">
                          <a16:creationId xmlns:a16="http://schemas.microsoft.com/office/drawing/2014/main" id="{291C72E2-B6F2-19EB-2F1A-9E145D649E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0" name="Rectangle: Rounded Corners 58">
                      <a:extLst>
                        <a:ext uri="{FF2B5EF4-FFF2-40B4-BE49-F238E27FC236}">
                          <a16:creationId xmlns:a16="http://schemas.microsoft.com/office/drawing/2014/main" id="{BDB388CF-DF26-94F1-A507-F323B17090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1" name="Rectangle: Rounded Corners 59">
                      <a:extLst>
                        <a:ext uri="{FF2B5EF4-FFF2-40B4-BE49-F238E27FC236}">
                          <a16:creationId xmlns:a16="http://schemas.microsoft.com/office/drawing/2014/main" id="{E32B1A5E-126D-3866-738C-0B53A4C5BD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2" name="Rectangle: Rounded Corners 60">
                      <a:extLst>
                        <a:ext uri="{FF2B5EF4-FFF2-40B4-BE49-F238E27FC236}">
                          <a16:creationId xmlns:a16="http://schemas.microsoft.com/office/drawing/2014/main" id="{6296E508-9E1D-B680-74D5-AAC0FA1FE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83" name="Rectangle: Rounded Corners 61">
                      <a:extLst>
                        <a:ext uri="{FF2B5EF4-FFF2-40B4-BE49-F238E27FC236}">
                          <a16:creationId xmlns:a16="http://schemas.microsoft.com/office/drawing/2014/main" id="{238983B4-48A7-918C-7765-12E12E2F23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4" name="Group 1333">
                    <a:extLst>
                      <a:ext uri="{FF2B5EF4-FFF2-40B4-BE49-F238E27FC236}">
                        <a16:creationId xmlns:a16="http://schemas.microsoft.com/office/drawing/2014/main" id="{C160EF75-43DE-300E-8FC5-64794214D1C9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58" y="3344159"/>
                    <a:ext cx="181883" cy="159622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353" name="Freeform: Shape 31">
                      <a:extLst>
                        <a:ext uri="{FF2B5EF4-FFF2-40B4-BE49-F238E27FC236}">
                          <a16:creationId xmlns:a16="http://schemas.microsoft.com/office/drawing/2014/main" id="{C7CF2E71-482E-F687-28C2-A9DA7D2C929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4" name="Freeform: Shape 32">
                      <a:extLst>
                        <a:ext uri="{FF2B5EF4-FFF2-40B4-BE49-F238E27FC236}">
                          <a16:creationId xmlns:a16="http://schemas.microsoft.com/office/drawing/2014/main" id="{0D6DE34A-C523-42EB-1865-CA95B56023E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5" name="Freeform: Shape 33">
                      <a:extLst>
                        <a:ext uri="{FF2B5EF4-FFF2-40B4-BE49-F238E27FC236}">
                          <a16:creationId xmlns:a16="http://schemas.microsoft.com/office/drawing/2014/main" id="{556C11E5-EB17-91DE-2436-E54A91AE343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6" name="Freeform: Shape 34">
                      <a:extLst>
                        <a:ext uri="{FF2B5EF4-FFF2-40B4-BE49-F238E27FC236}">
                          <a16:creationId xmlns:a16="http://schemas.microsoft.com/office/drawing/2014/main" id="{49755500-DEC1-BE41-7336-0F5AFD240D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7" name="Freeform: Shape 35">
                      <a:extLst>
                        <a:ext uri="{FF2B5EF4-FFF2-40B4-BE49-F238E27FC236}">
                          <a16:creationId xmlns:a16="http://schemas.microsoft.com/office/drawing/2014/main" id="{15F88627-7EC2-00B3-2C67-CC946C7BDEE0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8" name="Freeform: Shape 36">
                      <a:extLst>
                        <a:ext uri="{FF2B5EF4-FFF2-40B4-BE49-F238E27FC236}">
                          <a16:creationId xmlns:a16="http://schemas.microsoft.com/office/drawing/2014/main" id="{AFABC96A-2936-6220-05A4-83E45E932F9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9" name="Freeform: Shape 37">
                      <a:extLst>
                        <a:ext uri="{FF2B5EF4-FFF2-40B4-BE49-F238E27FC236}">
                          <a16:creationId xmlns:a16="http://schemas.microsoft.com/office/drawing/2014/main" id="{4799EE3C-C9A3-57AB-9BC6-595AFA4F1E0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0" name="Freeform: Shape 38">
                      <a:extLst>
                        <a:ext uri="{FF2B5EF4-FFF2-40B4-BE49-F238E27FC236}">
                          <a16:creationId xmlns:a16="http://schemas.microsoft.com/office/drawing/2014/main" id="{06C60A27-382A-68A7-53F6-55589380491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1" name="Freeform: Shape 39">
                      <a:extLst>
                        <a:ext uri="{FF2B5EF4-FFF2-40B4-BE49-F238E27FC236}">
                          <a16:creationId xmlns:a16="http://schemas.microsoft.com/office/drawing/2014/main" id="{71028C3F-5BF0-2345-B01C-E1FC1449A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2" name="Rectangle: Rounded Corners 40">
                      <a:extLst>
                        <a:ext uri="{FF2B5EF4-FFF2-40B4-BE49-F238E27FC236}">
                          <a16:creationId xmlns:a16="http://schemas.microsoft.com/office/drawing/2014/main" id="{698515E4-DAD0-ED7C-38D2-4AD4F88AE9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3" name="Rectangle: Rounded Corners 41">
                      <a:extLst>
                        <a:ext uri="{FF2B5EF4-FFF2-40B4-BE49-F238E27FC236}">
                          <a16:creationId xmlns:a16="http://schemas.microsoft.com/office/drawing/2014/main" id="{A5883C79-2A8C-83FC-203D-2A06A61A78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4" name="Rectangle: Rounded Corners 42">
                      <a:extLst>
                        <a:ext uri="{FF2B5EF4-FFF2-40B4-BE49-F238E27FC236}">
                          <a16:creationId xmlns:a16="http://schemas.microsoft.com/office/drawing/2014/main" id="{61C5193D-3017-FC63-C771-030389C411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5" name="Rectangle: Rounded Corners 43">
                      <a:extLst>
                        <a:ext uri="{FF2B5EF4-FFF2-40B4-BE49-F238E27FC236}">
                          <a16:creationId xmlns:a16="http://schemas.microsoft.com/office/drawing/2014/main" id="{55323361-3503-718D-7F5F-21B0FA01DB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6" name="Rectangle: Rounded Corners 44">
                      <a:extLst>
                        <a:ext uri="{FF2B5EF4-FFF2-40B4-BE49-F238E27FC236}">
                          <a16:creationId xmlns:a16="http://schemas.microsoft.com/office/drawing/2014/main" id="{4FECA8E1-EB30-A9EB-0706-E1618CE40F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67" name="Rectangle: Rounded Corners 45">
                      <a:extLst>
                        <a:ext uri="{FF2B5EF4-FFF2-40B4-BE49-F238E27FC236}">
                          <a16:creationId xmlns:a16="http://schemas.microsoft.com/office/drawing/2014/main" id="{C2B1914C-2140-6049-C973-FD99A7B323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35" name="Group 1334">
                    <a:extLst>
                      <a:ext uri="{FF2B5EF4-FFF2-40B4-BE49-F238E27FC236}">
                        <a16:creationId xmlns:a16="http://schemas.microsoft.com/office/drawing/2014/main" id="{C3C38A77-82C1-CBFF-6676-5EEAEC4E3DA4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31" y="3357880"/>
                    <a:ext cx="177881" cy="163649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337" name="Freeform: Shape 15">
                      <a:extLst>
                        <a:ext uri="{FF2B5EF4-FFF2-40B4-BE49-F238E27FC236}">
                          <a16:creationId xmlns:a16="http://schemas.microsoft.com/office/drawing/2014/main" id="{ED4D0C8B-F6CA-11B3-9D26-DDD2A387563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8" name="Freeform: Shape 16">
                      <a:extLst>
                        <a:ext uri="{FF2B5EF4-FFF2-40B4-BE49-F238E27FC236}">
                          <a16:creationId xmlns:a16="http://schemas.microsoft.com/office/drawing/2014/main" id="{333D5085-5F5A-298E-3287-010836D574A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39" name="Freeform: Shape 17">
                      <a:extLst>
                        <a:ext uri="{FF2B5EF4-FFF2-40B4-BE49-F238E27FC236}">
                          <a16:creationId xmlns:a16="http://schemas.microsoft.com/office/drawing/2014/main" id="{D2A74917-EB3B-33CC-5DA2-F5B0DE2C9E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0" name="Freeform: Shape 18">
                      <a:extLst>
                        <a:ext uri="{FF2B5EF4-FFF2-40B4-BE49-F238E27FC236}">
                          <a16:creationId xmlns:a16="http://schemas.microsoft.com/office/drawing/2014/main" id="{08C96E2C-83D8-2E36-41EC-5D643A9AE031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1" name="Freeform: Shape 19">
                      <a:extLst>
                        <a:ext uri="{FF2B5EF4-FFF2-40B4-BE49-F238E27FC236}">
                          <a16:creationId xmlns:a16="http://schemas.microsoft.com/office/drawing/2014/main" id="{3DA498C5-6B0B-9769-D864-8A0E0BC33DB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2" name="Freeform: Shape 20">
                      <a:extLst>
                        <a:ext uri="{FF2B5EF4-FFF2-40B4-BE49-F238E27FC236}">
                          <a16:creationId xmlns:a16="http://schemas.microsoft.com/office/drawing/2014/main" id="{9E317D21-8894-F77B-B865-7427CE954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3" name="Freeform: Shape 21">
                      <a:extLst>
                        <a:ext uri="{FF2B5EF4-FFF2-40B4-BE49-F238E27FC236}">
                          <a16:creationId xmlns:a16="http://schemas.microsoft.com/office/drawing/2014/main" id="{7635B069-5744-7F8D-BAB8-24E60BE7B10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4" name="Freeform: Shape 22">
                      <a:extLst>
                        <a:ext uri="{FF2B5EF4-FFF2-40B4-BE49-F238E27FC236}">
                          <a16:creationId xmlns:a16="http://schemas.microsoft.com/office/drawing/2014/main" id="{4E5C9D39-478E-9570-7AE6-0AE3540D047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5" name="Freeform: Shape 23">
                      <a:extLst>
                        <a:ext uri="{FF2B5EF4-FFF2-40B4-BE49-F238E27FC236}">
                          <a16:creationId xmlns:a16="http://schemas.microsoft.com/office/drawing/2014/main" id="{0EE1317D-4CDC-B1F8-AD13-6579B7BF049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6" name="Freeform: Shape 24">
                      <a:extLst>
                        <a:ext uri="{FF2B5EF4-FFF2-40B4-BE49-F238E27FC236}">
                          <a16:creationId xmlns:a16="http://schemas.microsoft.com/office/drawing/2014/main" id="{E49E4793-4784-53D3-75C0-A4CF87AB8F8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7" name="Freeform: Shape 25">
                      <a:extLst>
                        <a:ext uri="{FF2B5EF4-FFF2-40B4-BE49-F238E27FC236}">
                          <a16:creationId xmlns:a16="http://schemas.microsoft.com/office/drawing/2014/main" id="{8F07923B-8F33-B6CC-78F1-2DCCBB27C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8" name="Freeform: Shape 26">
                      <a:extLst>
                        <a:ext uri="{FF2B5EF4-FFF2-40B4-BE49-F238E27FC236}">
                          <a16:creationId xmlns:a16="http://schemas.microsoft.com/office/drawing/2014/main" id="{9D832FC9-E2B3-1FF7-D999-92F9BEC1973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49" name="Rectangle: Rounded Corners 27">
                      <a:extLst>
                        <a:ext uri="{FF2B5EF4-FFF2-40B4-BE49-F238E27FC236}">
                          <a16:creationId xmlns:a16="http://schemas.microsoft.com/office/drawing/2014/main" id="{E2E8BCA2-14E1-01CB-7990-878DFFFBA2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0" name="Rectangle: Rounded Corners 28">
                      <a:extLst>
                        <a:ext uri="{FF2B5EF4-FFF2-40B4-BE49-F238E27FC236}">
                          <a16:creationId xmlns:a16="http://schemas.microsoft.com/office/drawing/2014/main" id="{A7D2957E-6D65-6ADC-C478-901AE0B04C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1" name="Rectangle: Rounded Corners 29">
                      <a:extLst>
                        <a:ext uri="{FF2B5EF4-FFF2-40B4-BE49-F238E27FC236}">
                          <a16:creationId xmlns:a16="http://schemas.microsoft.com/office/drawing/2014/main" id="{CD13CA99-5B4D-037E-CDA2-B27A7B23CD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52" name="Rectangle: Rounded Corners 30">
                      <a:extLst>
                        <a:ext uri="{FF2B5EF4-FFF2-40B4-BE49-F238E27FC236}">
                          <a16:creationId xmlns:a16="http://schemas.microsoft.com/office/drawing/2014/main" id="{59606244-545F-675E-91D3-2D329DD22B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336" name="Oval 1335">
                    <a:extLst>
                      <a:ext uri="{FF2B5EF4-FFF2-40B4-BE49-F238E27FC236}">
                        <a16:creationId xmlns:a16="http://schemas.microsoft.com/office/drawing/2014/main" id="{FEF5E788-C313-BE67-B0F7-359FB1665096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311" name="Picture 1310">
                <a:extLst>
                  <a:ext uri="{FF2B5EF4-FFF2-40B4-BE49-F238E27FC236}">
                    <a16:creationId xmlns:a16="http://schemas.microsoft.com/office/drawing/2014/main" id="{517369AF-3D31-B0DA-2D95-114C95E75C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3651018">
                <a:off x="5138402" y="4811038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312" name="Group 1311">
                <a:extLst>
                  <a:ext uri="{FF2B5EF4-FFF2-40B4-BE49-F238E27FC236}">
                    <a16:creationId xmlns:a16="http://schemas.microsoft.com/office/drawing/2014/main" id="{D628B565-AE84-829C-5954-4338D9EEB3DE}"/>
                  </a:ext>
                </a:extLst>
              </p:cNvPr>
              <p:cNvGrpSpPr/>
              <p:nvPr/>
            </p:nvGrpSpPr>
            <p:grpSpPr>
              <a:xfrm rot="20446145">
                <a:off x="4572834" y="3984332"/>
                <a:ext cx="448186" cy="792582"/>
                <a:chOff x="12154840" y="4049285"/>
                <a:chExt cx="486799" cy="860866"/>
              </a:xfrm>
            </p:grpSpPr>
            <p:grpSp>
              <p:nvGrpSpPr>
                <p:cNvPr id="1313" name="Group 1312">
                  <a:extLst>
                    <a:ext uri="{FF2B5EF4-FFF2-40B4-BE49-F238E27FC236}">
                      <a16:creationId xmlns:a16="http://schemas.microsoft.com/office/drawing/2014/main" id="{3B93EE26-A356-70D8-A0F1-E2990C0DFFD9}"/>
                    </a:ext>
                  </a:extLst>
                </p:cNvPr>
                <p:cNvGrpSpPr/>
                <p:nvPr/>
              </p:nvGrpSpPr>
              <p:grpSpPr>
                <a:xfrm>
                  <a:off x="12248390" y="4049285"/>
                  <a:ext cx="352758" cy="498185"/>
                  <a:chOff x="4445533" y="3211679"/>
                  <a:chExt cx="352758" cy="498185"/>
                </a:xfrm>
              </p:grpSpPr>
              <p:grpSp>
                <p:nvGrpSpPr>
                  <p:cNvPr id="1321" name="Group 1320">
                    <a:extLst>
                      <a:ext uri="{FF2B5EF4-FFF2-40B4-BE49-F238E27FC236}">
                        <a16:creationId xmlns:a16="http://schemas.microsoft.com/office/drawing/2014/main" id="{12740726-F2BC-90DE-F4DE-E790002DEBFA}"/>
                      </a:ext>
                    </a:extLst>
                  </p:cNvPr>
                  <p:cNvGrpSpPr/>
                  <p:nvPr/>
                </p:nvGrpSpPr>
                <p:grpSpPr>
                  <a:xfrm rot="16165316">
                    <a:off x="4487354" y="3261685"/>
                    <a:ext cx="162700" cy="62687"/>
                    <a:chOff x="9288695" y="3545680"/>
                    <a:chExt cx="478598" cy="184402"/>
                  </a:xfrm>
                </p:grpSpPr>
                <p:sp>
                  <p:nvSpPr>
                    <p:cNvPr id="1328" name="Oval 42">
                      <a:extLst>
                        <a:ext uri="{FF2B5EF4-FFF2-40B4-BE49-F238E27FC236}">
                          <a16:creationId xmlns:a16="http://schemas.microsoft.com/office/drawing/2014/main" id="{E2C18BE9-9722-DA52-18C7-6BCD1F54F197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288695" y="3545680"/>
                      <a:ext cx="478598" cy="18440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9" name="Oval 1328">
                      <a:extLst>
                        <a:ext uri="{FF2B5EF4-FFF2-40B4-BE49-F238E27FC236}">
                          <a16:creationId xmlns:a16="http://schemas.microsoft.com/office/drawing/2014/main" id="{C06D33DB-96F4-5282-394F-74A54825B42F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22" name="Graphic 2049">
                    <a:extLst>
                      <a:ext uri="{FF2B5EF4-FFF2-40B4-BE49-F238E27FC236}">
                        <a16:creationId xmlns:a16="http://schemas.microsoft.com/office/drawing/2014/main" id="{CF6C4C07-B11C-C193-3FB0-8C9FB3B75E09}"/>
                      </a:ext>
                    </a:extLst>
                  </p:cNvPr>
                  <p:cNvGrpSpPr/>
                  <p:nvPr/>
                </p:nvGrpSpPr>
                <p:grpSpPr>
                  <a:xfrm rot="19037017">
                    <a:off x="4445533" y="3283526"/>
                    <a:ext cx="352758" cy="426338"/>
                    <a:chOff x="5794381" y="3063834"/>
                    <a:chExt cx="606639" cy="733175"/>
                  </a:xfrm>
                  <a:noFill/>
                </p:grpSpPr>
                <p:sp>
                  <p:nvSpPr>
                    <p:cNvPr id="1326" name="Freeform 149">
                      <a:extLst>
                        <a:ext uri="{FF2B5EF4-FFF2-40B4-BE49-F238E27FC236}">
                          <a16:creationId xmlns:a16="http://schemas.microsoft.com/office/drawing/2014/main" id="{2F500A3C-7E05-CDF9-B5C2-19F9F7DA1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234" y="3063834"/>
                      <a:ext cx="426213" cy="687553"/>
                    </a:xfrm>
                    <a:custGeom>
                      <a:avLst/>
                      <a:gdLst>
                        <a:gd name="connsiteX0" fmla="*/ 0 w 426213"/>
                        <a:gd name="connsiteY0" fmla="*/ 687554 h 687553"/>
                        <a:gd name="connsiteX1" fmla="*/ 156801 w 426213"/>
                        <a:gd name="connsiteY1" fmla="*/ 498332 h 687553"/>
                        <a:gd name="connsiteX2" fmla="*/ 298987 w 426213"/>
                        <a:gd name="connsiteY2" fmla="*/ 241768 h 687553"/>
                        <a:gd name="connsiteX3" fmla="*/ 422315 w 426213"/>
                        <a:gd name="connsiteY3" fmla="*/ 0 h 687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6213" h="687553">
                          <a:moveTo>
                            <a:pt x="0" y="687554"/>
                          </a:moveTo>
                          <a:cubicBezTo>
                            <a:pt x="0" y="687554"/>
                            <a:pt x="131720" y="683381"/>
                            <a:pt x="156801" y="498332"/>
                          </a:cubicBezTo>
                          <a:cubicBezTo>
                            <a:pt x="181881" y="313283"/>
                            <a:pt x="252974" y="256564"/>
                            <a:pt x="298987" y="241768"/>
                          </a:cubicBezTo>
                          <a:cubicBezTo>
                            <a:pt x="344999" y="226972"/>
                            <a:pt x="447396" y="241768"/>
                            <a:pt x="422315" y="0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6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27" name="Freeform 150">
                      <a:extLst>
                        <a:ext uri="{FF2B5EF4-FFF2-40B4-BE49-F238E27FC236}">
                          <a16:creationId xmlns:a16="http://schemas.microsoft.com/office/drawing/2014/main" id="{C43705ED-7390-CB4B-569C-CB1B60982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4381" y="3072276"/>
                      <a:ext cx="606639" cy="724734"/>
                    </a:xfrm>
                    <a:custGeom>
                      <a:avLst/>
                      <a:gdLst>
                        <a:gd name="connsiteX0" fmla="*/ 606640 w 606639"/>
                        <a:gd name="connsiteY0" fmla="*/ 0 h 724734"/>
                        <a:gd name="connsiteX1" fmla="*/ 383461 w 606639"/>
                        <a:gd name="connsiteY1" fmla="*/ 199466 h 724734"/>
                        <a:gd name="connsiteX2" fmla="*/ 181119 w 606639"/>
                        <a:gd name="connsiteY2" fmla="*/ 469878 h 724734"/>
                        <a:gd name="connsiteX3" fmla="*/ 5555 w 606639"/>
                        <a:gd name="connsiteY3" fmla="*/ 724734 h 7247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6639" h="724734">
                          <a:moveTo>
                            <a:pt x="606640" y="0"/>
                          </a:moveTo>
                          <a:cubicBezTo>
                            <a:pt x="606640" y="0"/>
                            <a:pt x="419101" y="4458"/>
                            <a:pt x="383461" y="199466"/>
                          </a:cubicBezTo>
                          <a:cubicBezTo>
                            <a:pt x="347725" y="394473"/>
                            <a:pt x="246555" y="454322"/>
                            <a:pt x="181119" y="469878"/>
                          </a:cubicBezTo>
                          <a:cubicBezTo>
                            <a:pt x="115683" y="485433"/>
                            <a:pt x="-30180" y="469878"/>
                            <a:pt x="5555" y="724734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3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323" name="Group 1322">
                    <a:extLst>
                      <a:ext uri="{FF2B5EF4-FFF2-40B4-BE49-F238E27FC236}">
                        <a16:creationId xmlns:a16="http://schemas.microsoft.com/office/drawing/2014/main" id="{B6F9E69D-5D61-B449-59A0-36A20FB1115B}"/>
                      </a:ext>
                    </a:extLst>
                  </p:cNvPr>
                  <p:cNvGrpSpPr/>
                  <p:nvPr/>
                </p:nvGrpSpPr>
                <p:grpSpPr>
                  <a:xfrm rot="16165316">
                    <a:off x="4534452" y="3587943"/>
                    <a:ext cx="162700" cy="62687"/>
                    <a:chOff x="9288695" y="3545680"/>
                    <a:chExt cx="478598" cy="184402"/>
                  </a:xfrm>
                </p:grpSpPr>
                <p:sp>
                  <p:nvSpPr>
                    <p:cNvPr id="1324" name="Oval 42">
                      <a:extLst>
                        <a:ext uri="{FF2B5EF4-FFF2-40B4-BE49-F238E27FC236}">
                          <a16:creationId xmlns:a16="http://schemas.microsoft.com/office/drawing/2014/main" id="{BAB67DD3-18FB-597E-B110-8F38945B6711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288695" y="3545680"/>
                      <a:ext cx="478598" cy="18440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5" name="Oval 1324">
                      <a:extLst>
                        <a:ext uri="{FF2B5EF4-FFF2-40B4-BE49-F238E27FC236}">
                          <a16:creationId xmlns:a16="http://schemas.microsoft.com/office/drawing/2014/main" id="{D8E233B7-6077-41FB-0336-0F3AE62052CB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314" name="Group 1313">
                  <a:extLst>
                    <a:ext uri="{FF2B5EF4-FFF2-40B4-BE49-F238E27FC236}">
                      <a16:creationId xmlns:a16="http://schemas.microsoft.com/office/drawing/2014/main" id="{A2B2996D-5F7A-4AFD-67D9-0EBCD817E4C7}"/>
                    </a:ext>
                  </a:extLst>
                </p:cNvPr>
                <p:cNvGrpSpPr/>
                <p:nvPr/>
              </p:nvGrpSpPr>
              <p:grpSpPr>
                <a:xfrm>
                  <a:off x="12154840" y="4545348"/>
                  <a:ext cx="486799" cy="364803"/>
                  <a:chOff x="4323251" y="3707575"/>
                  <a:chExt cx="486799" cy="364803"/>
                </a:xfrm>
              </p:grpSpPr>
              <p:grpSp>
                <p:nvGrpSpPr>
                  <p:cNvPr id="1315" name="Group 1314">
                    <a:extLst>
                      <a:ext uri="{FF2B5EF4-FFF2-40B4-BE49-F238E27FC236}">
                        <a16:creationId xmlns:a16="http://schemas.microsoft.com/office/drawing/2014/main" id="{B23D0FC4-F3C2-0ACC-7FB4-506F58FEC84C}"/>
                      </a:ext>
                    </a:extLst>
                  </p:cNvPr>
                  <p:cNvGrpSpPr/>
                  <p:nvPr/>
                </p:nvGrpSpPr>
                <p:grpSpPr>
                  <a:xfrm rot="14599512">
                    <a:off x="4464953" y="3859750"/>
                    <a:ext cx="273077" cy="83917"/>
                    <a:chOff x="9485651" y="3398323"/>
                    <a:chExt cx="893871" cy="274687"/>
                  </a:xfrm>
                </p:grpSpPr>
                <p:sp>
                  <p:nvSpPr>
                    <p:cNvPr id="1319" name="Oval 42">
                      <a:extLst>
                        <a:ext uri="{FF2B5EF4-FFF2-40B4-BE49-F238E27FC236}">
                          <a16:creationId xmlns:a16="http://schemas.microsoft.com/office/drawing/2014/main" id="{7E37F6BE-E058-AB1A-654F-107078C545B9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900922" y="3398323"/>
                      <a:ext cx="478600" cy="184399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320" name="Oval 1319">
                      <a:extLst>
                        <a:ext uri="{FF2B5EF4-FFF2-40B4-BE49-F238E27FC236}">
                          <a16:creationId xmlns:a16="http://schemas.microsoft.com/office/drawing/2014/main" id="{1FF06343-9F36-4648-2180-0E35BE0E5F1C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316" name="Graphic 2049">
                    <a:extLst>
                      <a:ext uri="{FF2B5EF4-FFF2-40B4-BE49-F238E27FC236}">
                        <a16:creationId xmlns:a16="http://schemas.microsoft.com/office/drawing/2014/main" id="{A0A5A5C4-B1C4-96AE-EBF9-C53765908FB4}"/>
                      </a:ext>
                    </a:extLst>
                  </p:cNvPr>
                  <p:cNvGrpSpPr/>
                  <p:nvPr/>
                </p:nvGrpSpPr>
                <p:grpSpPr>
                  <a:xfrm rot="17153649">
                    <a:off x="4384249" y="3646577"/>
                    <a:ext cx="364803" cy="486799"/>
                    <a:chOff x="5931994" y="2699660"/>
                    <a:chExt cx="627350" cy="837149"/>
                  </a:xfrm>
                  <a:noFill/>
                </p:grpSpPr>
                <p:sp>
                  <p:nvSpPr>
                    <p:cNvPr id="1317" name="Freeform 140">
                      <a:extLst>
                        <a:ext uri="{FF2B5EF4-FFF2-40B4-BE49-F238E27FC236}">
                          <a16:creationId xmlns:a16="http://schemas.microsoft.com/office/drawing/2014/main" id="{F23C1198-DC43-1256-DA30-10F0B106CA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1994" y="2699660"/>
                      <a:ext cx="574559" cy="785843"/>
                    </a:xfrm>
                    <a:custGeom>
                      <a:avLst/>
                      <a:gdLst>
                        <a:gd name="connsiteX0" fmla="*/ 0 w 426213"/>
                        <a:gd name="connsiteY0" fmla="*/ 687554 h 687553"/>
                        <a:gd name="connsiteX1" fmla="*/ 156801 w 426213"/>
                        <a:gd name="connsiteY1" fmla="*/ 498332 h 687553"/>
                        <a:gd name="connsiteX2" fmla="*/ 298987 w 426213"/>
                        <a:gd name="connsiteY2" fmla="*/ 241768 h 687553"/>
                        <a:gd name="connsiteX3" fmla="*/ 422315 w 426213"/>
                        <a:gd name="connsiteY3" fmla="*/ 0 h 687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6213" h="687553">
                          <a:moveTo>
                            <a:pt x="0" y="687554"/>
                          </a:moveTo>
                          <a:cubicBezTo>
                            <a:pt x="0" y="687554"/>
                            <a:pt x="131720" y="683381"/>
                            <a:pt x="156801" y="498332"/>
                          </a:cubicBezTo>
                          <a:cubicBezTo>
                            <a:pt x="181881" y="313283"/>
                            <a:pt x="252974" y="256564"/>
                            <a:pt x="298987" y="241768"/>
                          </a:cubicBezTo>
                          <a:cubicBezTo>
                            <a:pt x="344999" y="226972"/>
                            <a:pt x="447396" y="241768"/>
                            <a:pt x="422315" y="0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6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318" name="Freeform 141">
                      <a:extLst>
                        <a:ext uri="{FF2B5EF4-FFF2-40B4-BE49-F238E27FC236}">
                          <a16:creationId xmlns:a16="http://schemas.microsoft.com/office/drawing/2014/main" id="{2410CA25-D87D-F8DD-6D8F-106A473AD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2703" y="2812076"/>
                      <a:ext cx="606641" cy="724733"/>
                    </a:xfrm>
                    <a:custGeom>
                      <a:avLst/>
                      <a:gdLst>
                        <a:gd name="connsiteX0" fmla="*/ 606640 w 606639"/>
                        <a:gd name="connsiteY0" fmla="*/ 0 h 724734"/>
                        <a:gd name="connsiteX1" fmla="*/ 383461 w 606639"/>
                        <a:gd name="connsiteY1" fmla="*/ 199466 h 724734"/>
                        <a:gd name="connsiteX2" fmla="*/ 181119 w 606639"/>
                        <a:gd name="connsiteY2" fmla="*/ 469878 h 724734"/>
                        <a:gd name="connsiteX3" fmla="*/ 5555 w 606639"/>
                        <a:gd name="connsiteY3" fmla="*/ 724734 h 7247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6639" h="724734">
                          <a:moveTo>
                            <a:pt x="606640" y="0"/>
                          </a:moveTo>
                          <a:cubicBezTo>
                            <a:pt x="606640" y="0"/>
                            <a:pt x="419101" y="4458"/>
                            <a:pt x="383461" y="199466"/>
                          </a:cubicBezTo>
                          <a:cubicBezTo>
                            <a:pt x="347725" y="394473"/>
                            <a:pt x="246555" y="454322"/>
                            <a:pt x="181119" y="469878"/>
                          </a:cubicBezTo>
                          <a:cubicBezTo>
                            <a:pt x="115683" y="485433"/>
                            <a:pt x="-30180" y="469878"/>
                            <a:pt x="5555" y="724734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3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1184" name="Afrundet rektangel 17">
            <a:extLst>
              <a:ext uri="{FF2B5EF4-FFF2-40B4-BE49-F238E27FC236}">
                <a16:creationId xmlns:a16="http://schemas.microsoft.com/office/drawing/2014/main" id="{CC5C3B71-1586-4E04-7981-51268D9FD097}"/>
              </a:ext>
            </a:extLst>
          </p:cNvPr>
          <p:cNvSpPr/>
          <p:nvPr/>
        </p:nvSpPr>
        <p:spPr>
          <a:xfrm>
            <a:off x="1103836" y="5244954"/>
            <a:ext cx="2235491" cy="430758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49263" algn="l"/>
              </a:tabLst>
              <a:defRPr/>
            </a:pP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‘Epithelial health’</a:t>
            </a:r>
          </a:p>
        </p:txBody>
      </p:sp>
    </p:spTree>
    <p:extLst>
      <p:ext uri="{BB962C8B-B14F-4D97-AF65-F5344CB8AC3E}">
        <p14:creationId xmlns:p14="http://schemas.microsoft.com/office/powerpoint/2010/main" val="25295999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9A2DDC73-62C8-92B8-D99C-73AD28D325CB}"/>
              </a:ext>
            </a:extLst>
          </p:cNvPr>
          <p:cNvSpPr/>
          <p:nvPr/>
        </p:nvSpPr>
        <p:spPr>
          <a:xfrm>
            <a:off x="6423658" y="2280687"/>
            <a:ext cx="2874108" cy="267582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F73ED28-17B7-00EF-65E7-39CB9F6FDF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829650"/>
          </a:xfr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GB" sz="2200"/>
              <a:t>Chronic airway diseases can be referred to as ‘epithelial-driven diseases’: the epithelium is responsible for initiation and ampliﬁcation of downstream pathways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B61D10-33B7-9AFC-DA66-EF3C40AD1F01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lang="en-GB" sz="900">
                <a:latin typeface="+mn-lt"/>
                <a:cs typeface="Arial"/>
              </a:rPr>
              <a:t>IL, interleukin; TSLP, thymic stromal lymphopoietin</a:t>
            </a: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lang="en-GB" sz="900">
                <a:latin typeface="+mn-lt"/>
                <a:cs typeface="Arial"/>
              </a:rPr>
              <a:t>1. Hellings PW, Steelant B. J Allergy Clin Immunol 2020;145:1499–1509; 2. </a:t>
            </a:r>
            <a:r>
              <a:rPr lang="en-GB" sz="900">
                <a:latin typeface="+mn-lt"/>
              </a:rPr>
              <a:t>Porsbjerg C, et al. Lancet 2023;401:858–873;</a:t>
            </a:r>
            <a:r>
              <a:rPr lang="en-GB" sz="900">
                <a:latin typeface="+mn-lt"/>
                <a:cs typeface="Arial"/>
              </a:rPr>
              <a:t> 3. Roan F, et al. J Clin Invest 2019;129:1441–1451; 4. Mitchell PD, O’Byrne PM. Chest 2017;151:1338–1344</a:t>
            </a:r>
          </a:p>
        </p:txBody>
      </p:sp>
      <p:sp>
        <p:nvSpPr>
          <p:cNvPr id="10" name="object 43">
            <a:extLst>
              <a:ext uri="{FF2B5EF4-FFF2-40B4-BE49-F238E27FC236}">
                <a16:creationId xmlns:a16="http://schemas.microsoft.com/office/drawing/2014/main" id="{DC1C2832-890D-C806-7801-CE285E62A129}"/>
              </a:ext>
            </a:extLst>
          </p:cNvPr>
          <p:cNvSpPr/>
          <p:nvPr/>
        </p:nvSpPr>
        <p:spPr>
          <a:xfrm>
            <a:off x="547688" y="1795860"/>
            <a:ext cx="4037232" cy="10368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72000" rIns="72000" bIns="72000" rtlCol="0" anchor="ctr"/>
          <a:lstStyle/>
          <a:p>
            <a:r>
              <a:rPr lang="en-GB" sz="1600">
                <a:cs typeface="Arial"/>
              </a:rPr>
              <a:t>Epithelial</a:t>
            </a:r>
            <a:r>
              <a:rPr lang="en-GB" sz="1600" spc="140">
                <a:cs typeface="Arial"/>
              </a:rPr>
              <a:t> </a:t>
            </a:r>
            <a:r>
              <a:rPr lang="en-GB" sz="1600">
                <a:cs typeface="Arial"/>
              </a:rPr>
              <a:t>activation</a:t>
            </a:r>
            <a:r>
              <a:rPr lang="en-GB" sz="1600" spc="140">
                <a:cs typeface="Arial"/>
              </a:rPr>
              <a:t> </a:t>
            </a:r>
            <a:r>
              <a:rPr lang="en-GB" sz="1600">
                <a:cs typeface="Arial"/>
              </a:rPr>
              <a:t>is</a:t>
            </a:r>
            <a:r>
              <a:rPr lang="en-GB" sz="1600" spc="145">
                <a:cs typeface="Arial"/>
              </a:rPr>
              <a:t> </a:t>
            </a:r>
            <a:r>
              <a:rPr lang="en-GB" sz="1600" spc="55">
                <a:cs typeface="Arial"/>
              </a:rPr>
              <a:t>the</a:t>
            </a:r>
            <a:r>
              <a:rPr lang="en-GB" sz="1600" spc="140">
                <a:cs typeface="Arial"/>
              </a:rPr>
              <a:t> </a:t>
            </a:r>
            <a:r>
              <a:rPr lang="en-GB" sz="1600" b="1" spc="-10">
                <a:cs typeface="Arial"/>
              </a:rPr>
              <a:t>critical </a:t>
            </a:r>
            <a:r>
              <a:rPr lang="en-GB" sz="1600" b="1">
                <a:cs typeface="Arial"/>
              </a:rPr>
              <a:t>initiation</a:t>
            </a:r>
            <a:r>
              <a:rPr lang="en-GB" sz="1600" b="1" spc="70">
                <a:cs typeface="Arial"/>
              </a:rPr>
              <a:t> </a:t>
            </a:r>
            <a:r>
              <a:rPr lang="en-GB" sz="1600" b="1">
                <a:cs typeface="Arial"/>
              </a:rPr>
              <a:t>step</a:t>
            </a:r>
            <a:r>
              <a:rPr lang="en-GB" sz="1600" b="1" spc="75">
                <a:cs typeface="Arial"/>
              </a:rPr>
              <a:t> </a:t>
            </a:r>
            <a:r>
              <a:rPr lang="en-GB" sz="1600" spc="65">
                <a:cs typeface="Arial"/>
              </a:rPr>
              <a:t>for</a:t>
            </a:r>
            <a:r>
              <a:rPr lang="en-GB" sz="1600" spc="70">
                <a:cs typeface="Arial"/>
              </a:rPr>
              <a:t> </a:t>
            </a:r>
            <a:r>
              <a:rPr lang="en-GB" sz="1600" spc="65">
                <a:cs typeface="Arial"/>
              </a:rPr>
              <a:t>multiple</a:t>
            </a:r>
            <a:r>
              <a:rPr lang="en-GB" sz="1600" spc="75">
                <a:cs typeface="Arial"/>
              </a:rPr>
              <a:t> </a:t>
            </a:r>
            <a:r>
              <a:rPr lang="en-GB" sz="1600" spc="-10">
                <a:cs typeface="Arial"/>
              </a:rPr>
              <a:t>diseases </a:t>
            </a:r>
            <a:r>
              <a:rPr lang="en-GB" sz="1600" spc="70">
                <a:cs typeface="Arial"/>
              </a:rPr>
              <a:t>of</a:t>
            </a:r>
            <a:r>
              <a:rPr lang="en-GB" sz="1600" spc="95">
                <a:cs typeface="Arial"/>
              </a:rPr>
              <a:t> </a:t>
            </a:r>
            <a:r>
              <a:rPr lang="en-GB" sz="1600" spc="55">
                <a:cs typeface="Arial"/>
              </a:rPr>
              <a:t>the </a:t>
            </a:r>
            <a:r>
              <a:rPr lang="en-GB" sz="1600" spc="10">
                <a:cs typeface="Arial"/>
              </a:rPr>
              <a:t>airway,</a:t>
            </a:r>
            <a:r>
              <a:rPr lang="en-GB" sz="1600" spc="-5">
                <a:cs typeface="Arial"/>
              </a:rPr>
              <a:t> </a:t>
            </a:r>
            <a:r>
              <a:rPr lang="en-GB" sz="1600" spc="10">
                <a:cs typeface="Arial"/>
              </a:rPr>
              <a:t>orchestrating</a:t>
            </a:r>
            <a:r>
              <a:rPr lang="en-GB" sz="1600" spc="55">
                <a:cs typeface="Arial"/>
              </a:rPr>
              <a:t> </a:t>
            </a:r>
            <a:r>
              <a:rPr lang="en-GB" sz="1600" spc="45">
                <a:cs typeface="Arial"/>
              </a:rPr>
              <a:t>complex </a:t>
            </a:r>
            <a:r>
              <a:rPr lang="en-GB" sz="1600" spc="50">
                <a:cs typeface="Arial"/>
              </a:rPr>
              <a:t>and</a:t>
            </a:r>
            <a:r>
              <a:rPr lang="en-GB" sz="1600" spc="-30">
                <a:cs typeface="Arial"/>
              </a:rPr>
              <a:t> </a:t>
            </a:r>
            <a:r>
              <a:rPr lang="en-GB" sz="1600" spc="65">
                <a:cs typeface="Arial"/>
              </a:rPr>
              <a:t>overlapping</a:t>
            </a:r>
            <a:r>
              <a:rPr lang="en-GB" sz="1600" spc="-25">
                <a:cs typeface="Arial"/>
              </a:rPr>
              <a:t> </a:t>
            </a:r>
            <a:r>
              <a:rPr lang="en-GB" sz="1600" spc="60">
                <a:cs typeface="Arial"/>
              </a:rPr>
              <a:t>immune</a:t>
            </a:r>
            <a:r>
              <a:rPr lang="en-GB" sz="1600" spc="-30">
                <a:cs typeface="Arial"/>
              </a:rPr>
              <a:t> </a:t>
            </a:r>
            <a:r>
              <a:rPr lang="en-GB" sz="1600" spc="-10">
                <a:cs typeface="Arial"/>
              </a:rPr>
              <a:t>pathways</a:t>
            </a:r>
            <a:r>
              <a:rPr lang="en-GB" sz="1400" spc="-15" baseline="30864">
                <a:cs typeface="Arial"/>
              </a:rPr>
              <a:t>1</a:t>
            </a:r>
            <a:endParaRPr lang="en-GB" sz="1400" baseline="30864">
              <a:cs typeface="Arial"/>
            </a:endParaRPr>
          </a:p>
        </p:txBody>
      </p:sp>
      <p:sp>
        <p:nvSpPr>
          <p:cNvPr id="12" name="object 41">
            <a:extLst>
              <a:ext uri="{FF2B5EF4-FFF2-40B4-BE49-F238E27FC236}">
                <a16:creationId xmlns:a16="http://schemas.microsoft.com/office/drawing/2014/main" id="{3D135B19-4963-6EA7-E685-10604960113F}"/>
              </a:ext>
            </a:extLst>
          </p:cNvPr>
          <p:cNvSpPr/>
          <p:nvPr/>
        </p:nvSpPr>
        <p:spPr>
          <a:xfrm>
            <a:off x="547688" y="3218102"/>
            <a:ext cx="3884704" cy="1038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72000" rIns="72000" bIns="72000" rtlCol="0" anchor="ctr"/>
          <a:lstStyle/>
          <a:p>
            <a:r>
              <a:rPr lang="en-GB" sz="1600">
                <a:cs typeface="Arial"/>
              </a:rPr>
              <a:t>Environmental triggers </a:t>
            </a:r>
            <a:r>
              <a:rPr lang="en-GB" sz="1600" b="1">
                <a:cs typeface="Arial"/>
              </a:rPr>
              <a:t>activate the epithelium</a:t>
            </a:r>
            <a:r>
              <a:rPr lang="en-GB" sz="1600">
                <a:cs typeface="Arial"/>
              </a:rPr>
              <a:t> and cause </a:t>
            </a:r>
            <a:r>
              <a:rPr lang="en-GB" sz="1600" b="1">
                <a:cs typeface="Arial"/>
              </a:rPr>
              <a:t>barrier dysfunction </a:t>
            </a:r>
            <a:r>
              <a:rPr lang="en-GB" sz="1600">
                <a:cs typeface="Arial"/>
              </a:rPr>
              <a:t>and</a:t>
            </a:r>
            <a:r>
              <a:rPr lang="en-GB" sz="1600" b="1">
                <a:cs typeface="Arial"/>
              </a:rPr>
              <a:t> immune hyperresponsiveness</a:t>
            </a:r>
            <a:r>
              <a:rPr lang="en-GB" sz="1600" baseline="30000">
                <a:cs typeface="Arial"/>
              </a:rPr>
              <a:t>1,2</a:t>
            </a:r>
          </a:p>
        </p:txBody>
      </p:sp>
      <p:sp>
        <p:nvSpPr>
          <p:cNvPr id="14" name="object 41">
            <a:extLst>
              <a:ext uri="{FF2B5EF4-FFF2-40B4-BE49-F238E27FC236}">
                <a16:creationId xmlns:a16="http://schemas.microsoft.com/office/drawing/2014/main" id="{46875CC2-19D1-FC5D-A6FB-845758212037}"/>
              </a:ext>
            </a:extLst>
          </p:cNvPr>
          <p:cNvSpPr/>
          <p:nvPr/>
        </p:nvSpPr>
        <p:spPr>
          <a:xfrm>
            <a:off x="550862" y="4641769"/>
            <a:ext cx="4033838" cy="1038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144000" tIns="72000" rIns="72000" bIns="72000" rtlCol="0" anchor="ctr"/>
          <a:lstStyle/>
          <a:p>
            <a:r>
              <a:rPr lang="en-GB" sz="1600">
                <a:cs typeface="Arial"/>
              </a:rPr>
              <a:t>Multiple triggers cause release of </a:t>
            </a:r>
            <a:r>
              <a:rPr lang="en-GB" sz="1600" b="1">
                <a:cs typeface="Arial"/>
              </a:rPr>
              <a:t>epithelial cytokines</a:t>
            </a:r>
            <a:r>
              <a:rPr lang="en-GB" sz="1600">
                <a:cs typeface="Arial"/>
              </a:rPr>
              <a:t> (TSLP, IL-33 and IL-25), which drive inﬂammatory pathways leading to a variety of clinical manifestations</a:t>
            </a:r>
            <a:r>
              <a:rPr lang="en-GB" sz="1600" baseline="30000">
                <a:cs typeface="Arial"/>
              </a:rPr>
              <a:t>3,4</a:t>
            </a:r>
          </a:p>
        </p:txBody>
      </p:sp>
      <p:grpSp>
        <p:nvGrpSpPr>
          <p:cNvPr id="2400" name="Group 2399">
            <a:extLst>
              <a:ext uri="{FF2B5EF4-FFF2-40B4-BE49-F238E27FC236}">
                <a16:creationId xmlns:a16="http://schemas.microsoft.com/office/drawing/2014/main" id="{45C286BE-3456-75EE-87C7-0F8E9EBAC21F}"/>
              </a:ext>
            </a:extLst>
          </p:cNvPr>
          <p:cNvGrpSpPr/>
          <p:nvPr/>
        </p:nvGrpSpPr>
        <p:grpSpPr>
          <a:xfrm>
            <a:off x="4379914" y="1241023"/>
            <a:ext cx="7388224" cy="5024622"/>
            <a:chOff x="4371165" y="2256141"/>
            <a:chExt cx="11739112" cy="8627553"/>
          </a:xfrm>
        </p:grpSpPr>
        <p:sp>
          <p:nvSpPr>
            <p:cNvPr id="1841" name="bg object 179">
              <a:extLst>
                <a:ext uri="{FF2B5EF4-FFF2-40B4-BE49-F238E27FC236}">
                  <a16:creationId xmlns:a16="http://schemas.microsoft.com/office/drawing/2014/main" id="{48465EF6-B243-CAB4-2734-E476BE1E61F6}"/>
                </a:ext>
              </a:extLst>
            </p:cNvPr>
            <p:cNvSpPr/>
            <p:nvPr/>
          </p:nvSpPr>
          <p:spPr>
            <a:xfrm>
              <a:off x="7321320" y="3741308"/>
              <a:ext cx="5011419" cy="5011419"/>
            </a:xfrm>
            <a:custGeom>
              <a:avLst/>
              <a:gdLst/>
              <a:ahLst/>
              <a:cxnLst/>
              <a:rect l="l" t="t" r="r" b="b"/>
              <a:pathLst>
                <a:path w="5011420" h="5011420">
                  <a:moveTo>
                    <a:pt x="5011208" y="2505609"/>
                  </a:moveTo>
                  <a:lnTo>
                    <a:pt x="5010754" y="2553774"/>
                  </a:lnTo>
                  <a:lnTo>
                    <a:pt x="5009399" y="2601718"/>
                  </a:lnTo>
                  <a:lnTo>
                    <a:pt x="5007149" y="2649434"/>
                  </a:lnTo>
                  <a:lnTo>
                    <a:pt x="5004014" y="2696912"/>
                  </a:lnTo>
                  <a:lnTo>
                    <a:pt x="5000001" y="2744146"/>
                  </a:lnTo>
                  <a:lnTo>
                    <a:pt x="4995119" y="2791126"/>
                  </a:lnTo>
                  <a:lnTo>
                    <a:pt x="4989375" y="2837845"/>
                  </a:lnTo>
                  <a:lnTo>
                    <a:pt x="4982778" y="2884295"/>
                  </a:lnTo>
                  <a:lnTo>
                    <a:pt x="4975336" y="2930467"/>
                  </a:lnTo>
                  <a:lnTo>
                    <a:pt x="4967057" y="2976354"/>
                  </a:lnTo>
                  <a:lnTo>
                    <a:pt x="4957949" y="3021947"/>
                  </a:lnTo>
                  <a:lnTo>
                    <a:pt x="4948020" y="3067239"/>
                  </a:lnTo>
                  <a:lnTo>
                    <a:pt x="4937278" y="3112220"/>
                  </a:lnTo>
                  <a:lnTo>
                    <a:pt x="4925732" y="3156884"/>
                  </a:lnTo>
                  <a:lnTo>
                    <a:pt x="4913389" y="3201221"/>
                  </a:lnTo>
                  <a:lnTo>
                    <a:pt x="4900257" y="3245225"/>
                  </a:lnTo>
                  <a:lnTo>
                    <a:pt x="4886346" y="3288886"/>
                  </a:lnTo>
                  <a:lnTo>
                    <a:pt x="4871662" y="3332196"/>
                  </a:lnTo>
                  <a:lnTo>
                    <a:pt x="4856214" y="3375148"/>
                  </a:lnTo>
                  <a:lnTo>
                    <a:pt x="4840011" y="3417733"/>
                  </a:lnTo>
                  <a:lnTo>
                    <a:pt x="4823059" y="3459944"/>
                  </a:lnTo>
                  <a:lnTo>
                    <a:pt x="4805367" y="3501771"/>
                  </a:lnTo>
                  <a:lnTo>
                    <a:pt x="4786944" y="3543208"/>
                  </a:lnTo>
                  <a:lnTo>
                    <a:pt x="4767798" y="3584246"/>
                  </a:lnTo>
                  <a:lnTo>
                    <a:pt x="4747936" y="3624876"/>
                  </a:lnTo>
                  <a:lnTo>
                    <a:pt x="4727367" y="3665091"/>
                  </a:lnTo>
                  <a:lnTo>
                    <a:pt x="4706098" y="3704882"/>
                  </a:lnTo>
                  <a:lnTo>
                    <a:pt x="4684139" y="3744243"/>
                  </a:lnTo>
                  <a:lnTo>
                    <a:pt x="4661496" y="3783163"/>
                  </a:lnTo>
                  <a:lnTo>
                    <a:pt x="4638179" y="3821636"/>
                  </a:lnTo>
                  <a:lnTo>
                    <a:pt x="4614195" y="3859652"/>
                  </a:lnTo>
                  <a:lnTo>
                    <a:pt x="4589552" y="3897205"/>
                  </a:lnTo>
                  <a:lnTo>
                    <a:pt x="4564259" y="3934286"/>
                  </a:lnTo>
                  <a:lnTo>
                    <a:pt x="4538324" y="3970886"/>
                  </a:lnTo>
                  <a:lnTo>
                    <a:pt x="4511754" y="4006998"/>
                  </a:lnTo>
                  <a:lnTo>
                    <a:pt x="4484558" y="4042614"/>
                  </a:lnTo>
                  <a:lnTo>
                    <a:pt x="4456743" y="4077725"/>
                  </a:lnTo>
                  <a:lnTo>
                    <a:pt x="4428319" y="4112324"/>
                  </a:lnTo>
                  <a:lnTo>
                    <a:pt x="4399293" y="4146402"/>
                  </a:lnTo>
                  <a:lnTo>
                    <a:pt x="4369673" y="4179951"/>
                  </a:lnTo>
                  <a:lnTo>
                    <a:pt x="4339468" y="4212963"/>
                  </a:lnTo>
                  <a:lnTo>
                    <a:pt x="4308685" y="4245429"/>
                  </a:lnTo>
                  <a:lnTo>
                    <a:pt x="4277333" y="4277343"/>
                  </a:lnTo>
                  <a:lnTo>
                    <a:pt x="4245419" y="4308695"/>
                  </a:lnTo>
                  <a:lnTo>
                    <a:pt x="4212952" y="4339478"/>
                  </a:lnTo>
                  <a:lnTo>
                    <a:pt x="4179940" y="4369684"/>
                  </a:lnTo>
                  <a:lnTo>
                    <a:pt x="4146391" y="4399304"/>
                  </a:lnTo>
                  <a:lnTo>
                    <a:pt x="4112313" y="4428330"/>
                  </a:lnTo>
                  <a:lnTo>
                    <a:pt x="4077715" y="4456754"/>
                  </a:lnTo>
                  <a:lnTo>
                    <a:pt x="4042604" y="4484568"/>
                  </a:lnTo>
                  <a:lnTo>
                    <a:pt x="4006988" y="4511764"/>
                  </a:lnTo>
                  <a:lnTo>
                    <a:pt x="3970876" y="4538334"/>
                  </a:lnTo>
                  <a:lnTo>
                    <a:pt x="3934275" y="4564270"/>
                  </a:lnTo>
                  <a:lnTo>
                    <a:pt x="3897195" y="4589563"/>
                  </a:lnTo>
                  <a:lnTo>
                    <a:pt x="3859642" y="4614206"/>
                  </a:lnTo>
                  <a:lnTo>
                    <a:pt x="3821625" y="4638190"/>
                  </a:lnTo>
                  <a:lnTo>
                    <a:pt x="3783152" y="4661507"/>
                  </a:lnTo>
                  <a:lnTo>
                    <a:pt x="3744232" y="4684149"/>
                  </a:lnTo>
                  <a:lnTo>
                    <a:pt x="3704872" y="4706109"/>
                  </a:lnTo>
                  <a:lnTo>
                    <a:pt x="3665080" y="4727377"/>
                  </a:lnTo>
                  <a:lnTo>
                    <a:pt x="3624865" y="4747946"/>
                  </a:lnTo>
                  <a:lnTo>
                    <a:pt x="3584235" y="4767808"/>
                  </a:lnTo>
                  <a:lnTo>
                    <a:pt x="3543198" y="4786955"/>
                  </a:lnTo>
                  <a:lnTo>
                    <a:pt x="3501761" y="4805378"/>
                  </a:lnTo>
                  <a:lnTo>
                    <a:pt x="3459933" y="4823069"/>
                  </a:lnTo>
                  <a:lnTo>
                    <a:pt x="3417723" y="4840021"/>
                  </a:lnTo>
                  <a:lnTo>
                    <a:pt x="3375138" y="4856225"/>
                  </a:lnTo>
                  <a:lnTo>
                    <a:pt x="3332186" y="4871673"/>
                  </a:lnTo>
                  <a:lnTo>
                    <a:pt x="3288875" y="4886356"/>
                  </a:lnTo>
                  <a:lnTo>
                    <a:pt x="3245214" y="4900268"/>
                  </a:lnTo>
                  <a:lnTo>
                    <a:pt x="3201211" y="4913399"/>
                  </a:lnTo>
                  <a:lnTo>
                    <a:pt x="3156874" y="4925742"/>
                  </a:lnTo>
                  <a:lnTo>
                    <a:pt x="3112210" y="4937289"/>
                  </a:lnTo>
                  <a:lnTo>
                    <a:pt x="3067228" y="4948030"/>
                  </a:lnTo>
                  <a:lnTo>
                    <a:pt x="3021937" y="4957959"/>
                  </a:lnTo>
                  <a:lnTo>
                    <a:pt x="2976344" y="4967067"/>
                  </a:lnTo>
                  <a:lnTo>
                    <a:pt x="2930457" y="4975347"/>
                  </a:lnTo>
                  <a:lnTo>
                    <a:pt x="2884285" y="4982789"/>
                  </a:lnTo>
                  <a:lnTo>
                    <a:pt x="2837835" y="4989386"/>
                  </a:lnTo>
                  <a:lnTo>
                    <a:pt x="2791115" y="4995130"/>
                  </a:lnTo>
                  <a:lnTo>
                    <a:pt x="2744135" y="5000012"/>
                  </a:lnTo>
                  <a:lnTo>
                    <a:pt x="2696902" y="5004025"/>
                  </a:lnTo>
                  <a:lnTo>
                    <a:pt x="2649423" y="5007160"/>
                  </a:lnTo>
                  <a:lnTo>
                    <a:pt x="2601708" y="5009409"/>
                  </a:lnTo>
                  <a:lnTo>
                    <a:pt x="2553763" y="5010765"/>
                  </a:lnTo>
                  <a:lnTo>
                    <a:pt x="2505599" y="5011219"/>
                  </a:lnTo>
                  <a:lnTo>
                    <a:pt x="2457434" y="5010765"/>
                  </a:lnTo>
                  <a:lnTo>
                    <a:pt x="2409490" y="5009409"/>
                  </a:lnTo>
                  <a:lnTo>
                    <a:pt x="2361775" y="5007160"/>
                  </a:lnTo>
                  <a:lnTo>
                    <a:pt x="2314297" y="5004025"/>
                  </a:lnTo>
                  <a:lnTo>
                    <a:pt x="2267064" y="5000012"/>
                  </a:lnTo>
                  <a:lnTo>
                    <a:pt x="2220084" y="4995130"/>
                  </a:lnTo>
                  <a:lnTo>
                    <a:pt x="2173365" y="4989386"/>
                  </a:lnTo>
                  <a:lnTo>
                    <a:pt x="2126915" y="4982789"/>
                  </a:lnTo>
                  <a:lnTo>
                    <a:pt x="2080743" y="4975347"/>
                  </a:lnTo>
                  <a:lnTo>
                    <a:pt x="2034857" y="4967067"/>
                  </a:lnTo>
                  <a:lnTo>
                    <a:pt x="1989264" y="4957959"/>
                  </a:lnTo>
                  <a:lnTo>
                    <a:pt x="1943973" y="4948030"/>
                  </a:lnTo>
                  <a:lnTo>
                    <a:pt x="1898991" y="4937289"/>
                  </a:lnTo>
                  <a:lnTo>
                    <a:pt x="1854328" y="4925742"/>
                  </a:lnTo>
                  <a:lnTo>
                    <a:pt x="1809991" y="4913399"/>
                  </a:lnTo>
                  <a:lnTo>
                    <a:pt x="1765988" y="4900268"/>
                  </a:lnTo>
                  <a:lnTo>
                    <a:pt x="1722327" y="4886356"/>
                  </a:lnTo>
                  <a:lnTo>
                    <a:pt x="1679017" y="4871673"/>
                  </a:lnTo>
                  <a:lnTo>
                    <a:pt x="1636065" y="4856225"/>
                  </a:lnTo>
                  <a:lnTo>
                    <a:pt x="1593480" y="4840021"/>
                  </a:lnTo>
                  <a:lnTo>
                    <a:pt x="1551270" y="4823069"/>
                  </a:lnTo>
                  <a:lnTo>
                    <a:pt x="1509442" y="4805378"/>
                  </a:lnTo>
                  <a:lnTo>
                    <a:pt x="1468006" y="4786955"/>
                  </a:lnTo>
                  <a:lnTo>
                    <a:pt x="1426969" y="4767808"/>
                  </a:lnTo>
                  <a:lnTo>
                    <a:pt x="1386339" y="4747946"/>
                  </a:lnTo>
                  <a:lnTo>
                    <a:pt x="1346124" y="4727377"/>
                  </a:lnTo>
                  <a:lnTo>
                    <a:pt x="1306332" y="4706109"/>
                  </a:lnTo>
                  <a:lnTo>
                    <a:pt x="1266972" y="4684149"/>
                  </a:lnTo>
                  <a:lnTo>
                    <a:pt x="1228052" y="4661507"/>
                  </a:lnTo>
                  <a:lnTo>
                    <a:pt x="1189580" y="4638190"/>
                  </a:lnTo>
                  <a:lnTo>
                    <a:pt x="1151563" y="4614206"/>
                  </a:lnTo>
                  <a:lnTo>
                    <a:pt x="1114011" y="4589563"/>
                  </a:lnTo>
                  <a:lnTo>
                    <a:pt x="1076930" y="4564270"/>
                  </a:lnTo>
                  <a:lnTo>
                    <a:pt x="1040330" y="4538334"/>
                  </a:lnTo>
                  <a:lnTo>
                    <a:pt x="1004218" y="4511764"/>
                  </a:lnTo>
                  <a:lnTo>
                    <a:pt x="968602" y="4484568"/>
                  </a:lnTo>
                  <a:lnTo>
                    <a:pt x="933491" y="4456754"/>
                  </a:lnTo>
                  <a:lnTo>
                    <a:pt x="898892" y="4428330"/>
                  </a:lnTo>
                  <a:lnTo>
                    <a:pt x="864815" y="4399304"/>
                  </a:lnTo>
                  <a:lnTo>
                    <a:pt x="831266" y="4369684"/>
                  </a:lnTo>
                  <a:lnTo>
                    <a:pt x="798254" y="4339478"/>
                  </a:lnTo>
                  <a:lnTo>
                    <a:pt x="765787" y="4308695"/>
                  </a:lnTo>
                  <a:lnTo>
                    <a:pt x="733874" y="4277343"/>
                  </a:lnTo>
                  <a:lnTo>
                    <a:pt x="702521" y="4245429"/>
                  </a:lnTo>
                  <a:lnTo>
                    <a:pt x="671739" y="4212963"/>
                  </a:lnTo>
                  <a:lnTo>
                    <a:pt x="641533" y="4179951"/>
                  </a:lnTo>
                  <a:lnTo>
                    <a:pt x="611914" y="4146402"/>
                  </a:lnTo>
                  <a:lnTo>
                    <a:pt x="582888" y="4112324"/>
                  </a:lnTo>
                  <a:lnTo>
                    <a:pt x="554464" y="4077725"/>
                  </a:lnTo>
                  <a:lnTo>
                    <a:pt x="526649" y="4042614"/>
                  </a:lnTo>
                  <a:lnTo>
                    <a:pt x="499453" y="4006998"/>
                  </a:lnTo>
                  <a:lnTo>
                    <a:pt x="472883" y="3970886"/>
                  </a:lnTo>
                  <a:lnTo>
                    <a:pt x="446948" y="3934286"/>
                  </a:lnTo>
                  <a:lnTo>
                    <a:pt x="421655" y="3897205"/>
                  </a:lnTo>
                  <a:lnTo>
                    <a:pt x="397012" y="3859652"/>
                  </a:lnTo>
                  <a:lnTo>
                    <a:pt x="373028" y="3821636"/>
                  </a:lnTo>
                  <a:lnTo>
                    <a:pt x="349711" y="3783163"/>
                  </a:lnTo>
                  <a:lnTo>
                    <a:pt x="327068" y="3744243"/>
                  </a:lnTo>
                  <a:lnTo>
                    <a:pt x="305109" y="3704882"/>
                  </a:lnTo>
                  <a:lnTo>
                    <a:pt x="283841" y="3665091"/>
                  </a:lnTo>
                  <a:lnTo>
                    <a:pt x="263271" y="3624876"/>
                  </a:lnTo>
                  <a:lnTo>
                    <a:pt x="243409" y="3584246"/>
                  </a:lnTo>
                  <a:lnTo>
                    <a:pt x="224263" y="3543208"/>
                  </a:lnTo>
                  <a:lnTo>
                    <a:pt x="205840" y="3501771"/>
                  </a:lnTo>
                  <a:lnTo>
                    <a:pt x="188149" y="3459944"/>
                  </a:lnTo>
                  <a:lnTo>
                    <a:pt x="171197" y="3417733"/>
                  </a:lnTo>
                  <a:lnTo>
                    <a:pt x="154993" y="3375148"/>
                  </a:lnTo>
                  <a:lnTo>
                    <a:pt x="139545" y="3332196"/>
                  </a:lnTo>
                  <a:lnTo>
                    <a:pt x="124862" y="3288886"/>
                  </a:lnTo>
                  <a:lnTo>
                    <a:pt x="110950" y="3245225"/>
                  </a:lnTo>
                  <a:lnTo>
                    <a:pt x="97819" y="3201221"/>
                  </a:lnTo>
                  <a:lnTo>
                    <a:pt x="85476" y="3156884"/>
                  </a:lnTo>
                  <a:lnTo>
                    <a:pt x="73930" y="3112220"/>
                  </a:lnTo>
                  <a:lnTo>
                    <a:pt x="63188" y="3067239"/>
                  </a:lnTo>
                  <a:lnTo>
                    <a:pt x="53259" y="3021947"/>
                  </a:lnTo>
                  <a:lnTo>
                    <a:pt x="44151" y="2976354"/>
                  </a:lnTo>
                  <a:lnTo>
                    <a:pt x="35871" y="2930467"/>
                  </a:lnTo>
                  <a:lnTo>
                    <a:pt x="28429" y="2884295"/>
                  </a:lnTo>
                  <a:lnTo>
                    <a:pt x="21832" y="2837845"/>
                  </a:lnTo>
                  <a:lnTo>
                    <a:pt x="16089" y="2791126"/>
                  </a:lnTo>
                  <a:lnTo>
                    <a:pt x="11206" y="2744146"/>
                  </a:lnTo>
                  <a:lnTo>
                    <a:pt x="7193" y="2696912"/>
                  </a:lnTo>
                  <a:lnTo>
                    <a:pt x="4058" y="2649434"/>
                  </a:lnTo>
                  <a:lnTo>
                    <a:pt x="1809" y="2601718"/>
                  </a:lnTo>
                  <a:lnTo>
                    <a:pt x="453" y="2553774"/>
                  </a:lnTo>
                  <a:lnTo>
                    <a:pt x="0" y="2505609"/>
                  </a:lnTo>
                  <a:lnTo>
                    <a:pt x="453" y="2457444"/>
                  </a:lnTo>
                  <a:lnTo>
                    <a:pt x="1809" y="2409500"/>
                  </a:lnTo>
                  <a:lnTo>
                    <a:pt x="4058" y="2361785"/>
                  </a:lnTo>
                  <a:lnTo>
                    <a:pt x="7193" y="2314306"/>
                  </a:lnTo>
                  <a:lnTo>
                    <a:pt x="11206" y="2267073"/>
                  </a:lnTo>
                  <a:lnTo>
                    <a:pt x="16089" y="2220092"/>
                  </a:lnTo>
                  <a:lnTo>
                    <a:pt x="21832" y="2173373"/>
                  </a:lnTo>
                  <a:lnTo>
                    <a:pt x="28429" y="2126923"/>
                  </a:lnTo>
                  <a:lnTo>
                    <a:pt x="35871" y="2080751"/>
                  </a:lnTo>
                  <a:lnTo>
                    <a:pt x="44151" y="2034864"/>
                  </a:lnTo>
                  <a:lnTo>
                    <a:pt x="53259" y="1989271"/>
                  </a:lnTo>
                  <a:lnTo>
                    <a:pt x="63188" y="1943979"/>
                  </a:lnTo>
                  <a:lnTo>
                    <a:pt x="73930" y="1898998"/>
                  </a:lnTo>
                  <a:lnTo>
                    <a:pt x="85476" y="1854334"/>
                  </a:lnTo>
                  <a:lnTo>
                    <a:pt x="97819" y="1809997"/>
                  </a:lnTo>
                  <a:lnTo>
                    <a:pt x="110950" y="1765993"/>
                  </a:lnTo>
                  <a:lnTo>
                    <a:pt x="124862" y="1722333"/>
                  </a:lnTo>
                  <a:lnTo>
                    <a:pt x="139545" y="1679022"/>
                  </a:lnTo>
                  <a:lnTo>
                    <a:pt x="154993" y="1636070"/>
                  </a:lnTo>
                  <a:lnTo>
                    <a:pt x="171197" y="1593485"/>
                  </a:lnTo>
                  <a:lnTo>
                    <a:pt x="188149" y="1551274"/>
                  </a:lnTo>
                  <a:lnTo>
                    <a:pt x="205840" y="1509447"/>
                  </a:lnTo>
                  <a:lnTo>
                    <a:pt x="224263" y="1468010"/>
                  </a:lnTo>
                  <a:lnTo>
                    <a:pt x="243409" y="1426973"/>
                  </a:lnTo>
                  <a:lnTo>
                    <a:pt x="263271" y="1386342"/>
                  </a:lnTo>
                  <a:lnTo>
                    <a:pt x="283841" y="1346127"/>
                  </a:lnTo>
                  <a:lnTo>
                    <a:pt x="305109" y="1306336"/>
                  </a:lnTo>
                  <a:lnTo>
                    <a:pt x="327068" y="1266976"/>
                  </a:lnTo>
                  <a:lnTo>
                    <a:pt x="349711" y="1228055"/>
                  </a:lnTo>
                  <a:lnTo>
                    <a:pt x="373028" y="1189583"/>
                  </a:lnTo>
                  <a:lnTo>
                    <a:pt x="397012" y="1151566"/>
                  </a:lnTo>
                  <a:lnTo>
                    <a:pt x="421655" y="1114013"/>
                  </a:lnTo>
                  <a:lnTo>
                    <a:pt x="446948" y="1076932"/>
                  </a:lnTo>
                  <a:lnTo>
                    <a:pt x="472883" y="1040332"/>
                  </a:lnTo>
                  <a:lnTo>
                    <a:pt x="499453" y="1004220"/>
                  </a:lnTo>
                  <a:lnTo>
                    <a:pt x="526649" y="968604"/>
                  </a:lnTo>
                  <a:lnTo>
                    <a:pt x="554464" y="933493"/>
                  </a:lnTo>
                  <a:lnTo>
                    <a:pt x="582888" y="898894"/>
                  </a:lnTo>
                  <a:lnTo>
                    <a:pt x="611914" y="864816"/>
                  </a:lnTo>
                  <a:lnTo>
                    <a:pt x="641533" y="831268"/>
                  </a:lnTo>
                  <a:lnTo>
                    <a:pt x="671739" y="798256"/>
                  </a:lnTo>
                  <a:lnTo>
                    <a:pt x="702521" y="765789"/>
                  </a:lnTo>
                  <a:lnTo>
                    <a:pt x="733874" y="733875"/>
                  </a:lnTo>
                  <a:lnTo>
                    <a:pt x="765787" y="702523"/>
                  </a:lnTo>
                  <a:lnTo>
                    <a:pt x="798254" y="671740"/>
                  </a:lnTo>
                  <a:lnTo>
                    <a:pt x="831266" y="641534"/>
                  </a:lnTo>
                  <a:lnTo>
                    <a:pt x="864815" y="611915"/>
                  </a:lnTo>
                  <a:lnTo>
                    <a:pt x="898892" y="582889"/>
                  </a:lnTo>
                  <a:lnTo>
                    <a:pt x="933491" y="554464"/>
                  </a:lnTo>
                  <a:lnTo>
                    <a:pt x="968602" y="526650"/>
                  </a:lnTo>
                  <a:lnTo>
                    <a:pt x="1004218" y="499454"/>
                  </a:lnTo>
                  <a:lnTo>
                    <a:pt x="1040330" y="472884"/>
                  </a:lnTo>
                  <a:lnTo>
                    <a:pt x="1076930" y="446948"/>
                  </a:lnTo>
                  <a:lnTo>
                    <a:pt x="1114011" y="421655"/>
                  </a:lnTo>
                  <a:lnTo>
                    <a:pt x="1151563" y="397013"/>
                  </a:lnTo>
                  <a:lnTo>
                    <a:pt x="1189580" y="373029"/>
                  </a:lnTo>
                  <a:lnTo>
                    <a:pt x="1228052" y="349711"/>
                  </a:lnTo>
                  <a:lnTo>
                    <a:pt x="1266972" y="327069"/>
                  </a:lnTo>
                  <a:lnTo>
                    <a:pt x="1306332" y="305109"/>
                  </a:lnTo>
                  <a:lnTo>
                    <a:pt x="1346124" y="283841"/>
                  </a:lnTo>
                  <a:lnTo>
                    <a:pt x="1386339" y="263272"/>
                  </a:lnTo>
                  <a:lnTo>
                    <a:pt x="1426969" y="243410"/>
                  </a:lnTo>
                  <a:lnTo>
                    <a:pt x="1468006" y="224263"/>
                  </a:lnTo>
                  <a:lnTo>
                    <a:pt x="1509442" y="205840"/>
                  </a:lnTo>
                  <a:lnTo>
                    <a:pt x="1551270" y="188149"/>
                  </a:lnTo>
                  <a:lnTo>
                    <a:pt x="1593480" y="171197"/>
                  </a:lnTo>
                  <a:lnTo>
                    <a:pt x="1636065" y="154993"/>
                  </a:lnTo>
                  <a:lnTo>
                    <a:pt x="1679017" y="139546"/>
                  </a:lnTo>
                  <a:lnTo>
                    <a:pt x="1722327" y="124862"/>
                  </a:lnTo>
                  <a:lnTo>
                    <a:pt x="1765988" y="110950"/>
                  </a:lnTo>
                  <a:lnTo>
                    <a:pt x="1809991" y="97819"/>
                  </a:lnTo>
                  <a:lnTo>
                    <a:pt x="1854328" y="85476"/>
                  </a:lnTo>
                  <a:lnTo>
                    <a:pt x="1898991" y="73930"/>
                  </a:lnTo>
                  <a:lnTo>
                    <a:pt x="1943973" y="63188"/>
                  </a:lnTo>
                  <a:lnTo>
                    <a:pt x="1989264" y="53259"/>
                  </a:lnTo>
                  <a:lnTo>
                    <a:pt x="2034857" y="44151"/>
                  </a:lnTo>
                  <a:lnTo>
                    <a:pt x="2080743" y="35871"/>
                  </a:lnTo>
                  <a:lnTo>
                    <a:pt x="2126915" y="28429"/>
                  </a:lnTo>
                  <a:lnTo>
                    <a:pt x="2173365" y="21832"/>
                  </a:lnTo>
                  <a:lnTo>
                    <a:pt x="2220084" y="16089"/>
                  </a:lnTo>
                  <a:lnTo>
                    <a:pt x="2267064" y="11206"/>
                  </a:lnTo>
                  <a:lnTo>
                    <a:pt x="2314297" y="7193"/>
                  </a:lnTo>
                  <a:lnTo>
                    <a:pt x="2361775" y="4058"/>
                  </a:lnTo>
                  <a:lnTo>
                    <a:pt x="2409490" y="1809"/>
                  </a:lnTo>
                  <a:lnTo>
                    <a:pt x="2457434" y="453"/>
                  </a:lnTo>
                  <a:lnTo>
                    <a:pt x="2505599" y="0"/>
                  </a:lnTo>
                  <a:lnTo>
                    <a:pt x="2553763" y="453"/>
                  </a:lnTo>
                  <a:lnTo>
                    <a:pt x="2601708" y="1809"/>
                  </a:lnTo>
                  <a:lnTo>
                    <a:pt x="2649423" y="4058"/>
                  </a:lnTo>
                  <a:lnTo>
                    <a:pt x="2696902" y="7193"/>
                  </a:lnTo>
                  <a:lnTo>
                    <a:pt x="2744135" y="11206"/>
                  </a:lnTo>
                  <a:lnTo>
                    <a:pt x="2791115" y="16089"/>
                  </a:lnTo>
                  <a:lnTo>
                    <a:pt x="2837835" y="21832"/>
                  </a:lnTo>
                  <a:lnTo>
                    <a:pt x="2884285" y="28429"/>
                  </a:lnTo>
                  <a:lnTo>
                    <a:pt x="2930457" y="35871"/>
                  </a:lnTo>
                  <a:lnTo>
                    <a:pt x="2976344" y="44151"/>
                  </a:lnTo>
                  <a:lnTo>
                    <a:pt x="3021937" y="53259"/>
                  </a:lnTo>
                  <a:lnTo>
                    <a:pt x="3067228" y="63188"/>
                  </a:lnTo>
                  <a:lnTo>
                    <a:pt x="3112210" y="73930"/>
                  </a:lnTo>
                  <a:lnTo>
                    <a:pt x="3156874" y="85476"/>
                  </a:lnTo>
                  <a:lnTo>
                    <a:pt x="3201211" y="97819"/>
                  </a:lnTo>
                  <a:lnTo>
                    <a:pt x="3245214" y="110950"/>
                  </a:lnTo>
                  <a:lnTo>
                    <a:pt x="3288875" y="124862"/>
                  </a:lnTo>
                  <a:lnTo>
                    <a:pt x="3332186" y="139546"/>
                  </a:lnTo>
                  <a:lnTo>
                    <a:pt x="3375138" y="154993"/>
                  </a:lnTo>
                  <a:lnTo>
                    <a:pt x="3417723" y="171197"/>
                  </a:lnTo>
                  <a:lnTo>
                    <a:pt x="3459933" y="188149"/>
                  </a:lnTo>
                  <a:lnTo>
                    <a:pt x="3501761" y="205840"/>
                  </a:lnTo>
                  <a:lnTo>
                    <a:pt x="3543198" y="224263"/>
                  </a:lnTo>
                  <a:lnTo>
                    <a:pt x="3584235" y="243410"/>
                  </a:lnTo>
                  <a:lnTo>
                    <a:pt x="3624865" y="263272"/>
                  </a:lnTo>
                  <a:lnTo>
                    <a:pt x="3665080" y="283841"/>
                  </a:lnTo>
                  <a:lnTo>
                    <a:pt x="3704872" y="305109"/>
                  </a:lnTo>
                  <a:lnTo>
                    <a:pt x="3744232" y="327069"/>
                  </a:lnTo>
                  <a:lnTo>
                    <a:pt x="3783152" y="349711"/>
                  </a:lnTo>
                  <a:lnTo>
                    <a:pt x="3821625" y="373029"/>
                  </a:lnTo>
                  <a:lnTo>
                    <a:pt x="3859642" y="397013"/>
                  </a:lnTo>
                  <a:lnTo>
                    <a:pt x="3897195" y="421655"/>
                  </a:lnTo>
                  <a:lnTo>
                    <a:pt x="3934275" y="446948"/>
                  </a:lnTo>
                  <a:lnTo>
                    <a:pt x="3970876" y="472884"/>
                  </a:lnTo>
                  <a:lnTo>
                    <a:pt x="4006988" y="499454"/>
                  </a:lnTo>
                  <a:lnTo>
                    <a:pt x="4042604" y="526650"/>
                  </a:lnTo>
                  <a:lnTo>
                    <a:pt x="4077715" y="554464"/>
                  </a:lnTo>
                  <a:lnTo>
                    <a:pt x="4112313" y="582889"/>
                  </a:lnTo>
                  <a:lnTo>
                    <a:pt x="4146391" y="611915"/>
                  </a:lnTo>
                  <a:lnTo>
                    <a:pt x="4179940" y="641534"/>
                  </a:lnTo>
                  <a:lnTo>
                    <a:pt x="4212952" y="671740"/>
                  </a:lnTo>
                  <a:lnTo>
                    <a:pt x="4245419" y="702523"/>
                  </a:lnTo>
                  <a:lnTo>
                    <a:pt x="4277333" y="733875"/>
                  </a:lnTo>
                  <a:lnTo>
                    <a:pt x="4308685" y="765789"/>
                  </a:lnTo>
                  <a:lnTo>
                    <a:pt x="4339468" y="798256"/>
                  </a:lnTo>
                  <a:lnTo>
                    <a:pt x="4369673" y="831268"/>
                  </a:lnTo>
                  <a:lnTo>
                    <a:pt x="4399293" y="864816"/>
                  </a:lnTo>
                  <a:lnTo>
                    <a:pt x="4428319" y="898894"/>
                  </a:lnTo>
                  <a:lnTo>
                    <a:pt x="4456743" y="933493"/>
                  </a:lnTo>
                  <a:lnTo>
                    <a:pt x="4484558" y="968604"/>
                  </a:lnTo>
                  <a:lnTo>
                    <a:pt x="4511754" y="1004220"/>
                  </a:lnTo>
                  <a:lnTo>
                    <a:pt x="4538324" y="1040332"/>
                  </a:lnTo>
                  <a:lnTo>
                    <a:pt x="4564259" y="1076932"/>
                  </a:lnTo>
                  <a:lnTo>
                    <a:pt x="4589552" y="1114013"/>
                  </a:lnTo>
                  <a:lnTo>
                    <a:pt x="4614195" y="1151566"/>
                  </a:lnTo>
                  <a:lnTo>
                    <a:pt x="4638179" y="1189583"/>
                  </a:lnTo>
                  <a:lnTo>
                    <a:pt x="4661496" y="1228055"/>
                  </a:lnTo>
                  <a:lnTo>
                    <a:pt x="4684139" y="1266976"/>
                  </a:lnTo>
                  <a:lnTo>
                    <a:pt x="4706098" y="1306336"/>
                  </a:lnTo>
                  <a:lnTo>
                    <a:pt x="4727367" y="1346127"/>
                  </a:lnTo>
                  <a:lnTo>
                    <a:pt x="4747936" y="1386342"/>
                  </a:lnTo>
                  <a:lnTo>
                    <a:pt x="4767798" y="1426973"/>
                  </a:lnTo>
                  <a:lnTo>
                    <a:pt x="4786944" y="1468010"/>
                  </a:lnTo>
                  <a:lnTo>
                    <a:pt x="4805367" y="1509447"/>
                  </a:lnTo>
                  <a:lnTo>
                    <a:pt x="4823059" y="1551274"/>
                  </a:lnTo>
                  <a:lnTo>
                    <a:pt x="4840011" y="1593485"/>
                  </a:lnTo>
                  <a:lnTo>
                    <a:pt x="4856214" y="1636070"/>
                  </a:lnTo>
                  <a:lnTo>
                    <a:pt x="4871662" y="1679022"/>
                  </a:lnTo>
                  <a:lnTo>
                    <a:pt x="4886346" y="1722333"/>
                  </a:lnTo>
                  <a:lnTo>
                    <a:pt x="4900257" y="1765993"/>
                  </a:lnTo>
                  <a:lnTo>
                    <a:pt x="4913389" y="1809997"/>
                  </a:lnTo>
                  <a:lnTo>
                    <a:pt x="4925732" y="1854334"/>
                  </a:lnTo>
                  <a:lnTo>
                    <a:pt x="4937278" y="1898998"/>
                  </a:lnTo>
                  <a:lnTo>
                    <a:pt x="4948020" y="1943979"/>
                  </a:lnTo>
                  <a:lnTo>
                    <a:pt x="4957949" y="1989271"/>
                  </a:lnTo>
                  <a:lnTo>
                    <a:pt x="4967057" y="2034864"/>
                  </a:lnTo>
                  <a:lnTo>
                    <a:pt x="4975336" y="2080751"/>
                  </a:lnTo>
                  <a:lnTo>
                    <a:pt x="4982778" y="2126923"/>
                  </a:lnTo>
                  <a:lnTo>
                    <a:pt x="4989375" y="2173373"/>
                  </a:lnTo>
                  <a:lnTo>
                    <a:pt x="4995119" y="2220092"/>
                  </a:lnTo>
                  <a:lnTo>
                    <a:pt x="5000001" y="2267073"/>
                  </a:lnTo>
                  <a:lnTo>
                    <a:pt x="5004014" y="2314306"/>
                  </a:lnTo>
                  <a:lnTo>
                    <a:pt x="5007149" y="2361785"/>
                  </a:lnTo>
                  <a:lnTo>
                    <a:pt x="5009399" y="2409500"/>
                  </a:lnTo>
                  <a:lnTo>
                    <a:pt x="5010754" y="2457444"/>
                  </a:lnTo>
                  <a:lnTo>
                    <a:pt x="5011208" y="2505609"/>
                  </a:lnTo>
                  <a:close/>
                </a:path>
              </a:pathLst>
            </a:custGeom>
            <a:ln w="461441">
              <a:gradFill flip="none" rotWithShape="1">
                <a:gsLst>
                  <a:gs pos="0">
                    <a:srgbClr val="E9DCF2"/>
                  </a:gs>
                  <a:gs pos="50000">
                    <a:schemeClr val="bg1"/>
                  </a:gs>
                  <a:gs pos="100000">
                    <a:schemeClr val="accent4">
                      <a:lumMod val="40000"/>
                      <a:lumOff val="60000"/>
                    </a:schemeClr>
                  </a:gs>
                </a:gsLst>
                <a:lin ang="0" scaled="0"/>
                <a:tileRect/>
              </a:gra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5" name="bg object 1834">
              <a:extLst>
                <a:ext uri="{FF2B5EF4-FFF2-40B4-BE49-F238E27FC236}">
                  <a16:creationId xmlns:a16="http://schemas.microsoft.com/office/drawing/2014/main" id="{B446F282-5C5C-52AB-5D83-1508FFB11402}"/>
                </a:ext>
              </a:extLst>
            </p:cNvPr>
            <p:cNvSpPr/>
            <p:nvPr/>
          </p:nvSpPr>
          <p:spPr>
            <a:xfrm>
              <a:off x="4909386" y="3762948"/>
              <a:ext cx="10644297" cy="5088598"/>
            </a:xfrm>
            <a:custGeom>
              <a:avLst/>
              <a:gdLst/>
              <a:ahLst/>
              <a:cxnLst/>
              <a:rect l="l" t="t" r="r" b="b"/>
              <a:pathLst>
                <a:path w="7209155" h="3587750">
                  <a:moveTo>
                    <a:pt x="0" y="0"/>
                  </a:moveTo>
                  <a:lnTo>
                    <a:pt x="7208900" y="3587566"/>
                  </a:lnTo>
                </a:path>
              </a:pathLst>
            </a:custGeom>
            <a:ln w="3591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8" name="bg object 1837">
              <a:extLst>
                <a:ext uri="{FF2B5EF4-FFF2-40B4-BE49-F238E27FC236}">
                  <a16:creationId xmlns:a16="http://schemas.microsoft.com/office/drawing/2014/main" id="{DE8C8E94-4A1A-DBBF-0556-8C1C825D36A0}"/>
                </a:ext>
              </a:extLst>
            </p:cNvPr>
            <p:cNvSpPr/>
            <p:nvPr/>
          </p:nvSpPr>
          <p:spPr>
            <a:xfrm>
              <a:off x="5001146" y="3562874"/>
              <a:ext cx="10216080" cy="5255619"/>
            </a:xfrm>
            <a:custGeom>
              <a:avLst/>
              <a:gdLst/>
              <a:ahLst/>
              <a:cxnLst/>
              <a:rect l="l" t="t" r="r" b="b"/>
              <a:pathLst>
                <a:path w="7197725" h="3609975">
                  <a:moveTo>
                    <a:pt x="7197707" y="0"/>
                  </a:moveTo>
                  <a:lnTo>
                    <a:pt x="0" y="3609973"/>
                  </a:lnTo>
                </a:path>
              </a:pathLst>
            </a:custGeom>
            <a:ln w="3591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1" name="bg object 1840">
              <a:extLst>
                <a:ext uri="{FF2B5EF4-FFF2-40B4-BE49-F238E27FC236}">
                  <a16:creationId xmlns:a16="http://schemas.microsoft.com/office/drawing/2014/main" id="{2A5B477F-30A6-8C18-A3C3-69BC8ED23D37}"/>
                </a:ext>
              </a:extLst>
            </p:cNvPr>
            <p:cNvSpPr/>
            <p:nvPr/>
          </p:nvSpPr>
          <p:spPr>
            <a:xfrm>
              <a:off x="9885689" y="2256141"/>
              <a:ext cx="72643" cy="8627553"/>
            </a:xfrm>
            <a:custGeom>
              <a:avLst/>
              <a:gdLst/>
              <a:ahLst/>
              <a:cxnLst/>
              <a:rect l="l" t="t" r="r" b="b"/>
              <a:pathLst>
                <a:path w="5079" h="7917815">
                  <a:moveTo>
                    <a:pt x="4460" y="0"/>
                  </a:moveTo>
                  <a:lnTo>
                    <a:pt x="0" y="7917654"/>
                  </a:lnTo>
                </a:path>
              </a:pathLst>
            </a:custGeom>
            <a:ln w="3591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78" name="bg object 16">
              <a:extLst>
                <a:ext uri="{FF2B5EF4-FFF2-40B4-BE49-F238E27FC236}">
                  <a16:creationId xmlns:a16="http://schemas.microsoft.com/office/drawing/2014/main" id="{148881B3-4786-C1FA-7664-E686E9AB4A22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87082" y="9902326"/>
              <a:ext cx="845471" cy="286682"/>
            </a:xfrm>
            <a:prstGeom prst="rect">
              <a:avLst/>
            </a:prstGeom>
          </p:spPr>
        </p:pic>
        <p:sp>
          <p:nvSpPr>
            <p:cNvPr id="1679" name="bg object 17">
              <a:extLst>
                <a:ext uri="{FF2B5EF4-FFF2-40B4-BE49-F238E27FC236}">
                  <a16:creationId xmlns:a16="http://schemas.microsoft.com/office/drawing/2014/main" id="{62F1419E-7D8B-86EC-04B2-A2C6346B1B49}"/>
                </a:ext>
              </a:extLst>
            </p:cNvPr>
            <p:cNvSpPr/>
            <p:nvPr/>
          </p:nvSpPr>
          <p:spPr>
            <a:xfrm>
              <a:off x="9487078" y="9902323"/>
              <a:ext cx="845819" cy="287020"/>
            </a:xfrm>
            <a:custGeom>
              <a:avLst/>
              <a:gdLst/>
              <a:ahLst/>
              <a:cxnLst/>
              <a:rect l="l" t="t" r="r" b="b"/>
              <a:pathLst>
                <a:path w="845820" h="287020">
                  <a:moveTo>
                    <a:pt x="12784" y="167722"/>
                  </a:moveTo>
                  <a:lnTo>
                    <a:pt x="21024" y="170399"/>
                  </a:lnTo>
                  <a:lnTo>
                    <a:pt x="34013" y="172594"/>
                  </a:lnTo>
                  <a:lnTo>
                    <a:pt x="49969" y="174077"/>
                  </a:lnTo>
                  <a:lnTo>
                    <a:pt x="67107" y="174622"/>
                  </a:lnTo>
                  <a:lnTo>
                    <a:pt x="86728" y="176319"/>
                  </a:lnTo>
                  <a:lnTo>
                    <a:pt x="109441" y="180938"/>
                  </a:lnTo>
                  <a:lnTo>
                    <a:pt x="132429" y="187773"/>
                  </a:lnTo>
                  <a:lnTo>
                    <a:pt x="152874" y="196119"/>
                  </a:lnTo>
                  <a:lnTo>
                    <a:pt x="261884" y="248476"/>
                  </a:lnTo>
                  <a:lnTo>
                    <a:pt x="326331" y="275362"/>
                  </a:lnTo>
                  <a:lnTo>
                    <a:pt x="371517" y="285267"/>
                  </a:lnTo>
                  <a:lnTo>
                    <a:pt x="422741" y="286682"/>
                  </a:lnTo>
                  <a:lnTo>
                    <a:pt x="496851" y="272778"/>
                  </a:lnTo>
                  <a:lnTo>
                    <a:pt x="578415" y="242191"/>
                  </a:lnTo>
                  <a:lnTo>
                    <a:pt x="644310" y="211604"/>
                  </a:lnTo>
                  <a:lnTo>
                    <a:pt x="671414" y="197700"/>
                  </a:lnTo>
                  <a:lnTo>
                    <a:pt x="692094" y="188569"/>
                  </a:lnTo>
                  <a:lnTo>
                    <a:pt x="716216" y="181027"/>
                  </a:lnTo>
                  <a:lnTo>
                    <a:pt x="740782" y="175897"/>
                  </a:lnTo>
                  <a:lnTo>
                    <a:pt x="762793" y="174005"/>
                  </a:lnTo>
                  <a:lnTo>
                    <a:pt x="772070" y="174005"/>
                  </a:lnTo>
                  <a:lnTo>
                    <a:pt x="791654" y="173516"/>
                  </a:lnTo>
                  <a:lnTo>
                    <a:pt x="832686" y="167502"/>
                  </a:lnTo>
                  <a:lnTo>
                    <a:pt x="845471" y="144006"/>
                  </a:lnTo>
                  <a:lnTo>
                    <a:pt x="814598" y="116756"/>
                  </a:lnTo>
                  <a:lnTo>
                    <a:pt x="772070" y="111933"/>
                  </a:lnTo>
                  <a:lnTo>
                    <a:pt x="763055" y="111933"/>
                  </a:lnTo>
                  <a:lnTo>
                    <a:pt x="741049" y="110191"/>
                  </a:lnTo>
                  <a:lnTo>
                    <a:pt x="716500" y="105386"/>
                  </a:lnTo>
                  <a:lnTo>
                    <a:pt x="692404" y="98151"/>
                  </a:lnTo>
                  <a:lnTo>
                    <a:pt x="671759" y="89117"/>
                  </a:lnTo>
                  <a:lnTo>
                    <a:pt x="575044" y="37596"/>
                  </a:lnTo>
                  <a:lnTo>
                    <a:pt x="516866" y="11139"/>
                  </a:lnTo>
                  <a:lnTo>
                    <a:pt x="473880" y="1392"/>
                  </a:lnTo>
                  <a:lnTo>
                    <a:pt x="422741" y="0"/>
                  </a:lnTo>
                  <a:lnTo>
                    <a:pt x="345082" y="14309"/>
                  </a:lnTo>
                  <a:lnTo>
                    <a:pt x="256142" y="45789"/>
                  </a:lnTo>
                  <a:lnTo>
                    <a:pt x="182954" y="77269"/>
                  </a:lnTo>
                  <a:lnTo>
                    <a:pt x="152550" y="91578"/>
                  </a:lnTo>
                  <a:lnTo>
                    <a:pt x="132134" y="100006"/>
                  </a:lnTo>
                  <a:lnTo>
                    <a:pt x="109196" y="106931"/>
                  </a:lnTo>
                  <a:lnTo>
                    <a:pt x="86543" y="111621"/>
                  </a:lnTo>
                  <a:lnTo>
                    <a:pt x="66982" y="113347"/>
                  </a:lnTo>
                  <a:lnTo>
                    <a:pt x="49889" y="113899"/>
                  </a:lnTo>
                  <a:lnTo>
                    <a:pt x="33974" y="115398"/>
                  </a:lnTo>
                  <a:lnTo>
                    <a:pt x="1009" y="140799"/>
                  </a:lnTo>
                  <a:lnTo>
                    <a:pt x="0" y="144006"/>
                  </a:lnTo>
                  <a:lnTo>
                    <a:pt x="1009" y="147218"/>
                  </a:lnTo>
                  <a:lnTo>
                    <a:pt x="3757" y="154478"/>
                  </a:lnTo>
                  <a:lnTo>
                    <a:pt x="7823" y="162431"/>
                  </a:lnTo>
                  <a:lnTo>
                    <a:pt x="12784" y="16772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80" name="bg object 18">
              <a:extLst>
                <a:ext uri="{FF2B5EF4-FFF2-40B4-BE49-F238E27FC236}">
                  <a16:creationId xmlns:a16="http://schemas.microsoft.com/office/drawing/2014/main" id="{1372D351-43A3-F953-8BF7-21502997E6E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850077" y="9990418"/>
              <a:ext cx="119483" cy="110499"/>
            </a:xfrm>
            <a:prstGeom prst="rect">
              <a:avLst/>
            </a:prstGeom>
          </p:spPr>
        </p:pic>
        <p:pic>
          <p:nvPicPr>
            <p:cNvPr id="1681" name="bg object 19">
              <a:extLst>
                <a:ext uri="{FF2B5EF4-FFF2-40B4-BE49-F238E27FC236}">
                  <a16:creationId xmlns:a16="http://schemas.microsoft.com/office/drawing/2014/main" id="{30199320-906F-5677-188D-CB21C21F47C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22708" y="9820518"/>
              <a:ext cx="826990" cy="285877"/>
            </a:xfrm>
            <a:prstGeom prst="rect">
              <a:avLst/>
            </a:prstGeom>
          </p:spPr>
        </p:pic>
        <p:sp>
          <p:nvSpPr>
            <p:cNvPr id="1682" name="bg object 20">
              <a:extLst>
                <a:ext uri="{FF2B5EF4-FFF2-40B4-BE49-F238E27FC236}">
                  <a16:creationId xmlns:a16="http://schemas.microsoft.com/office/drawing/2014/main" id="{CEC8D6F6-3FAD-B310-813A-3360CD76E719}"/>
                </a:ext>
              </a:extLst>
            </p:cNvPr>
            <p:cNvSpPr/>
            <p:nvPr/>
          </p:nvSpPr>
          <p:spPr>
            <a:xfrm>
              <a:off x="8722704" y="9822017"/>
              <a:ext cx="827405" cy="284480"/>
            </a:xfrm>
            <a:custGeom>
              <a:avLst/>
              <a:gdLst/>
              <a:ahLst/>
              <a:cxnLst/>
              <a:rect l="l" t="t" r="r" b="b"/>
              <a:pathLst>
                <a:path w="827404" h="284479">
                  <a:moveTo>
                    <a:pt x="7580" y="80965"/>
                  </a:moveTo>
                  <a:lnTo>
                    <a:pt x="15078" y="85300"/>
                  </a:lnTo>
                  <a:lnTo>
                    <a:pt x="27326" y="90152"/>
                  </a:lnTo>
                  <a:lnTo>
                    <a:pt x="42625" y="94922"/>
                  </a:lnTo>
                  <a:lnTo>
                    <a:pt x="59275" y="99016"/>
                  </a:lnTo>
                  <a:lnTo>
                    <a:pt x="78117" y="104757"/>
                  </a:lnTo>
                  <a:lnTo>
                    <a:pt x="99371" y="113998"/>
                  </a:lnTo>
                  <a:lnTo>
                    <a:pt x="120433" y="125465"/>
                  </a:lnTo>
                  <a:lnTo>
                    <a:pt x="138697" y="137884"/>
                  </a:lnTo>
                  <a:lnTo>
                    <a:pt x="234439" y="211760"/>
                  </a:lnTo>
                  <a:lnTo>
                    <a:pt x="291889" y="251457"/>
                  </a:lnTo>
                  <a:lnTo>
                    <a:pt x="334029" y="270539"/>
                  </a:lnTo>
                  <a:lnTo>
                    <a:pt x="383841" y="282571"/>
                  </a:lnTo>
                  <a:lnTo>
                    <a:pt x="459220" y="284378"/>
                  </a:lnTo>
                  <a:lnTo>
                    <a:pt x="545362" y="271416"/>
                  </a:lnTo>
                  <a:lnTo>
                    <a:pt x="616179" y="255196"/>
                  </a:lnTo>
                  <a:lnTo>
                    <a:pt x="645582" y="247232"/>
                  </a:lnTo>
                  <a:lnTo>
                    <a:pt x="667705" y="242597"/>
                  </a:lnTo>
                  <a:lnTo>
                    <a:pt x="692867" y="240233"/>
                  </a:lnTo>
                  <a:lnTo>
                    <a:pt x="717964" y="240322"/>
                  </a:lnTo>
                  <a:lnTo>
                    <a:pt x="739893" y="243043"/>
                  </a:lnTo>
                  <a:lnTo>
                    <a:pt x="748961" y="244981"/>
                  </a:lnTo>
                  <a:lnTo>
                    <a:pt x="768219" y="248577"/>
                  </a:lnTo>
                  <a:lnTo>
                    <a:pt x="786066" y="250983"/>
                  </a:lnTo>
                  <a:lnTo>
                    <a:pt x="800522" y="251948"/>
                  </a:lnTo>
                  <a:lnTo>
                    <a:pt x="809608" y="251221"/>
                  </a:lnTo>
                  <a:lnTo>
                    <a:pt x="827021" y="230793"/>
                  </a:lnTo>
                  <a:lnTo>
                    <a:pt x="826090" y="222782"/>
                  </a:lnTo>
                  <a:lnTo>
                    <a:pt x="782363" y="189964"/>
                  </a:lnTo>
                  <a:lnTo>
                    <a:pt x="753055" y="182396"/>
                  </a:lnTo>
                  <a:lnTo>
                    <a:pt x="731888" y="176114"/>
                  </a:lnTo>
                  <a:lnTo>
                    <a:pt x="708873" y="166309"/>
                  </a:lnTo>
                  <a:lnTo>
                    <a:pt x="686809" y="154220"/>
                  </a:lnTo>
                  <a:lnTo>
                    <a:pt x="668492" y="141088"/>
                  </a:lnTo>
                  <a:lnTo>
                    <a:pt x="584603" y="70589"/>
                  </a:lnTo>
                  <a:lnTo>
                    <a:pt x="533197" y="32617"/>
                  </a:lnTo>
                  <a:lnTo>
                    <a:pt x="493176" y="14146"/>
                  </a:lnTo>
                  <a:lnTo>
                    <a:pt x="443441" y="2150"/>
                  </a:lnTo>
                  <a:lnTo>
                    <a:pt x="364508" y="0"/>
                  </a:lnTo>
                  <a:lnTo>
                    <a:pt x="270964" y="12297"/>
                  </a:lnTo>
                  <a:lnTo>
                    <a:pt x="192826" y="27868"/>
                  </a:lnTo>
                  <a:lnTo>
                    <a:pt x="160110" y="35542"/>
                  </a:lnTo>
                  <a:lnTo>
                    <a:pt x="138394" y="39547"/>
                  </a:lnTo>
                  <a:lnTo>
                    <a:pt x="114521" y="41552"/>
                  </a:lnTo>
                  <a:lnTo>
                    <a:pt x="91388" y="41429"/>
                  </a:lnTo>
                  <a:lnTo>
                    <a:pt x="71893" y="39050"/>
                  </a:lnTo>
                  <a:lnTo>
                    <a:pt x="55061" y="36036"/>
                  </a:lnTo>
                  <a:lnTo>
                    <a:pt x="39182" y="34191"/>
                  </a:lnTo>
                  <a:lnTo>
                    <a:pt x="1656" y="52185"/>
                  </a:lnTo>
                  <a:lnTo>
                    <a:pt x="0" y="55112"/>
                  </a:lnTo>
                  <a:lnTo>
                    <a:pt x="320" y="58465"/>
                  </a:lnTo>
                  <a:lnTo>
                    <a:pt x="1501" y="66138"/>
                  </a:lnTo>
                  <a:lnTo>
                    <a:pt x="3826" y="74761"/>
                  </a:lnTo>
                  <a:lnTo>
                    <a:pt x="7580" y="8096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83" name="bg object 21">
              <a:extLst>
                <a:ext uri="{FF2B5EF4-FFF2-40B4-BE49-F238E27FC236}">
                  <a16:creationId xmlns:a16="http://schemas.microsoft.com/office/drawing/2014/main" id="{7E6F9780-344F-75DE-3DC9-8C326D70E3A3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074822" y="9904777"/>
              <a:ext cx="123036" cy="118561"/>
            </a:xfrm>
            <a:prstGeom prst="rect">
              <a:avLst/>
            </a:prstGeom>
          </p:spPr>
        </p:pic>
        <p:pic>
          <p:nvPicPr>
            <p:cNvPr id="1684" name="bg object 22">
              <a:extLst>
                <a:ext uri="{FF2B5EF4-FFF2-40B4-BE49-F238E27FC236}">
                  <a16:creationId xmlns:a16="http://schemas.microsoft.com/office/drawing/2014/main" id="{4F1B9DF8-3A4F-110A-CCAD-BD2C60925C88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009398" y="9536233"/>
              <a:ext cx="774544" cy="376606"/>
            </a:xfrm>
            <a:prstGeom prst="rect">
              <a:avLst/>
            </a:prstGeom>
          </p:spPr>
        </p:pic>
        <p:sp>
          <p:nvSpPr>
            <p:cNvPr id="1685" name="bg object 23">
              <a:extLst>
                <a:ext uri="{FF2B5EF4-FFF2-40B4-BE49-F238E27FC236}">
                  <a16:creationId xmlns:a16="http://schemas.microsoft.com/office/drawing/2014/main" id="{721C10B2-0260-6C74-DD1F-3353E51CAE3E}"/>
                </a:ext>
              </a:extLst>
            </p:cNvPr>
            <p:cNvSpPr/>
            <p:nvPr/>
          </p:nvSpPr>
          <p:spPr>
            <a:xfrm>
              <a:off x="8009399" y="9536233"/>
              <a:ext cx="774700" cy="377190"/>
            </a:xfrm>
            <a:custGeom>
              <a:avLst/>
              <a:gdLst/>
              <a:ahLst/>
              <a:cxnLst/>
              <a:rect l="l" t="t" r="r" b="b"/>
              <a:pathLst>
                <a:path w="774700" h="377190">
                  <a:moveTo>
                    <a:pt x="2857" y="43328"/>
                  </a:moveTo>
                  <a:lnTo>
                    <a:pt x="9291" y="49127"/>
                  </a:lnTo>
                  <a:lnTo>
                    <a:pt x="20266" y="56417"/>
                  </a:lnTo>
                  <a:lnTo>
                    <a:pt x="34242" y="64264"/>
                  </a:lnTo>
                  <a:lnTo>
                    <a:pt x="49683" y="71736"/>
                  </a:lnTo>
                  <a:lnTo>
                    <a:pt x="66914" y="81266"/>
                  </a:lnTo>
                  <a:lnTo>
                    <a:pt x="85782" y="94720"/>
                  </a:lnTo>
                  <a:lnTo>
                    <a:pt x="104000" y="110313"/>
                  </a:lnTo>
                  <a:lnTo>
                    <a:pt x="119283" y="126257"/>
                  </a:lnTo>
                  <a:lnTo>
                    <a:pt x="197573" y="218426"/>
                  </a:lnTo>
                  <a:lnTo>
                    <a:pt x="245513" y="269201"/>
                  </a:lnTo>
                  <a:lnTo>
                    <a:pt x="282763" y="296628"/>
                  </a:lnTo>
                  <a:lnTo>
                    <a:pt x="328983" y="318754"/>
                  </a:lnTo>
                  <a:lnTo>
                    <a:pt x="402342" y="336195"/>
                  </a:lnTo>
                  <a:lnTo>
                    <a:pt x="489299" y="341426"/>
                  </a:lnTo>
                  <a:lnTo>
                    <a:pt x="561941" y="340285"/>
                  </a:lnTo>
                  <a:lnTo>
                    <a:pt x="592357" y="338607"/>
                  </a:lnTo>
                  <a:lnTo>
                    <a:pt x="614958" y="338679"/>
                  </a:lnTo>
                  <a:lnTo>
                    <a:pt x="640061" y="341600"/>
                  </a:lnTo>
                  <a:lnTo>
                    <a:pt x="664589" y="346907"/>
                  </a:lnTo>
                  <a:lnTo>
                    <a:pt x="685464" y="354135"/>
                  </a:lnTo>
                  <a:lnTo>
                    <a:pt x="693935" y="357894"/>
                  </a:lnTo>
                  <a:lnTo>
                    <a:pt x="712029" y="365414"/>
                  </a:lnTo>
                  <a:lnTo>
                    <a:pt x="728989" y="371479"/>
                  </a:lnTo>
                  <a:lnTo>
                    <a:pt x="742930" y="375430"/>
                  </a:lnTo>
                  <a:lnTo>
                    <a:pt x="751965" y="376606"/>
                  </a:lnTo>
                  <a:lnTo>
                    <a:pt x="758630" y="373841"/>
                  </a:lnTo>
                  <a:lnTo>
                    <a:pt x="774540" y="343277"/>
                  </a:lnTo>
                  <a:lnTo>
                    <a:pt x="769498" y="334434"/>
                  </a:lnTo>
                  <a:lnTo>
                    <a:pt x="756081" y="322897"/>
                  </a:lnTo>
                  <a:lnTo>
                    <a:pt x="738057" y="311031"/>
                  </a:lnTo>
                  <a:lnTo>
                    <a:pt x="719191" y="301205"/>
                  </a:lnTo>
                  <a:lnTo>
                    <a:pt x="710950" y="297530"/>
                  </a:lnTo>
                  <a:lnTo>
                    <a:pt x="691560" y="286988"/>
                  </a:lnTo>
                  <a:lnTo>
                    <a:pt x="671089" y="272613"/>
                  </a:lnTo>
                  <a:lnTo>
                    <a:pt x="652018" y="256202"/>
                  </a:lnTo>
                  <a:lnTo>
                    <a:pt x="636827" y="239552"/>
                  </a:lnTo>
                  <a:lnTo>
                    <a:pt x="569427" y="153150"/>
                  </a:lnTo>
                  <a:lnTo>
                    <a:pt x="527040" y="105318"/>
                  </a:lnTo>
                  <a:lnTo>
                    <a:pt x="491736" y="78930"/>
                  </a:lnTo>
                  <a:lnTo>
                    <a:pt x="445587" y="56856"/>
                  </a:lnTo>
                  <a:lnTo>
                    <a:pt x="368825" y="38336"/>
                  </a:lnTo>
                  <a:lnTo>
                    <a:pt x="274771" y="30915"/>
                  </a:lnTo>
                  <a:lnTo>
                    <a:pt x="195107" y="29901"/>
                  </a:lnTo>
                  <a:lnTo>
                    <a:pt x="161512" y="30606"/>
                  </a:lnTo>
                  <a:lnTo>
                    <a:pt x="139434" y="30006"/>
                  </a:lnTo>
                  <a:lnTo>
                    <a:pt x="115664" y="27003"/>
                  </a:lnTo>
                  <a:lnTo>
                    <a:pt x="93061" y="22073"/>
                  </a:lnTo>
                  <a:lnTo>
                    <a:pt x="74488" y="15695"/>
                  </a:lnTo>
                  <a:lnTo>
                    <a:pt x="58648" y="9248"/>
                  </a:lnTo>
                  <a:lnTo>
                    <a:pt x="43498" y="4145"/>
                  </a:lnTo>
                  <a:lnTo>
                    <a:pt x="30757" y="893"/>
                  </a:lnTo>
                  <a:lnTo>
                    <a:pt x="22144" y="0"/>
                  </a:lnTo>
                  <a:lnTo>
                    <a:pt x="15460" y="2823"/>
                  </a:lnTo>
                  <a:lnTo>
                    <a:pt x="0" y="27559"/>
                  </a:lnTo>
                  <a:lnTo>
                    <a:pt x="479" y="36475"/>
                  </a:lnTo>
                  <a:lnTo>
                    <a:pt x="2857" y="43328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86" name="bg object 24">
              <a:extLst>
                <a:ext uri="{FF2B5EF4-FFF2-40B4-BE49-F238E27FC236}">
                  <a16:creationId xmlns:a16="http://schemas.microsoft.com/office/drawing/2014/main" id="{A92FC5BC-F112-D483-4D80-AAD5664935D0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76253" y="9075557"/>
              <a:ext cx="693364" cy="520120"/>
            </a:xfrm>
            <a:prstGeom prst="rect">
              <a:avLst/>
            </a:prstGeom>
          </p:spPr>
        </p:pic>
        <p:sp>
          <p:nvSpPr>
            <p:cNvPr id="1687" name="bg object 25">
              <a:extLst>
                <a:ext uri="{FF2B5EF4-FFF2-40B4-BE49-F238E27FC236}">
                  <a16:creationId xmlns:a16="http://schemas.microsoft.com/office/drawing/2014/main" id="{8C1E5261-FCD9-9F9E-D700-7EDCBA67D21B}"/>
                </a:ext>
              </a:extLst>
            </p:cNvPr>
            <p:cNvSpPr/>
            <p:nvPr/>
          </p:nvSpPr>
          <p:spPr>
            <a:xfrm>
              <a:off x="7376253" y="9075559"/>
              <a:ext cx="693420" cy="520700"/>
            </a:xfrm>
            <a:custGeom>
              <a:avLst/>
              <a:gdLst/>
              <a:ahLst/>
              <a:cxnLst/>
              <a:rect l="l" t="t" r="r" b="b"/>
              <a:pathLst>
                <a:path w="693420" h="520700">
                  <a:moveTo>
                    <a:pt x="903" y="38365"/>
                  </a:moveTo>
                  <a:lnTo>
                    <a:pt x="5994" y="45374"/>
                  </a:lnTo>
                  <a:lnTo>
                    <a:pt x="15212" y="54788"/>
                  </a:lnTo>
                  <a:lnTo>
                    <a:pt x="27249" y="65373"/>
                  </a:lnTo>
                  <a:lnTo>
                    <a:pt x="40798" y="75892"/>
                  </a:lnTo>
                  <a:lnTo>
                    <a:pt x="55671" y="88789"/>
                  </a:lnTo>
                  <a:lnTo>
                    <a:pt x="71328" y="105873"/>
                  </a:lnTo>
                  <a:lnTo>
                    <a:pt x="85905" y="124917"/>
                  </a:lnTo>
                  <a:lnTo>
                    <a:pt x="97539" y="143691"/>
                  </a:lnTo>
                  <a:lnTo>
                    <a:pt x="154959" y="250122"/>
                  </a:lnTo>
                  <a:lnTo>
                    <a:pt x="191297" y="309754"/>
                  </a:lnTo>
                  <a:lnTo>
                    <a:pt x="222029" y="344327"/>
                  </a:lnTo>
                  <a:lnTo>
                    <a:pt x="262634" y="375580"/>
                  </a:lnTo>
                  <a:lnTo>
                    <a:pt x="330766" y="407892"/>
                  </a:lnTo>
                  <a:lnTo>
                    <a:pt x="414738" y="431087"/>
                  </a:lnTo>
                  <a:lnTo>
                    <a:pt x="486032" y="445073"/>
                  </a:lnTo>
                  <a:lnTo>
                    <a:pt x="516134" y="449755"/>
                  </a:lnTo>
                  <a:lnTo>
                    <a:pt x="538222" y="454524"/>
                  </a:lnTo>
                  <a:lnTo>
                    <a:pt x="562166" y="462602"/>
                  </a:lnTo>
                  <a:lnTo>
                    <a:pt x="585054" y="472892"/>
                  </a:lnTo>
                  <a:lnTo>
                    <a:pt x="603974" y="484299"/>
                  </a:lnTo>
                  <a:lnTo>
                    <a:pt x="611482" y="489744"/>
                  </a:lnTo>
                  <a:lnTo>
                    <a:pt x="627613" y="500864"/>
                  </a:lnTo>
                  <a:lnTo>
                    <a:pt x="642938" y="510323"/>
                  </a:lnTo>
                  <a:lnTo>
                    <a:pt x="655751" y="517086"/>
                  </a:lnTo>
                  <a:lnTo>
                    <a:pt x="664349" y="520120"/>
                  </a:lnTo>
                  <a:lnTo>
                    <a:pt x="671439" y="518796"/>
                  </a:lnTo>
                  <a:lnTo>
                    <a:pt x="693354" y="492215"/>
                  </a:lnTo>
                  <a:lnTo>
                    <a:pt x="690257" y="482510"/>
                  </a:lnTo>
                  <a:lnTo>
                    <a:pt x="679532" y="468432"/>
                  </a:lnTo>
                  <a:lnTo>
                    <a:pt x="664369" y="453075"/>
                  </a:lnTo>
                  <a:lnTo>
                    <a:pt x="647962" y="439536"/>
                  </a:lnTo>
                  <a:lnTo>
                    <a:pt x="640675" y="434238"/>
                  </a:lnTo>
                  <a:lnTo>
                    <a:pt x="623891" y="419894"/>
                  </a:lnTo>
                  <a:lnTo>
                    <a:pt x="606852" y="401575"/>
                  </a:lnTo>
                  <a:lnTo>
                    <a:pt x="591610" y="381554"/>
                  </a:lnTo>
                  <a:lnTo>
                    <a:pt x="580216" y="362104"/>
                  </a:lnTo>
                  <a:lnTo>
                    <a:pt x="532258" y="263581"/>
                  </a:lnTo>
                  <a:lnTo>
                    <a:pt x="500743" y="207984"/>
                  </a:lnTo>
                  <a:lnTo>
                    <a:pt x="471696" y="174834"/>
                  </a:lnTo>
                  <a:lnTo>
                    <a:pt x="431142" y="143650"/>
                  </a:lnTo>
                  <a:lnTo>
                    <a:pt x="359909" y="109582"/>
                  </a:lnTo>
                  <a:lnTo>
                    <a:pt x="269453" y="82771"/>
                  </a:lnTo>
                  <a:lnTo>
                    <a:pt x="191739" y="65216"/>
                  </a:lnTo>
                  <a:lnTo>
                    <a:pt x="158731" y="58919"/>
                  </a:lnTo>
                  <a:lnTo>
                    <a:pt x="137259" y="53741"/>
                  </a:lnTo>
                  <a:lnTo>
                    <a:pt x="114630" y="45858"/>
                  </a:lnTo>
                  <a:lnTo>
                    <a:pt x="93545" y="36336"/>
                  </a:lnTo>
                  <a:lnTo>
                    <a:pt x="76702" y="26240"/>
                  </a:lnTo>
                  <a:lnTo>
                    <a:pt x="62552" y="16634"/>
                  </a:lnTo>
                  <a:lnTo>
                    <a:pt x="48797" y="8490"/>
                  </a:lnTo>
                  <a:lnTo>
                    <a:pt x="37013" y="2661"/>
                  </a:lnTo>
                  <a:lnTo>
                    <a:pt x="28777" y="0"/>
                  </a:lnTo>
                  <a:lnTo>
                    <a:pt x="21651" y="1367"/>
                  </a:lnTo>
                  <a:lnTo>
                    <a:pt x="0" y="31171"/>
                  </a:lnTo>
                  <a:lnTo>
                    <a:pt x="903" y="3836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88" name="bg object 26">
              <a:extLst>
                <a:ext uri="{FF2B5EF4-FFF2-40B4-BE49-F238E27FC236}">
                  <a16:creationId xmlns:a16="http://schemas.microsoft.com/office/drawing/2014/main" id="{66395233-F4F3-5829-1743-5ECA44907713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658545" y="9270775"/>
              <a:ext cx="129197" cy="128418"/>
            </a:xfrm>
            <a:prstGeom prst="rect">
              <a:avLst/>
            </a:prstGeom>
          </p:spPr>
        </p:pic>
        <p:pic>
          <p:nvPicPr>
            <p:cNvPr id="1689" name="bg object 27">
              <a:extLst>
                <a:ext uri="{FF2B5EF4-FFF2-40B4-BE49-F238E27FC236}">
                  <a16:creationId xmlns:a16="http://schemas.microsoft.com/office/drawing/2014/main" id="{677E1A47-304E-BC1B-571B-85C31B456472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2755" y="8494191"/>
              <a:ext cx="582956" cy="641572"/>
            </a:xfrm>
            <a:prstGeom prst="rect">
              <a:avLst/>
            </a:prstGeom>
          </p:spPr>
        </p:pic>
        <p:sp>
          <p:nvSpPr>
            <p:cNvPr id="1690" name="bg object 28">
              <a:extLst>
                <a:ext uri="{FF2B5EF4-FFF2-40B4-BE49-F238E27FC236}">
                  <a16:creationId xmlns:a16="http://schemas.microsoft.com/office/drawing/2014/main" id="{AF6A80CE-35AA-0975-7882-1606152B3347}"/>
                </a:ext>
              </a:extLst>
            </p:cNvPr>
            <p:cNvSpPr/>
            <p:nvPr/>
          </p:nvSpPr>
          <p:spPr>
            <a:xfrm>
              <a:off x="6852749" y="8494548"/>
              <a:ext cx="583565" cy="641350"/>
            </a:xfrm>
            <a:custGeom>
              <a:avLst/>
              <a:gdLst/>
              <a:ahLst/>
              <a:cxnLst/>
              <a:rect l="l" t="t" r="r" b="b"/>
              <a:pathLst>
                <a:path w="583565" h="641350">
                  <a:moveTo>
                    <a:pt x="0" y="31880"/>
                  </a:moveTo>
                  <a:lnTo>
                    <a:pt x="3518" y="39797"/>
                  </a:lnTo>
                  <a:lnTo>
                    <a:pt x="10578" y="50921"/>
                  </a:lnTo>
                  <a:lnTo>
                    <a:pt x="20155" y="63774"/>
                  </a:lnTo>
                  <a:lnTo>
                    <a:pt x="31224" y="76873"/>
                  </a:lnTo>
                  <a:lnTo>
                    <a:pt x="43091" y="92586"/>
                  </a:lnTo>
                  <a:lnTo>
                    <a:pt x="54855" y="112554"/>
                  </a:lnTo>
                  <a:lnTo>
                    <a:pt x="65157" y="134213"/>
                  </a:lnTo>
                  <a:lnTo>
                    <a:pt x="72636" y="154997"/>
                  </a:lnTo>
                  <a:lnTo>
                    <a:pt x="106665" y="271044"/>
                  </a:lnTo>
                  <a:lnTo>
                    <a:pt x="129806" y="336928"/>
                  </a:lnTo>
                  <a:lnTo>
                    <a:pt x="152678" y="377133"/>
                  </a:lnTo>
                  <a:lnTo>
                    <a:pt x="185900" y="416141"/>
                  </a:lnTo>
                  <a:lnTo>
                    <a:pt x="245827" y="461911"/>
                  </a:lnTo>
                  <a:lnTo>
                    <a:pt x="323140" y="502056"/>
                  </a:lnTo>
                  <a:lnTo>
                    <a:pt x="389968" y="530556"/>
                  </a:lnTo>
                  <a:lnTo>
                    <a:pt x="418437" y="541393"/>
                  </a:lnTo>
                  <a:lnTo>
                    <a:pt x="439057" y="550653"/>
                  </a:lnTo>
                  <a:lnTo>
                    <a:pt x="460800" y="563537"/>
                  </a:lnTo>
                  <a:lnTo>
                    <a:pt x="481046" y="578364"/>
                  </a:lnTo>
                  <a:lnTo>
                    <a:pt x="497178" y="593455"/>
                  </a:lnTo>
                  <a:lnTo>
                    <a:pt x="503387" y="600344"/>
                  </a:lnTo>
                  <a:lnTo>
                    <a:pt x="516857" y="614574"/>
                  </a:lnTo>
                  <a:lnTo>
                    <a:pt x="529881" y="627011"/>
                  </a:lnTo>
                  <a:lnTo>
                    <a:pt x="541009" y="636287"/>
                  </a:lnTo>
                  <a:lnTo>
                    <a:pt x="548789" y="641034"/>
                  </a:lnTo>
                  <a:lnTo>
                    <a:pt x="556000" y="641223"/>
                  </a:lnTo>
                  <a:lnTo>
                    <a:pt x="564570" y="638977"/>
                  </a:lnTo>
                  <a:lnTo>
                    <a:pt x="582966" y="619768"/>
                  </a:lnTo>
                  <a:lnTo>
                    <a:pt x="581956" y="609636"/>
                  </a:lnTo>
                  <a:lnTo>
                    <a:pt x="574390" y="593638"/>
                  </a:lnTo>
                  <a:lnTo>
                    <a:pt x="562749" y="575464"/>
                  </a:lnTo>
                  <a:lnTo>
                    <a:pt x="549512" y="558806"/>
                  </a:lnTo>
                  <a:lnTo>
                    <a:pt x="543480" y="552116"/>
                  </a:lnTo>
                  <a:lnTo>
                    <a:pt x="530054" y="534595"/>
                  </a:lnTo>
                  <a:lnTo>
                    <a:pt x="517200" y="513136"/>
                  </a:lnTo>
                  <a:lnTo>
                    <a:pt x="506452" y="490388"/>
                  </a:lnTo>
                  <a:lnTo>
                    <a:pt x="499346" y="468998"/>
                  </a:lnTo>
                  <a:lnTo>
                    <a:pt x="472922" y="362655"/>
                  </a:lnTo>
                  <a:lnTo>
                    <a:pt x="453656" y="301720"/>
                  </a:lnTo>
                  <a:lnTo>
                    <a:pt x="432136" y="263253"/>
                  </a:lnTo>
                  <a:lnTo>
                    <a:pt x="398951" y="224314"/>
                  </a:lnTo>
                  <a:lnTo>
                    <a:pt x="336355" y="176177"/>
                  </a:lnTo>
                  <a:lnTo>
                    <a:pt x="253447" y="131141"/>
                  </a:lnTo>
                  <a:lnTo>
                    <a:pt x="181078" y="97811"/>
                  </a:lnTo>
                  <a:lnTo>
                    <a:pt x="150100" y="84789"/>
                  </a:lnTo>
                  <a:lnTo>
                    <a:pt x="130181" y="75264"/>
                  </a:lnTo>
                  <a:lnTo>
                    <a:pt x="109690" y="62849"/>
                  </a:lnTo>
                  <a:lnTo>
                    <a:pt x="91048" y="49148"/>
                  </a:lnTo>
                  <a:lnTo>
                    <a:pt x="76678" y="35765"/>
                  </a:lnTo>
                  <a:lnTo>
                    <a:pt x="64829" y="23433"/>
                  </a:lnTo>
                  <a:lnTo>
                    <a:pt x="53063" y="12610"/>
                  </a:lnTo>
                  <a:lnTo>
                    <a:pt x="42746" y="4459"/>
                  </a:lnTo>
                  <a:lnTo>
                    <a:pt x="35245" y="143"/>
                  </a:lnTo>
                  <a:lnTo>
                    <a:pt x="27987" y="0"/>
                  </a:lnTo>
                  <a:lnTo>
                    <a:pt x="19356" y="2302"/>
                  </a:lnTo>
                  <a:lnTo>
                    <a:pt x="611" y="24657"/>
                  </a:lnTo>
                  <a:lnTo>
                    <a:pt x="0" y="3188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91" name="bg object 29">
              <a:extLst>
                <a:ext uri="{FF2B5EF4-FFF2-40B4-BE49-F238E27FC236}">
                  <a16:creationId xmlns:a16="http://schemas.microsoft.com/office/drawing/2014/main" id="{2B921070-36D4-0D8D-395D-6104F11DAF1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080879" y="8749922"/>
              <a:ext cx="128589" cy="129650"/>
            </a:xfrm>
            <a:prstGeom prst="rect">
              <a:avLst/>
            </a:prstGeom>
          </p:spPr>
        </p:pic>
        <p:pic>
          <p:nvPicPr>
            <p:cNvPr id="1692" name="bg object 30">
              <a:extLst>
                <a:ext uri="{FF2B5EF4-FFF2-40B4-BE49-F238E27FC236}">
                  <a16:creationId xmlns:a16="http://schemas.microsoft.com/office/drawing/2014/main" id="{0D8F9162-B0FB-918F-D891-B06E8123822C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461949" y="7817322"/>
              <a:ext cx="449123" cy="737026"/>
            </a:xfrm>
            <a:prstGeom prst="rect">
              <a:avLst/>
            </a:prstGeom>
          </p:spPr>
        </p:pic>
        <p:sp>
          <p:nvSpPr>
            <p:cNvPr id="1693" name="bg object 31">
              <a:extLst>
                <a:ext uri="{FF2B5EF4-FFF2-40B4-BE49-F238E27FC236}">
                  <a16:creationId xmlns:a16="http://schemas.microsoft.com/office/drawing/2014/main" id="{2D5FD228-A811-A1E8-F2E6-0E8C98FE9DBB}"/>
                </a:ext>
              </a:extLst>
            </p:cNvPr>
            <p:cNvSpPr/>
            <p:nvPr/>
          </p:nvSpPr>
          <p:spPr>
            <a:xfrm>
              <a:off x="6461953" y="7817362"/>
              <a:ext cx="449580" cy="737235"/>
            </a:xfrm>
            <a:custGeom>
              <a:avLst/>
              <a:gdLst/>
              <a:ahLst/>
              <a:cxnLst/>
              <a:rect l="l" t="t" r="r" b="b"/>
              <a:pathLst>
                <a:path w="449579" h="737234">
                  <a:moveTo>
                    <a:pt x="0" y="25360"/>
                  </a:moveTo>
                  <a:lnTo>
                    <a:pt x="1800" y="33838"/>
                  </a:lnTo>
                  <a:lnTo>
                    <a:pt x="6393" y="46185"/>
                  </a:lnTo>
                  <a:lnTo>
                    <a:pt x="13085" y="60745"/>
                  </a:lnTo>
                  <a:lnTo>
                    <a:pt x="21182" y="75861"/>
                  </a:lnTo>
                  <a:lnTo>
                    <a:pt x="29524" y="93696"/>
                  </a:lnTo>
                  <a:lnTo>
                    <a:pt x="36882" y="115670"/>
                  </a:lnTo>
                  <a:lnTo>
                    <a:pt x="42455" y="138993"/>
                  </a:lnTo>
                  <a:lnTo>
                    <a:pt x="45443" y="160874"/>
                  </a:lnTo>
                  <a:lnTo>
                    <a:pt x="54613" y="281459"/>
                  </a:lnTo>
                  <a:lnTo>
                    <a:pt x="63556" y="350715"/>
                  </a:lnTo>
                  <a:lnTo>
                    <a:pt x="77571" y="394801"/>
                  </a:lnTo>
                  <a:lnTo>
                    <a:pt x="101955" y="439871"/>
                  </a:lnTo>
                  <a:lnTo>
                    <a:pt x="151054" y="497102"/>
                  </a:lnTo>
                  <a:lnTo>
                    <a:pt x="218329" y="552444"/>
                  </a:lnTo>
                  <a:lnTo>
                    <a:pt x="277769" y="594215"/>
                  </a:lnTo>
                  <a:lnTo>
                    <a:pt x="303362" y="610735"/>
                  </a:lnTo>
                  <a:lnTo>
                    <a:pt x="321605" y="624079"/>
                  </a:lnTo>
                  <a:lnTo>
                    <a:pt x="340195" y="641199"/>
                  </a:lnTo>
                  <a:lnTo>
                    <a:pt x="356917" y="659911"/>
                  </a:lnTo>
                  <a:lnTo>
                    <a:pt x="369559" y="678031"/>
                  </a:lnTo>
                  <a:lnTo>
                    <a:pt x="374198" y="686063"/>
                  </a:lnTo>
                  <a:lnTo>
                    <a:pt x="384416" y="702776"/>
                  </a:lnTo>
                  <a:lnTo>
                    <a:pt x="394570" y="717647"/>
                  </a:lnTo>
                  <a:lnTo>
                    <a:pt x="403525" y="729037"/>
                  </a:lnTo>
                  <a:lnTo>
                    <a:pt x="410144" y="735307"/>
                  </a:lnTo>
                  <a:lnTo>
                    <a:pt x="417163" y="736984"/>
                  </a:lnTo>
                  <a:lnTo>
                    <a:pt x="426017" y="736565"/>
                  </a:lnTo>
                  <a:lnTo>
                    <a:pt x="449117" y="711489"/>
                  </a:lnTo>
                  <a:lnTo>
                    <a:pt x="445044" y="694270"/>
                  </a:lnTo>
                  <a:lnTo>
                    <a:pt x="437436" y="674074"/>
                  </a:lnTo>
                  <a:lnTo>
                    <a:pt x="427955" y="655027"/>
                  </a:lnTo>
                  <a:lnTo>
                    <a:pt x="423442" y="647226"/>
                  </a:lnTo>
                  <a:lnTo>
                    <a:pt x="413951" y="627295"/>
                  </a:lnTo>
                  <a:lnTo>
                    <a:pt x="405839" y="603632"/>
                  </a:lnTo>
                  <a:lnTo>
                    <a:pt x="400058" y="579146"/>
                  </a:lnTo>
                  <a:lnTo>
                    <a:pt x="397558" y="556747"/>
                  </a:lnTo>
                  <a:lnTo>
                    <a:pt x="393815" y="447229"/>
                  </a:lnTo>
                  <a:lnTo>
                    <a:pt x="387637" y="383616"/>
                  </a:lnTo>
                  <a:lnTo>
                    <a:pt x="374588" y="341513"/>
                  </a:lnTo>
                  <a:lnTo>
                    <a:pt x="350230" y="296525"/>
                  </a:lnTo>
                  <a:lnTo>
                    <a:pt x="299007" y="236430"/>
                  </a:lnTo>
                  <a:lnTo>
                    <a:pt x="227275" y="175145"/>
                  </a:lnTo>
                  <a:lnTo>
                    <a:pt x="163421" y="127499"/>
                  </a:lnTo>
                  <a:lnTo>
                    <a:pt x="135828" y="108321"/>
                  </a:lnTo>
                  <a:lnTo>
                    <a:pt x="118319" y="94856"/>
                  </a:lnTo>
                  <a:lnTo>
                    <a:pt x="100852" y="78454"/>
                  </a:lnTo>
                  <a:lnTo>
                    <a:pt x="85464" y="61183"/>
                  </a:lnTo>
                  <a:lnTo>
                    <a:pt x="74186" y="45108"/>
                  </a:lnTo>
                  <a:lnTo>
                    <a:pt x="65166" y="30579"/>
                  </a:lnTo>
                  <a:lnTo>
                    <a:pt x="55910" y="17545"/>
                  </a:lnTo>
                  <a:lnTo>
                    <a:pt x="47512" y="7426"/>
                  </a:lnTo>
                  <a:lnTo>
                    <a:pt x="41066" y="1644"/>
                  </a:lnTo>
                  <a:lnTo>
                    <a:pt x="34003" y="0"/>
                  </a:lnTo>
                  <a:lnTo>
                    <a:pt x="25085" y="459"/>
                  </a:lnTo>
                  <a:lnTo>
                    <a:pt x="2105" y="18414"/>
                  </a:lnTo>
                  <a:lnTo>
                    <a:pt x="0" y="2536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94" name="bg object 32">
              <a:extLst>
                <a:ext uri="{FF2B5EF4-FFF2-40B4-BE49-F238E27FC236}">
                  <a16:creationId xmlns:a16="http://schemas.microsoft.com/office/drawing/2014/main" id="{9D015AA7-FC59-C60B-A129-98B2D9BD4BD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624374" y="8121312"/>
              <a:ext cx="127336" cy="127945"/>
            </a:xfrm>
            <a:prstGeom prst="rect">
              <a:avLst/>
            </a:prstGeom>
          </p:spPr>
        </p:pic>
        <p:pic>
          <p:nvPicPr>
            <p:cNvPr id="1695" name="bg object 33">
              <a:extLst>
                <a:ext uri="{FF2B5EF4-FFF2-40B4-BE49-F238E27FC236}">
                  <a16:creationId xmlns:a16="http://schemas.microsoft.com/office/drawing/2014/main" id="{7325C2D0-E2E7-E01F-2191-C73CECC6FD82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16367" y="7073250"/>
              <a:ext cx="310167" cy="804100"/>
            </a:xfrm>
            <a:prstGeom prst="rect">
              <a:avLst/>
            </a:prstGeom>
          </p:spPr>
        </p:pic>
        <p:sp>
          <p:nvSpPr>
            <p:cNvPr id="1696" name="bg object 34">
              <a:extLst>
                <a:ext uri="{FF2B5EF4-FFF2-40B4-BE49-F238E27FC236}">
                  <a16:creationId xmlns:a16="http://schemas.microsoft.com/office/drawing/2014/main" id="{35F21046-0B75-DABF-92E8-E6BF0EFA39F9}"/>
                </a:ext>
              </a:extLst>
            </p:cNvPr>
            <p:cNvSpPr/>
            <p:nvPr/>
          </p:nvSpPr>
          <p:spPr>
            <a:xfrm>
              <a:off x="6216360" y="7073215"/>
              <a:ext cx="310515" cy="804545"/>
            </a:xfrm>
            <a:custGeom>
              <a:avLst/>
              <a:gdLst/>
              <a:ahLst/>
              <a:cxnLst/>
              <a:rect l="l" t="t" r="r" b="b"/>
              <a:pathLst>
                <a:path w="310515" h="804545">
                  <a:moveTo>
                    <a:pt x="5482" y="19510"/>
                  </a:moveTo>
                  <a:lnTo>
                    <a:pt x="5482" y="28174"/>
                  </a:lnTo>
                  <a:lnTo>
                    <a:pt x="7409" y="41209"/>
                  </a:lnTo>
                  <a:lnTo>
                    <a:pt x="10930" y="56846"/>
                  </a:lnTo>
                  <a:lnTo>
                    <a:pt x="15712" y="73320"/>
                  </a:lnTo>
                  <a:lnTo>
                    <a:pt x="20161" y="92498"/>
                  </a:lnTo>
                  <a:lnTo>
                    <a:pt x="22787" y="115523"/>
                  </a:lnTo>
                  <a:lnTo>
                    <a:pt x="23388" y="139499"/>
                  </a:lnTo>
                  <a:lnTo>
                    <a:pt x="21765" y="161527"/>
                  </a:lnTo>
                  <a:lnTo>
                    <a:pt x="5654" y="281375"/>
                  </a:lnTo>
                  <a:lnTo>
                    <a:pt x="0" y="350973"/>
                  </a:lnTo>
                  <a:lnTo>
                    <a:pt x="4544" y="397006"/>
                  </a:lnTo>
                  <a:lnTo>
                    <a:pt x="19032" y="446157"/>
                  </a:lnTo>
                  <a:lnTo>
                    <a:pt x="55155" y="512349"/>
                  </a:lnTo>
                  <a:lnTo>
                    <a:pt x="109450" y="580474"/>
                  </a:lnTo>
                  <a:lnTo>
                    <a:pt x="158904" y="633695"/>
                  </a:lnTo>
                  <a:lnTo>
                    <a:pt x="180503" y="655177"/>
                  </a:lnTo>
                  <a:lnTo>
                    <a:pt x="195575" y="672017"/>
                  </a:lnTo>
                  <a:lnTo>
                    <a:pt x="210200" y="692626"/>
                  </a:lnTo>
                  <a:lnTo>
                    <a:pt x="222667" y="714405"/>
                  </a:lnTo>
                  <a:lnTo>
                    <a:pt x="231266" y="734756"/>
                  </a:lnTo>
                  <a:lnTo>
                    <a:pt x="234135" y="743562"/>
                  </a:lnTo>
                  <a:lnTo>
                    <a:pt x="240654" y="762043"/>
                  </a:lnTo>
                  <a:lnTo>
                    <a:pt x="259066" y="799214"/>
                  </a:lnTo>
                  <a:lnTo>
                    <a:pt x="282013" y="804140"/>
                  </a:lnTo>
                  <a:lnTo>
                    <a:pt x="285359" y="804115"/>
                  </a:lnTo>
                  <a:lnTo>
                    <a:pt x="291924" y="799267"/>
                  </a:lnTo>
                  <a:lnTo>
                    <a:pt x="298939" y="793686"/>
                  </a:lnTo>
                  <a:lnTo>
                    <a:pt x="302133" y="784018"/>
                  </a:lnTo>
                  <a:lnTo>
                    <a:pt x="301729" y="766325"/>
                  </a:lnTo>
                  <a:lnTo>
                    <a:pt x="298487" y="744988"/>
                  </a:lnTo>
                  <a:lnTo>
                    <a:pt x="293170" y="724389"/>
                  </a:lnTo>
                  <a:lnTo>
                    <a:pt x="290385" y="715824"/>
                  </a:lnTo>
                  <a:lnTo>
                    <a:pt x="285244" y="694352"/>
                  </a:lnTo>
                  <a:lnTo>
                    <a:pt x="282228" y="669518"/>
                  </a:lnTo>
                  <a:lnTo>
                    <a:pt x="281662" y="644364"/>
                  </a:lnTo>
                  <a:lnTo>
                    <a:pt x="283872" y="621932"/>
                  </a:lnTo>
                  <a:lnTo>
                    <a:pt x="302989" y="514033"/>
                  </a:lnTo>
                  <a:lnTo>
                    <a:pt x="310175" y="450530"/>
                  </a:lnTo>
                  <a:lnTo>
                    <a:pt x="306162" y="406638"/>
                  </a:lnTo>
                  <a:lnTo>
                    <a:pt x="291683" y="357573"/>
                  </a:lnTo>
                  <a:lnTo>
                    <a:pt x="254079" y="288134"/>
                  </a:lnTo>
                  <a:lnTo>
                    <a:pt x="196658" y="213273"/>
                  </a:lnTo>
                  <a:lnTo>
                    <a:pt x="144105" y="153394"/>
                  </a:lnTo>
                  <a:lnTo>
                    <a:pt x="121102" y="128900"/>
                  </a:lnTo>
                  <a:lnTo>
                    <a:pt x="106773" y="112091"/>
                  </a:lnTo>
                  <a:lnTo>
                    <a:pt x="93097" y="92415"/>
                  </a:lnTo>
                  <a:lnTo>
                    <a:pt x="81637" y="72317"/>
                  </a:lnTo>
                  <a:lnTo>
                    <a:pt x="73951" y="54242"/>
                  </a:lnTo>
                  <a:lnTo>
                    <a:pt x="68146" y="38160"/>
                  </a:lnTo>
                  <a:lnTo>
                    <a:pt x="61800" y="23489"/>
                  </a:lnTo>
                  <a:lnTo>
                    <a:pt x="27451" y="0"/>
                  </a:lnTo>
                  <a:lnTo>
                    <a:pt x="24089" y="35"/>
                  </a:lnTo>
                  <a:lnTo>
                    <a:pt x="21350" y="1982"/>
                  </a:lnTo>
                  <a:lnTo>
                    <a:pt x="15296" y="6835"/>
                  </a:lnTo>
                  <a:lnTo>
                    <a:pt x="8987" y="13157"/>
                  </a:lnTo>
                  <a:lnTo>
                    <a:pt x="5482" y="1951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697" name="bg object 35">
              <a:extLst>
                <a:ext uri="{FF2B5EF4-FFF2-40B4-BE49-F238E27FC236}">
                  <a16:creationId xmlns:a16="http://schemas.microsoft.com/office/drawing/2014/main" id="{D8A8503C-D4A5-8938-2E53-85D6CA2BDAC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310846" y="7412245"/>
              <a:ext cx="121743" cy="125658"/>
            </a:xfrm>
            <a:prstGeom prst="rect">
              <a:avLst/>
            </a:prstGeom>
          </p:spPr>
        </p:pic>
        <p:pic>
          <p:nvPicPr>
            <p:cNvPr id="1698" name="bg object 36">
              <a:extLst>
                <a:ext uri="{FF2B5EF4-FFF2-40B4-BE49-F238E27FC236}">
                  <a16:creationId xmlns:a16="http://schemas.microsoft.com/office/drawing/2014/main" id="{180C077A-D077-D084-5BA6-171AD1AB935B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063513" y="6293996"/>
              <a:ext cx="293020" cy="840833"/>
            </a:xfrm>
            <a:prstGeom prst="rect">
              <a:avLst/>
            </a:prstGeom>
          </p:spPr>
        </p:pic>
        <p:sp>
          <p:nvSpPr>
            <p:cNvPr id="1699" name="bg object 37">
              <a:extLst>
                <a:ext uri="{FF2B5EF4-FFF2-40B4-BE49-F238E27FC236}">
                  <a16:creationId xmlns:a16="http://schemas.microsoft.com/office/drawing/2014/main" id="{E3F37671-ABE8-8459-1FBA-1D7790922128}"/>
                </a:ext>
              </a:extLst>
            </p:cNvPr>
            <p:cNvSpPr/>
            <p:nvPr/>
          </p:nvSpPr>
          <p:spPr>
            <a:xfrm>
              <a:off x="6063508" y="6293995"/>
              <a:ext cx="293370" cy="841375"/>
            </a:xfrm>
            <a:custGeom>
              <a:avLst/>
              <a:gdLst/>
              <a:ahLst/>
              <a:cxnLst/>
              <a:rect l="l" t="t" r="r" b="b"/>
              <a:pathLst>
                <a:path w="293370" h="841375">
                  <a:moveTo>
                    <a:pt x="79409" y="15193"/>
                  </a:moveTo>
                  <a:lnTo>
                    <a:pt x="77603" y="23667"/>
                  </a:lnTo>
                  <a:lnTo>
                    <a:pt x="76779" y="36816"/>
                  </a:lnTo>
                  <a:lnTo>
                    <a:pt x="76975" y="52842"/>
                  </a:lnTo>
                  <a:lnTo>
                    <a:pt x="78226" y="69945"/>
                  </a:lnTo>
                  <a:lnTo>
                    <a:pt x="78590" y="89630"/>
                  </a:lnTo>
                  <a:lnTo>
                    <a:pt x="76371" y="112702"/>
                  </a:lnTo>
                  <a:lnTo>
                    <a:pt x="71975" y="136281"/>
                  </a:lnTo>
                  <a:lnTo>
                    <a:pt x="65807" y="157492"/>
                  </a:lnTo>
                  <a:lnTo>
                    <a:pt x="25131" y="271373"/>
                  </a:lnTo>
                  <a:lnTo>
                    <a:pt x="5128" y="338276"/>
                  </a:lnTo>
                  <a:lnTo>
                    <a:pt x="0" y="384248"/>
                  </a:lnTo>
                  <a:lnTo>
                    <a:pt x="3945" y="435337"/>
                  </a:lnTo>
                  <a:lnTo>
                    <a:pt x="25524" y="507592"/>
                  </a:lnTo>
                  <a:lnTo>
                    <a:pt x="64473" y="585513"/>
                  </a:lnTo>
                  <a:lnTo>
                    <a:pt x="101783" y="647850"/>
                  </a:lnTo>
                  <a:lnTo>
                    <a:pt x="118444" y="673351"/>
                  </a:lnTo>
                  <a:lnTo>
                    <a:pt x="129686" y="692964"/>
                  </a:lnTo>
                  <a:lnTo>
                    <a:pt x="139708" y="716167"/>
                  </a:lnTo>
                  <a:lnTo>
                    <a:pt x="147378" y="740064"/>
                  </a:lnTo>
                  <a:lnTo>
                    <a:pt x="151564" y="761756"/>
                  </a:lnTo>
                  <a:lnTo>
                    <a:pt x="152527" y="770981"/>
                  </a:lnTo>
                  <a:lnTo>
                    <a:pt x="155063" y="790405"/>
                  </a:lnTo>
                  <a:lnTo>
                    <a:pt x="165343" y="830582"/>
                  </a:lnTo>
                  <a:lnTo>
                    <a:pt x="190034" y="840843"/>
                  </a:lnTo>
                  <a:lnTo>
                    <a:pt x="213911" y="807292"/>
                  </a:lnTo>
                  <a:lnTo>
                    <a:pt x="215173" y="785747"/>
                  </a:lnTo>
                  <a:lnTo>
                    <a:pt x="214253" y="764489"/>
                  </a:lnTo>
                  <a:lnTo>
                    <a:pt x="213310" y="755526"/>
                  </a:lnTo>
                  <a:lnTo>
                    <a:pt x="212743" y="733460"/>
                  </a:lnTo>
                  <a:lnTo>
                    <a:pt x="214958" y="708543"/>
                  </a:lnTo>
                  <a:lnTo>
                    <a:pt x="219638" y="683823"/>
                  </a:lnTo>
                  <a:lnTo>
                    <a:pt x="226462" y="662346"/>
                  </a:lnTo>
                  <a:lnTo>
                    <a:pt x="267591" y="560771"/>
                  </a:lnTo>
                  <a:lnTo>
                    <a:pt x="287821" y="500144"/>
                  </a:lnTo>
                  <a:lnTo>
                    <a:pt x="293020" y="456374"/>
                  </a:lnTo>
                  <a:lnTo>
                    <a:pt x="289057" y="405369"/>
                  </a:lnTo>
                  <a:lnTo>
                    <a:pt x="266714" y="329633"/>
                  </a:lnTo>
                  <a:lnTo>
                    <a:pt x="226114" y="244472"/>
                  </a:lnTo>
                  <a:lnTo>
                    <a:pt x="187159" y="174977"/>
                  </a:lnTo>
                  <a:lnTo>
                    <a:pt x="169752" y="146236"/>
                  </a:lnTo>
                  <a:lnTo>
                    <a:pt x="159231" y="126814"/>
                  </a:lnTo>
                  <a:lnTo>
                    <a:pt x="149946" y="104724"/>
                  </a:lnTo>
                  <a:lnTo>
                    <a:pt x="142914" y="82681"/>
                  </a:lnTo>
                  <a:lnTo>
                    <a:pt x="139156" y="63401"/>
                  </a:lnTo>
                  <a:lnTo>
                    <a:pt x="136821" y="46461"/>
                  </a:lnTo>
                  <a:lnTo>
                    <a:pt x="133664" y="30792"/>
                  </a:lnTo>
                  <a:lnTo>
                    <a:pt x="104952" y="667"/>
                  </a:lnTo>
                  <a:lnTo>
                    <a:pt x="101659" y="0"/>
                  </a:lnTo>
                  <a:lnTo>
                    <a:pt x="98570" y="1340"/>
                  </a:lnTo>
                  <a:lnTo>
                    <a:pt x="91637" y="4832"/>
                  </a:lnTo>
                  <a:lnTo>
                    <a:pt x="84153" y="9706"/>
                  </a:lnTo>
                  <a:lnTo>
                    <a:pt x="79409" y="1519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00" name="bg object 38">
              <a:extLst>
                <a:ext uri="{FF2B5EF4-FFF2-40B4-BE49-F238E27FC236}">
                  <a16:creationId xmlns:a16="http://schemas.microsoft.com/office/drawing/2014/main" id="{D6F99709-3E0D-474D-F839-34AF67EBC1E1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067459" y="5516115"/>
              <a:ext cx="285101" cy="840843"/>
            </a:xfrm>
            <a:prstGeom prst="rect">
              <a:avLst/>
            </a:prstGeom>
          </p:spPr>
        </p:pic>
        <p:sp>
          <p:nvSpPr>
            <p:cNvPr id="1701" name="bg object 39">
              <a:extLst>
                <a:ext uri="{FF2B5EF4-FFF2-40B4-BE49-F238E27FC236}">
                  <a16:creationId xmlns:a16="http://schemas.microsoft.com/office/drawing/2014/main" id="{AB3A9AF4-8BD3-20BB-9216-FEF90A7D8E1E}"/>
                </a:ext>
              </a:extLst>
            </p:cNvPr>
            <p:cNvSpPr/>
            <p:nvPr/>
          </p:nvSpPr>
          <p:spPr>
            <a:xfrm>
              <a:off x="6067455" y="5516111"/>
              <a:ext cx="285115" cy="841375"/>
            </a:xfrm>
            <a:custGeom>
              <a:avLst/>
              <a:gdLst/>
              <a:ahLst/>
              <a:cxnLst/>
              <a:rect l="l" t="t" r="r" b="b"/>
              <a:pathLst>
                <a:path w="285114" h="841375">
                  <a:moveTo>
                    <a:pt x="161167" y="10240"/>
                  </a:moveTo>
                  <a:lnTo>
                    <a:pt x="157639" y="18151"/>
                  </a:lnTo>
                  <a:lnTo>
                    <a:pt x="154098" y="30839"/>
                  </a:lnTo>
                  <a:lnTo>
                    <a:pt x="150956" y="46554"/>
                  </a:lnTo>
                  <a:lnTo>
                    <a:pt x="148623" y="63547"/>
                  </a:lnTo>
                  <a:lnTo>
                    <a:pt x="144886" y="82883"/>
                  </a:lnTo>
                  <a:lnTo>
                    <a:pt x="137918" y="104987"/>
                  </a:lnTo>
                  <a:lnTo>
                    <a:pt x="128714" y="127133"/>
                  </a:lnTo>
                  <a:lnTo>
                    <a:pt x="118268" y="146592"/>
                  </a:lnTo>
                  <a:lnTo>
                    <a:pt x="54806" y="249529"/>
                  </a:lnTo>
                  <a:lnTo>
                    <a:pt x="21333" y="310812"/>
                  </a:lnTo>
                  <a:lnTo>
                    <a:pt x="6760" y="354716"/>
                  </a:lnTo>
                  <a:lnTo>
                    <a:pt x="0" y="405516"/>
                  </a:lnTo>
                  <a:lnTo>
                    <a:pt x="6081" y="480672"/>
                  </a:lnTo>
                  <a:lnTo>
                    <a:pt x="27975" y="564986"/>
                  </a:lnTo>
                  <a:lnTo>
                    <a:pt x="51506" y="633718"/>
                  </a:lnTo>
                  <a:lnTo>
                    <a:pt x="62500" y="662126"/>
                  </a:lnTo>
                  <a:lnTo>
                    <a:pt x="69425" y="683649"/>
                  </a:lnTo>
                  <a:lnTo>
                    <a:pt x="74407" y="708428"/>
                  </a:lnTo>
                  <a:lnTo>
                    <a:pt x="76941" y="733396"/>
                  </a:lnTo>
                  <a:lnTo>
                    <a:pt x="76521" y="755484"/>
                  </a:lnTo>
                  <a:lnTo>
                    <a:pt x="75547" y="764709"/>
                  </a:lnTo>
                  <a:lnTo>
                    <a:pt x="73990" y="784235"/>
                  </a:lnTo>
                  <a:lnTo>
                    <a:pt x="75683" y="825671"/>
                  </a:lnTo>
                  <a:lnTo>
                    <a:pt x="97819" y="840853"/>
                  </a:lnTo>
                  <a:lnTo>
                    <a:pt x="105682" y="839094"/>
                  </a:lnTo>
                  <a:lnTo>
                    <a:pt x="133750" y="792176"/>
                  </a:lnTo>
                  <a:lnTo>
                    <a:pt x="138215" y="762238"/>
                  </a:lnTo>
                  <a:lnTo>
                    <a:pt x="142250" y="740531"/>
                  </a:lnTo>
                  <a:lnTo>
                    <a:pt x="149596" y="716616"/>
                  </a:lnTo>
                  <a:lnTo>
                    <a:pt x="159311" y="693409"/>
                  </a:lnTo>
                  <a:lnTo>
                    <a:pt x="170455" y="673822"/>
                  </a:lnTo>
                  <a:lnTo>
                    <a:pt x="231805" y="583016"/>
                  </a:lnTo>
                  <a:lnTo>
                    <a:pt x="264198" y="527919"/>
                  </a:lnTo>
                  <a:lnTo>
                    <a:pt x="278384" y="486187"/>
                  </a:lnTo>
                  <a:lnTo>
                    <a:pt x="285111" y="435473"/>
                  </a:lnTo>
                  <a:lnTo>
                    <a:pt x="279001" y="356751"/>
                  </a:lnTo>
                  <a:lnTo>
                    <a:pt x="256993" y="265010"/>
                  </a:lnTo>
                  <a:lnTo>
                    <a:pt x="233338" y="188932"/>
                  </a:lnTo>
                  <a:lnTo>
                    <a:pt x="222286" y="157199"/>
                  </a:lnTo>
                  <a:lnTo>
                    <a:pt x="216034" y="136014"/>
                  </a:lnTo>
                  <a:lnTo>
                    <a:pt x="211545" y="112476"/>
                  </a:lnTo>
                  <a:lnTo>
                    <a:pt x="209252" y="89455"/>
                  </a:lnTo>
                  <a:lnTo>
                    <a:pt x="209585" y="69819"/>
                  </a:lnTo>
                  <a:lnTo>
                    <a:pt x="210820" y="52764"/>
                  </a:lnTo>
                  <a:lnTo>
                    <a:pt x="210990" y="36782"/>
                  </a:lnTo>
                  <a:lnTo>
                    <a:pt x="189170" y="1340"/>
                  </a:lnTo>
                  <a:lnTo>
                    <a:pt x="186088" y="0"/>
                  </a:lnTo>
                  <a:lnTo>
                    <a:pt x="182788" y="669"/>
                  </a:lnTo>
                  <a:lnTo>
                    <a:pt x="175281" y="2646"/>
                  </a:lnTo>
                  <a:lnTo>
                    <a:pt x="166947" y="5860"/>
                  </a:lnTo>
                  <a:lnTo>
                    <a:pt x="161167" y="1024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02" name="bg object 40">
              <a:extLst>
                <a:ext uri="{FF2B5EF4-FFF2-40B4-BE49-F238E27FC236}">
                  <a16:creationId xmlns:a16="http://schemas.microsoft.com/office/drawing/2014/main" id="{D0A2A7E9-CC22-C731-6E35-378D99403D8C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152598" y="5875842"/>
              <a:ext cx="114834" cy="121326"/>
            </a:xfrm>
            <a:prstGeom prst="rect">
              <a:avLst/>
            </a:prstGeom>
          </p:spPr>
        </p:pic>
        <p:pic>
          <p:nvPicPr>
            <p:cNvPr id="1703" name="bg object 41">
              <a:extLst>
                <a:ext uri="{FF2B5EF4-FFF2-40B4-BE49-F238E27FC236}">
                  <a16:creationId xmlns:a16="http://schemas.microsoft.com/office/drawing/2014/main" id="{18FF629B-F116-CD3E-5381-043E43F13D2A}"/>
                </a:ext>
              </a:extLst>
            </p:cNvPr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222062" y="4773624"/>
              <a:ext cx="298268" cy="804090"/>
            </a:xfrm>
            <a:prstGeom prst="rect">
              <a:avLst/>
            </a:prstGeom>
          </p:spPr>
        </p:pic>
        <p:sp>
          <p:nvSpPr>
            <p:cNvPr id="1704" name="bg object 42">
              <a:extLst>
                <a:ext uri="{FF2B5EF4-FFF2-40B4-BE49-F238E27FC236}">
                  <a16:creationId xmlns:a16="http://schemas.microsoft.com/office/drawing/2014/main" id="{D6B191D8-FAC1-B389-33C4-8ED190F7ADF4}"/>
                </a:ext>
              </a:extLst>
            </p:cNvPr>
            <p:cNvSpPr/>
            <p:nvPr/>
          </p:nvSpPr>
          <p:spPr>
            <a:xfrm>
              <a:off x="6222055" y="4773595"/>
              <a:ext cx="298450" cy="804545"/>
            </a:xfrm>
            <a:custGeom>
              <a:avLst/>
              <a:gdLst/>
              <a:ahLst/>
              <a:cxnLst/>
              <a:rect l="l" t="t" r="r" b="b"/>
              <a:pathLst>
                <a:path w="298450" h="804545">
                  <a:moveTo>
                    <a:pt x="253154" y="4860"/>
                  </a:moveTo>
                  <a:lnTo>
                    <a:pt x="248054" y="11861"/>
                  </a:lnTo>
                  <a:lnTo>
                    <a:pt x="241950" y="23534"/>
                  </a:lnTo>
                  <a:lnTo>
                    <a:pt x="235611" y="38251"/>
                  </a:lnTo>
                  <a:lnTo>
                    <a:pt x="229804" y="54387"/>
                  </a:lnTo>
                  <a:lnTo>
                    <a:pt x="222129" y="72527"/>
                  </a:lnTo>
                  <a:lnTo>
                    <a:pt x="210718" y="92700"/>
                  </a:lnTo>
                  <a:lnTo>
                    <a:pt x="197112" y="112450"/>
                  </a:lnTo>
                  <a:lnTo>
                    <a:pt x="182853" y="129317"/>
                  </a:lnTo>
                  <a:lnTo>
                    <a:pt x="99377" y="216809"/>
                  </a:lnTo>
                  <a:lnTo>
                    <a:pt x="53893" y="269793"/>
                  </a:lnTo>
                  <a:lnTo>
                    <a:pt x="30508" y="309708"/>
                  </a:lnTo>
                  <a:lnTo>
                    <a:pt x="13329" y="357991"/>
                  </a:lnTo>
                  <a:lnTo>
                    <a:pt x="3653" y="432765"/>
                  </a:lnTo>
                  <a:lnTo>
                    <a:pt x="7541" y="519791"/>
                  </a:lnTo>
                  <a:lnTo>
                    <a:pt x="16271" y="591917"/>
                  </a:lnTo>
                  <a:lnTo>
                    <a:pt x="21119" y="621993"/>
                  </a:lnTo>
                  <a:lnTo>
                    <a:pt x="23407" y="644479"/>
                  </a:lnTo>
                  <a:lnTo>
                    <a:pt x="23123" y="669751"/>
                  </a:lnTo>
                  <a:lnTo>
                    <a:pt x="20411" y="694701"/>
                  </a:lnTo>
                  <a:lnTo>
                    <a:pt x="15413" y="716221"/>
                  </a:lnTo>
                  <a:lnTo>
                    <a:pt x="12544" y="725037"/>
                  </a:lnTo>
                  <a:lnTo>
                    <a:pt x="6954" y="743814"/>
                  </a:lnTo>
                  <a:lnTo>
                    <a:pt x="2694" y="761314"/>
                  </a:lnTo>
                  <a:lnTo>
                    <a:pt x="223" y="775593"/>
                  </a:lnTo>
                  <a:lnTo>
                    <a:pt x="0" y="784711"/>
                  </a:lnTo>
                  <a:lnTo>
                    <a:pt x="3445" y="791047"/>
                  </a:lnTo>
                  <a:lnTo>
                    <a:pt x="9677" y="797341"/>
                  </a:lnTo>
                  <a:lnTo>
                    <a:pt x="15670" y="802171"/>
                  </a:lnTo>
                  <a:lnTo>
                    <a:pt x="18397" y="804113"/>
                  </a:lnTo>
                  <a:lnTo>
                    <a:pt x="26554" y="804061"/>
                  </a:lnTo>
                  <a:lnTo>
                    <a:pt x="63765" y="764004"/>
                  </a:lnTo>
                  <a:lnTo>
                    <a:pt x="74364" y="735644"/>
                  </a:lnTo>
                  <a:lnTo>
                    <a:pt x="82819" y="715256"/>
                  </a:lnTo>
                  <a:lnTo>
                    <a:pt x="94977" y="693395"/>
                  </a:lnTo>
                  <a:lnTo>
                    <a:pt x="109304" y="672715"/>
                  </a:lnTo>
                  <a:lnTo>
                    <a:pt x="124268" y="655866"/>
                  </a:lnTo>
                  <a:lnTo>
                    <a:pt x="203157" y="579803"/>
                  </a:lnTo>
                  <a:lnTo>
                    <a:pt x="246298" y="532648"/>
                  </a:lnTo>
                  <a:lnTo>
                    <a:pt x="268853" y="494778"/>
                  </a:lnTo>
                  <a:lnTo>
                    <a:pt x="285980" y="446574"/>
                  </a:lnTo>
                  <a:lnTo>
                    <a:pt x="296368" y="368296"/>
                  </a:lnTo>
                  <a:lnTo>
                    <a:pt x="293913" y="273980"/>
                  </a:lnTo>
                  <a:lnTo>
                    <a:pt x="286591" y="194644"/>
                  </a:lnTo>
                  <a:lnTo>
                    <a:pt x="282378" y="161306"/>
                  </a:lnTo>
                  <a:lnTo>
                    <a:pt x="280675" y="139291"/>
                  </a:lnTo>
                  <a:lnTo>
                    <a:pt x="281181" y="115338"/>
                  </a:lnTo>
                  <a:lnTo>
                    <a:pt x="283723" y="92344"/>
                  </a:lnTo>
                  <a:lnTo>
                    <a:pt x="288127" y="73204"/>
                  </a:lnTo>
                  <a:lnTo>
                    <a:pt x="292881" y="56779"/>
                  </a:lnTo>
                  <a:lnTo>
                    <a:pt x="296371" y="41177"/>
                  </a:lnTo>
                  <a:lnTo>
                    <a:pt x="298274" y="28165"/>
                  </a:lnTo>
                  <a:lnTo>
                    <a:pt x="298263" y="19509"/>
                  </a:lnTo>
                  <a:lnTo>
                    <a:pt x="294758" y="13156"/>
                  </a:lnTo>
                  <a:lnTo>
                    <a:pt x="288449" y="6834"/>
                  </a:lnTo>
                  <a:lnTo>
                    <a:pt x="282395" y="1981"/>
                  </a:lnTo>
                  <a:lnTo>
                    <a:pt x="279656" y="33"/>
                  </a:lnTo>
                  <a:lnTo>
                    <a:pt x="276288" y="0"/>
                  </a:lnTo>
                  <a:lnTo>
                    <a:pt x="268537" y="369"/>
                  </a:lnTo>
                  <a:lnTo>
                    <a:pt x="259720" y="1778"/>
                  </a:lnTo>
                  <a:lnTo>
                    <a:pt x="253154" y="486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05" name="bg object 43">
              <a:extLst>
                <a:ext uri="{FF2B5EF4-FFF2-40B4-BE49-F238E27FC236}">
                  <a16:creationId xmlns:a16="http://schemas.microsoft.com/office/drawing/2014/main" id="{14158ABE-A626-BDED-9C0F-C476C6FA396F}"/>
                </a:ext>
              </a:extLst>
            </p:cNvPr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462149" y="4096482"/>
              <a:ext cx="450834" cy="737778"/>
            </a:xfrm>
            <a:prstGeom prst="rect">
              <a:avLst/>
            </a:prstGeom>
          </p:spPr>
        </p:pic>
        <p:sp>
          <p:nvSpPr>
            <p:cNvPr id="1706" name="bg object 44">
              <a:extLst>
                <a:ext uri="{FF2B5EF4-FFF2-40B4-BE49-F238E27FC236}">
                  <a16:creationId xmlns:a16="http://schemas.microsoft.com/office/drawing/2014/main" id="{91020181-1ABC-3B54-539E-EA68E5E88C16}"/>
                </a:ext>
              </a:extLst>
            </p:cNvPr>
            <p:cNvSpPr/>
            <p:nvPr/>
          </p:nvSpPr>
          <p:spPr>
            <a:xfrm>
              <a:off x="6462149" y="4096515"/>
              <a:ext cx="450850" cy="737870"/>
            </a:xfrm>
            <a:custGeom>
              <a:avLst/>
              <a:gdLst/>
              <a:ahLst/>
              <a:cxnLst/>
              <a:rect l="l" t="t" r="r" b="b"/>
              <a:pathLst>
                <a:path w="450850" h="737870">
                  <a:moveTo>
                    <a:pt x="409757" y="1650"/>
                  </a:moveTo>
                  <a:lnTo>
                    <a:pt x="403320" y="7445"/>
                  </a:lnTo>
                  <a:lnTo>
                    <a:pt x="394926" y="17595"/>
                  </a:lnTo>
                  <a:lnTo>
                    <a:pt x="385663" y="30673"/>
                  </a:lnTo>
                  <a:lnTo>
                    <a:pt x="376616" y="45250"/>
                  </a:lnTo>
                  <a:lnTo>
                    <a:pt x="365338" y="61390"/>
                  </a:lnTo>
                  <a:lnTo>
                    <a:pt x="349984" y="78748"/>
                  </a:lnTo>
                  <a:lnTo>
                    <a:pt x="332572" y="95236"/>
                  </a:lnTo>
                  <a:lnTo>
                    <a:pt x="315121" y="108767"/>
                  </a:lnTo>
                  <a:lnTo>
                    <a:pt x="215270" y="176994"/>
                  </a:lnTo>
                  <a:lnTo>
                    <a:pt x="159760" y="219366"/>
                  </a:lnTo>
                  <a:lnTo>
                    <a:pt x="128590" y="253546"/>
                  </a:lnTo>
                  <a:lnTo>
                    <a:pt x="101756" y="297201"/>
                  </a:lnTo>
                  <a:lnTo>
                    <a:pt x="76743" y="368336"/>
                  </a:lnTo>
                  <a:lnTo>
                    <a:pt x="62450" y="454269"/>
                  </a:lnTo>
                  <a:lnTo>
                    <a:pt x="55991" y="526632"/>
                  </a:lnTo>
                  <a:lnTo>
                    <a:pt x="54480" y="557057"/>
                  </a:lnTo>
                  <a:lnTo>
                    <a:pt x="52048" y="579526"/>
                  </a:lnTo>
                  <a:lnTo>
                    <a:pt x="46520" y="604185"/>
                  </a:lnTo>
                  <a:lnTo>
                    <a:pt x="38681" y="628025"/>
                  </a:lnTo>
                  <a:lnTo>
                    <a:pt x="29318" y="648038"/>
                  </a:lnTo>
                  <a:lnTo>
                    <a:pt x="24679" y="656070"/>
                  </a:lnTo>
                  <a:lnTo>
                    <a:pt x="15309" y="673273"/>
                  </a:lnTo>
                  <a:lnTo>
                    <a:pt x="7506" y="689503"/>
                  </a:lnTo>
                  <a:lnTo>
                    <a:pt x="2120" y="702953"/>
                  </a:lnTo>
                  <a:lnTo>
                    <a:pt x="0" y="711817"/>
                  </a:lnTo>
                  <a:lnTo>
                    <a:pt x="2051" y="718736"/>
                  </a:lnTo>
                  <a:lnTo>
                    <a:pt x="30794" y="737753"/>
                  </a:lnTo>
                  <a:lnTo>
                    <a:pt x="40111" y="733662"/>
                  </a:lnTo>
                  <a:lnTo>
                    <a:pt x="52987" y="721523"/>
                  </a:lnTo>
                  <a:lnTo>
                    <a:pt x="66673" y="704837"/>
                  </a:lnTo>
                  <a:lnTo>
                    <a:pt x="78416" y="687105"/>
                  </a:lnTo>
                  <a:lnTo>
                    <a:pt x="82929" y="679304"/>
                  </a:lnTo>
                  <a:lnTo>
                    <a:pt x="95444" y="661115"/>
                  </a:lnTo>
                  <a:lnTo>
                    <a:pt x="111881" y="642256"/>
                  </a:lnTo>
                  <a:lnTo>
                    <a:pt x="130195" y="625003"/>
                  </a:lnTo>
                  <a:lnTo>
                    <a:pt x="148341" y="611631"/>
                  </a:lnTo>
                  <a:lnTo>
                    <a:pt x="241313" y="553640"/>
                  </a:lnTo>
                  <a:lnTo>
                    <a:pt x="293313" y="516489"/>
                  </a:lnTo>
                  <a:lnTo>
                    <a:pt x="323249" y="484137"/>
                  </a:lnTo>
                  <a:lnTo>
                    <a:pt x="350031" y="440547"/>
                  </a:lnTo>
                  <a:lnTo>
                    <a:pt x="376466" y="366139"/>
                  </a:lnTo>
                  <a:lnTo>
                    <a:pt x="393675" y="273374"/>
                  </a:lnTo>
                  <a:lnTo>
                    <a:pt x="403009" y="194250"/>
                  </a:lnTo>
                  <a:lnTo>
                    <a:pt x="405820" y="160765"/>
                  </a:lnTo>
                  <a:lnTo>
                    <a:pt x="408726" y="138870"/>
                  </a:lnTo>
                  <a:lnTo>
                    <a:pt x="414198" y="115540"/>
                  </a:lnTo>
                  <a:lnTo>
                    <a:pt x="421462" y="93575"/>
                  </a:lnTo>
                  <a:lnTo>
                    <a:pt x="429746" y="75773"/>
                  </a:lnTo>
                  <a:lnTo>
                    <a:pt x="437814" y="60697"/>
                  </a:lnTo>
                  <a:lnTo>
                    <a:pt x="444475" y="46164"/>
                  </a:lnTo>
                  <a:lnTo>
                    <a:pt x="449044" y="33834"/>
                  </a:lnTo>
                  <a:lnTo>
                    <a:pt x="450834" y="25366"/>
                  </a:lnTo>
                  <a:lnTo>
                    <a:pt x="448727" y="18419"/>
                  </a:lnTo>
                  <a:lnTo>
                    <a:pt x="416818" y="0"/>
                  </a:lnTo>
                  <a:lnTo>
                    <a:pt x="409757" y="165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07" name="bg object 45">
              <a:extLst>
                <a:ext uri="{FF2B5EF4-FFF2-40B4-BE49-F238E27FC236}">
                  <a16:creationId xmlns:a16="http://schemas.microsoft.com/office/drawing/2014/main" id="{C9008D74-06FD-B4D8-B82C-8AE52B910F78}"/>
                </a:ext>
              </a:extLst>
            </p:cNvPr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624383" y="4401133"/>
              <a:ext cx="127328" cy="127943"/>
            </a:xfrm>
            <a:prstGeom prst="rect">
              <a:avLst/>
            </a:prstGeom>
          </p:spPr>
        </p:pic>
        <p:pic>
          <p:nvPicPr>
            <p:cNvPr id="1708" name="bg object 46">
              <a:extLst>
                <a:ext uri="{FF2B5EF4-FFF2-40B4-BE49-F238E27FC236}">
                  <a16:creationId xmlns:a16="http://schemas.microsoft.com/office/drawing/2014/main" id="{E246CCC7-8A53-85E2-254D-0B9E6DC4E109}"/>
                </a:ext>
              </a:extLst>
            </p:cNvPr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852921" y="3514720"/>
              <a:ext cx="583699" cy="641729"/>
            </a:xfrm>
            <a:prstGeom prst="rect">
              <a:avLst/>
            </a:prstGeom>
          </p:spPr>
        </p:pic>
        <p:sp>
          <p:nvSpPr>
            <p:cNvPr id="1709" name="bg object 47">
              <a:extLst>
                <a:ext uri="{FF2B5EF4-FFF2-40B4-BE49-F238E27FC236}">
                  <a16:creationId xmlns:a16="http://schemas.microsoft.com/office/drawing/2014/main" id="{7A702713-D8AE-140F-790B-4954E3DC1EFA}"/>
                </a:ext>
              </a:extLst>
            </p:cNvPr>
            <p:cNvSpPr/>
            <p:nvPr/>
          </p:nvSpPr>
          <p:spPr>
            <a:xfrm>
              <a:off x="6852917" y="3515076"/>
              <a:ext cx="584200" cy="641985"/>
            </a:xfrm>
            <a:custGeom>
              <a:avLst/>
              <a:gdLst/>
              <a:ahLst/>
              <a:cxnLst/>
              <a:rect l="l" t="t" r="r" b="b"/>
              <a:pathLst>
                <a:path w="584200" h="641985">
                  <a:moveTo>
                    <a:pt x="548454" y="144"/>
                  </a:moveTo>
                  <a:lnTo>
                    <a:pt x="540953" y="4473"/>
                  </a:lnTo>
                  <a:lnTo>
                    <a:pt x="530634" y="12656"/>
                  </a:lnTo>
                  <a:lnTo>
                    <a:pt x="518856" y="23523"/>
                  </a:lnTo>
                  <a:lnTo>
                    <a:pt x="506979" y="35903"/>
                  </a:lnTo>
                  <a:lnTo>
                    <a:pt x="492591" y="49344"/>
                  </a:lnTo>
                  <a:lnTo>
                    <a:pt x="473963" y="63128"/>
                  </a:lnTo>
                  <a:lnTo>
                    <a:pt x="453503" y="75634"/>
                  </a:lnTo>
                  <a:lnTo>
                    <a:pt x="433620" y="85241"/>
                  </a:lnTo>
                  <a:lnTo>
                    <a:pt x="321762" y="131219"/>
                  </a:lnTo>
                  <a:lnTo>
                    <a:pt x="258654" y="161124"/>
                  </a:lnTo>
                  <a:lnTo>
                    <a:pt x="221057" y="188076"/>
                  </a:lnTo>
                  <a:lnTo>
                    <a:pt x="185732" y="225195"/>
                  </a:lnTo>
                  <a:lnTo>
                    <a:pt x="146480" y="289574"/>
                  </a:lnTo>
                  <a:lnTo>
                    <a:pt x="114633" y="370658"/>
                  </a:lnTo>
                  <a:lnTo>
                    <a:pt x="93268" y="440098"/>
                  </a:lnTo>
                  <a:lnTo>
                    <a:pt x="85463" y="469544"/>
                  </a:lnTo>
                  <a:lnTo>
                    <a:pt x="78417" y="491018"/>
                  </a:lnTo>
                  <a:lnTo>
                    <a:pt x="67886" y="513990"/>
                  </a:lnTo>
                  <a:lnTo>
                    <a:pt x="55264" y="535678"/>
                  </a:lnTo>
                  <a:lnTo>
                    <a:pt x="41946" y="553300"/>
                  </a:lnTo>
                  <a:lnTo>
                    <a:pt x="35726" y="560190"/>
                  </a:lnTo>
                  <a:lnTo>
                    <a:pt x="22989" y="575074"/>
                  </a:lnTo>
                  <a:lnTo>
                    <a:pt x="11985" y="589329"/>
                  </a:lnTo>
                  <a:lnTo>
                    <a:pt x="3919" y="601368"/>
                  </a:lnTo>
                  <a:lnTo>
                    <a:pt x="0" y="609602"/>
                  </a:lnTo>
                  <a:lnTo>
                    <a:pt x="567" y="616792"/>
                  </a:lnTo>
                  <a:lnTo>
                    <a:pt x="24721" y="641371"/>
                  </a:lnTo>
                  <a:lnTo>
                    <a:pt x="34693" y="639306"/>
                  </a:lnTo>
                  <a:lnTo>
                    <a:pt x="49815" y="630110"/>
                  </a:lnTo>
                  <a:lnTo>
                    <a:pt x="66672" y="616634"/>
                  </a:lnTo>
                  <a:lnTo>
                    <a:pt x="81850" y="601728"/>
                  </a:lnTo>
                  <a:lnTo>
                    <a:pt x="87882" y="595027"/>
                  </a:lnTo>
                  <a:lnTo>
                    <a:pt x="103900" y="579843"/>
                  </a:lnTo>
                  <a:lnTo>
                    <a:pt x="123900" y="564817"/>
                  </a:lnTo>
                  <a:lnTo>
                    <a:pt x="145407" y="551752"/>
                  </a:lnTo>
                  <a:lnTo>
                    <a:pt x="165942" y="542453"/>
                  </a:lnTo>
                  <a:lnTo>
                    <a:pt x="268937" y="505053"/>
                  </a:lnTo>
                  <a:lnTo>
                    <a:pt x="327522" y="479521"/>
                  </a:lnTo>
                  <a:lnTo>
                    <a:pt x="363528" y="454097"/>
                  </a:lnTo>
                  <a:lnTo>
                    <a:pt x="398783" y="417022"/>
                  </a:lnTo>
                  <a:lnTo>
                    <a:pt x="440113" y="349744"/>
                  </a:lnTo>
                  <a:lnTo>
                    <a:pt x="476236" y="262588"/>
                  </a:lnTo>
                  <a:lnTo>
                    <a:pt x="501821" y="187136"/>
                  </a:lnTo>
                  <a:lnTo>
                    <a:pt x="511534" y="154967"/>
                  </a:lnTo>
                  <a:lnTo>
                    <a:pt x="518927" y="134153"/>
                  </a:lnTo>
                  <a:lnTo>
                    <a:pt x="529126" y="112472"/>
                  </a:lnTo>
                  <a:lnTo>
                    <a:pt x="540796" y="92498"/>
                  </a:lnTo>
                  <a:lnTo>
                    <a:pt x="552600" y="76802"/>
                  </a:lnTo>
                  <a:lnTo>
                    <a:pt x="563634" y="63736"/>
                  </a:lnTo>
                  <a:lnTo>
                    <a:pt x="573172" y="50906"/>
                  </a:lnTo>
                  <a:lnTo>
                    <a:pt x="580199" y="39794"/>
                  </a:lnTo>
                  <a:lnTo>
                    <a:pt x="583699" y="31882"/>
                  </a:lnTo>
                  <a:lnTo>
                    <a:pt x="583082" y="24653"/>
                  </a:lnTo>
                  <a:lnTo>
                    <a:pt x="555711" y="0"/>
                  </a:lnTo>
                  <a:lnTo>
                    <a:pt x="548454" y="14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10" name="bg object 48">
              <a:extLst>
                <a:ext uri="{FF2B5EF4-FFF2-40B4-BE49-F238E27FC236}">
                  <a16:creationId xmlns:a16="http://schemas.microsoft.com/office/drawing/2014/main" id="{46D9A7B3-6655-3E17-361E-F4C9F5ADA5D1}"/>
                </a:ext>
              </a:extLst>
            </p:cNvPr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080886" y="3771330"/>
              <a:ext cx="128582" cy="129650"/>
            </a:xfrm>
            <a:prstGeom prst="rect">
              <a:avLst/>
            </a:prstGeom>
          </p:spPr>
        </p:pic>
        <p:pic>
          <p:nvPicPr>
            <p:cNvPr id="1711" name="bg object 49">
              <a:extLst>
                <a:ext uri="{FF2B5EF4-FFF2-40B4-BE49-F238E27FC236}">
                  <a16:creationId xmlns:a16="http://schemas.microsoft.com/office/drawing/2014/main" id="{CEFAD33B-A518-C8BB-8FBB-0C64B854FC09}"/>
                </a:ext>
              </a:extLst>
            </p:cNvPr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376346" y="3055089"/>
              <a:ext cx="692902" cy="518382"/>
            </a:xfrm>
            <a:prstGeom prst="rect">
              <a:avLst/>
            </a:prstGeom>
          </p:spPr>
        </p:pic>
        <p:sp>
          <p:nvSpPr>
            <p:cNvPr id="1712" name="bg object 50">
              <a:extLst>
                <a:ext uri="{FF2B5EF4-FFF2-40B4-BE49-F238E27FC236}">
                  <a16:creationId xmlns:a16="http://schemas.microsoft.com/office/drawing/2014/main" id="{86028E72-75F5-AAF0-5D91-03B1969A2FE3}"/>
                </a:ext>
              </a:extLst>
            </p:cNvPr>
            <p:cNvSpPr/>
            <p:nvPr/>
          </p:nvSpPr>
          <p:spPr>
            <a:xfrm>
              <a:off x="7376352" y="3055095"/>
              <a:ext cx="693420" cy="518795"/>
            </a:xfrm>
            <a:custGeom>
              <a:avLst/>
              <a:gdLst/>
              <a:ahLst/>
              <a:cxnLst/>
              <a:rect l="l" t="t" r="r" b="b"/>
              <a:pathLst>
                <a:path w="693420" h="518795">
                  <a:moveTo>
                    <a:pt x="664122" y="0"/>
                  </a:moveTo>
                  <a:lnTo>
                    <a:pt x="655886" y="2677"/>
                  </a:lnTo>
                  <a:lnTo>
                    <a:pt x="644087" y="8536"/>
                  </a:lnTo>
                  <a:lnTo>
                    <a:pt x="630304" y="16715"/>
                  </a:lnTo>
                  <a:lnTo>
                    <a:pt x="616113" y="26355"/>
                  </a:lnTo>
                  <a:lnTo>
                    <a:pt x="599239" y="36511"/>
                  </a:lnTo>
                  <a:lnTo>
                    <a:pt x="578151" y="46120"/>
                  </a:lnTo>
                  <a:lnTo>
                    <a:pt x="555538" y="54097"/>
                  </a:lnTo>
                  <a:lnTo>
                    <a:pt x="534094" y="59359"/>
                  </a:lnTo>
                  <a:lnTo>
                    <a:pt x="415128" y="81078"/>
                  </a:lnTo>
                  <a:lnTo>
                    <a:pt x="347185" y="97209"/>
                  </a:lnTo>
                  <a:lnTo>
                    <a:pt x="304806" y="115754"/>
                  </a:lnTo>
                  <a:lnTo>
                    <a:pt x="262532" y="144718"/>
                  </a:lnTo>
                  <a:lnTo>
                    <a:pt x="210747" y="199533"/>
                  </a:lnTo>
                  <a:lnTo>
                    <a:pt x="162740" y="272227"/>
                  </a:lnTo>
                  <a:lnTo>
                    <a:pt x="127411" y="335709"/>
                  </a:lnTo>
                  <a:lnTo>
                    <a:pt x="113657" y="362889"/>
                  </a:lnTo>
                  <a:lnTo>
                    <a:pt x="102296" y="382425"/>
                  </a:lnTo>
                  <a:lnTo>
                    <a:pt x="87211" y="402705"/>
                  </a:lnTo>
                  <a:lnTo>
                    <a:pt x="70350" y="421296"/>
                  </a:lnTo>
                  <a:lnTo>
                    <a:pt x="53659" y="435766"/>
                  </a:lnTo>
                  <a:lnTo>
                    <a:pt x="46151" y="441211"/>
                  </a:lnTo>
                  <a:lnTo>
                    <a:pt x="30596" y="453117"/>
                  </a:lnTo>
                  <a:lnTo>
                    <a:pt x="16869" y="464769"/>
                  </a:lnTo>
                  <a:lnTo>
                    <a:pt x="6480" y="474864"/>
                  </a:lnTo>
                  <a:lnTo>
                    <a:pt x="938" y="482100"/>
                  </a:lnTo>
                  <a:lnTo>
                    <a:pt x="0" y="489258"/>
                  </a:lnTo>
                  <a:lnTo>
                    <a:pt x="1340" y="498021"/>
                  </a:lnTo>
                  <a:lnTo>
                    <a:pt x="28703" y="518377"/>
                  </a:lnTo>
                  <a:lnTo>
                    <a:pt x="45405" y="512527"/>
                  </a:lnTo>
                  <a:lnTo>
                    <a:pt x="64695" y="502851"/>
                  </a:lnTo>
                  <a:lnTo>
                    <a:pt x="82642" y="491430"/>
                  </a:lnTo>
                  <a:lnTo>
                    <a:pt x="89930" y="486131"/>
                  </a:lnTo>
                  <a:lnTo>
                    <a:pt x="108757" y="474607"/>
                  </a:lnTo>
                  <a:lnTo>
                    <a:pt x="131443" y="464064"/>
                  </a:lnTo>
                  <a:lnTo>
                    <a:pt x="155191" y="455751"/>
                  </a:lnTo>
                  <a:lnTo>
                    <a:pt x="177205" y="450918"/>
                  </a:lnTo>
                  <a:lnTo>
                    <a:pt x="285734" y="435757"/>
                  </a:lnTo>
                  <a:lnTo>
                    <a:pt x="348351" y="422967"/>
                  </a:lnTo>
                  <a:lnTo>
                    <a:pt x="388854" y="405585"/>
                  </a:lnTo>
                  <a:lnTo>
                    <a:pt x="431040" y="376648"/>
                  </a:lnTo>
                  <a:lnTo>
                    <a:pt x="485454" y="319430"/>
                  </a:lnTo>
                  <a:lnTo>
                    <a:pt x="538908" y="241687"/>
                  </a:lnTo>
                  <a:lnTo>
                    <a:pt x="579621" y="173201"/>
                  </a:lnTo>
                  <a:lnTo>
                    <a:pt x="595810" y="143754"/>
                  </a:lnTo>
                  <a:lnTo>
                    <a:pt x="607373" y="124937"/>
                  </a:lnTo>
                  <a:lnTo>
                    <a:pt x="621860" y="105852"/>
                  </a:lnTo>
                  <a:lnTo>
                    <a:pt x="637429" y="88743"/>
                  </a:lnTo>
                  <a:lnTo>
                    <a:pt x="652237" y="75851"/>
                  </a:lnTo>
                  <a:lnTo>
                    <a:pt x="665744" y="65357"/>
                  </a:lnTo>
                  <a:lnTo>
                    <a:pt x="677739" y="54787"/>
                  </a:lnTo>
                  <a:lnTo>
                    <a:pt x="686923" y="45378"/>
                  </a:lnTo>
                  <a:lnTo>
                    <a:pt x="691995" y="38365"/>
                  </a:lnTo>
                  <a:lnTo>
                    <a:pt x="692893" y="31166"/>
                  </a:lnTo>
                  <a:lnTo>
                    <a:pt x="691507" y="22346"/>
                  </a:lnTo>
                  <a:lnTo>
                    <a:pt x="671247" y="1361"/>
                  </a:lnTo>
                  <a:lnTo>
                    <a:pt x="664122" y="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13" name="bg object 51">
              <a:extLst>
                <a:ext uri="{FF2B5EF4-FFF2-40B4-BE49-F238E27FC236}">
                  <a16:creationId xmlns:a16="http://schemas.microsoft.com/office/drawing/2014/main" id="{4F55398A-EA79-D0BA-2502-BE988D2FD361}"/>
                </a:ext>
              </a:extLst>
            </p:cNvPr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658549" y="3251387"/>
              <a:ext cx="129198" cy="128418"/>
            </a:xfrm>
            <a:prstGeom prst="rect">
              <a:avLst/>
            </a:prstGeom>
          </p:spPr>
        </p:pic>
        <p:pic>
          <p:nvPicPr>
            <p:cNvPr id="1714" name="bg object 52">
              <a:extLst>
                <a:ext uri="{FF2B5EF4-FFF2-40B4-BE49-F238E27FC236}">
                  <a16:creationId xmlns:a16="http://schemas.microsoft.com/office/drawing/2014/main" id="{E5AE32AD-2E2B-432C-3C8B-3D620F4E5CA3}"/>
                </a:ext>
              </a:extLst>
            </p:cNvPr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009433" y="2737906"/>
              <a:ext cx="773969" cy="374929"/>
            </a:xfrm>
            <a:prstGeom prst="rect">
              <a:avLst/>
            </a:prstGeom>
          </p:spPr>
        </p:pic>
        <p:sp>
          <p:nvSpPr>
            <p:cNvPr id="1715" name="bg object 53">
              <a:extLst>
                <a:ext uri="{FF2B5EF4-FFF2-40B4-BE49-F238E27FC236}">
                  <a16:creationId xmlns:a16="http://schemas.microsoft.com/office/drawing/2014/main" id="{1C6B9614-521D-1DE6-B15B-BEDF25AE2755}"/>
                </a:ext>
              </a:extLst>
            </p:cNvPr>
            <p:cNvSpPr/>
            <p:nvPr/>
          </p:nvSpPr>
          <p:spPr>
            <a:xfrm>
              <a:off x="8009432" y="2737900"/>
              <a:ext cx="774065" cy="375285"/>
            </a:xfrm>
            <a:custGeom>
              <a:avLst/>
              <a:gdLst/>
              <a:ahLst/>
              <a:cxnLst/>
              <a:rect l="l" t="t" r="r" b="b"/>
              <a:pathLst>
                <a:path w="774065" h="375285">
                  <a:moveTo>
                    <a:pt x="751835" y="0"/>
                  </a:moveTo>
                  <a:lnTo>
                    <a:pt x="743221" y="903"/>
                  </a:lnTo>
                  <a:lnTo>
                    <a:pt x="730462" y="4180"/>
                  </a:lnTo>
                  <a:lnTo>
                    <a:pt x="715280" y="9314"/>
                  </a:lnTo>
                  <a:lnTo>
                    <a:pt x="699397" y="15790"/>
                  </a:lnTo>
                  <a:lnTo>
                    <a:pt x="680791" y="22218"/>
                  </a:lnTo>
                  <a:lnTo>
                    <a:pt x="658167" y="27237"/>
                  </a:lnTo>
                  <a:lnTo>
                    <a:pt x="634386" y="30343"/>
                  </a:lnTo>
                  <a:lnTo>
                    <a:pt x="612311" y="31035"/>
                  </a:lnTo>
                  <a:lnTo>
                    <a:pt x="491428" y="27541"/>
                  </a:lnTo>
                  <a:lnTo>
                    <a:pt x="421616" y="29191"/>
                  </a:lnTo>
                  <a:lnTo>
                    <a:pt x="376308" y="38520"/>
                  </a:lnTo>
                  <a:lnTo>
                    <a:pt x="328937" y="58061"/>
                  </a:lnTo>
                  <a:lnTo>
                    <a:pt x="266889" y="100906"/>
                  </a:lnTo>
                  <a:lnTo>
                    <a:pt x="204819" y="162029"/>
                  </a:lnTo>
                  <a:lnTo>
                    <a:pt x="157063" y="216778"/>
                  </a:lnTo>
                  <a:lnTo>
                    <a:pt x="137959" y="240505"/>
                  </a:lnTo>
                  <a:lnTo>
                    <a:pt x="122777" y="257253"/>
                  </a:lnTo>
                  <a:lnTo>
                    <a:pt x="103805" y="273952"/>
                  </a:lnTo>
                  <a:lnTo>
                    <a:pt x="83448" y="288628"/>
                  </a:lnTo>
                  <a:lnTo>
                    <a:pt x="64107" y="299310"/>
                  </a:lnTo>
                  <a:lnTo>
                    <a:pt x="55647" y="303090"/>
                  </a:lnTo>
                  <a:lnTo>
                    <a:pt x="37953" y="311501"/>
                  </a:lnTo>
                  <a:lnTo>
                    <a:pt x="2916" y="333686"/>
                  </a:lnTo>
                  <a:lnTo>
                    <a:pt x="0" y="349337"/>
                  </a:lnTo>
                  <a:lnTo>
                    <a:pt x="415" y="357027"/>
                  </a:lnTo>
                  <a:lnTo>
                    <a:pt x="22528" y="374935"/>
                  </a:lnTo>
                  <a:lnTo>
                    <a:pt x="40081" y="372684"/>
                  </a:lnTo>
                  <a:lnTo>
                    <a:pt x="60961" y="367229"/>
                  </a:lnTo>
                  <a:lnTo>
                    <a:pt x="80892" y="359790"/>
                  </a:lnTo>
                  <a:lnTo>
                    <a:pt x="89122" y="356125"/>
                  </a:lnTo>
                  <a:lnTo>
                    <a:pt x="109937" y="348767"/>
                  </a:lnTo>
                  <a:lnTo>
                    <a:pt x="134320" y="343172"/>
                  </a:lnTo>
                  <a:lnTo>
                    <a:pt x="159277" y="339981"/>
                  </a:lnTo>
                  <a:lnTo>
                    <a:pt x="181811" y="339832"/>
                  </a:lnTo>
                  <a:lnTo>
                    <a:pt x="291119" y="347561"/>
                  </a:lnTo>
                  <a:lnTo>
                    <a:pt x="355027" y="348067"/>
                  </a:lnTo>
                  <a:lnTo>
                    <a:pt x="398259" y="339488"/>
                  </a:lnTo>
                  <a:lnTo>
                    <a:pt x="445541" y="319958"/>
                  </a:lnTo>
                  <a:lnTo>
                    <a:pt x="510665" y="275303"/>
                  </a:lnTo>
                  <a:lnTo>
                    <a:pt x="579117" y="210374"/>
                  </a:lnTo>
                  <a:lnTo>
                    <a:pt x="633179" y="151851"/>
                  </a:lnTo>
                  <a:lnTo>
                    <a:pt x="655137" y="126414"/>
                  </a:lnTo>
                  <a:lnTo>
                    <a:pt x="670355" y="110407"/>
                  </a:lnTo>
                  <a:lnTo>
                    <a:pt x="688492" y="94749"/>
                  </a:lnTo>
                  <a:lnTo>
                    <a:pt x="707280" y="81249"/>
                  </a:lnTo>
                  <a:lnTo>
                    <a:pt x="724454" y="71715"/>
                  </a:lnTo>
                  <a:lnTo>
                    <a:pt x="739839" y="64259"/>
                  </a:lnTo>
                  <a:lnTo>
                    <a:pt x="753766" y="56418"/>
                  </a:lnTo>
                  <a:lnTo>
                    <a:pt x="764707" y="49128"/>
                  </a:lnTo>
                  <a:lnTo>
                    <a:pt x="771133" y="43328"/>
                  </a:lnTo>
                  <a:lnTo>
                    <a:pt x="773509" y="36469"/>
                  </a:lnTo>
                  <a:lnTo>
                    <a:pt x="773986" y="27551"/>
                  </a:lnTo>
                  <a:lnTo>
                    <a:pt x="773545" y="19807"/>
                  </a:lnTo>
                  <a:lnTo>
                    <a:pt x="773164" y="16470"/>
                  </a:lnTo>
                  <a:lnTo>
                    <a:pt x="770935" y="13942"/>
                  </a:lnTo>
                  <a:lnTo>
                    <a:pt x="765472" y="8427"/>
                  </a:lnTo>
                  <a:lnTo>
                    <a:pt x="758524" y="2816"/>
                  </a:lnTo>
                  <a:lnTo>
                    <a:pt x="751835" y="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16" name="bg object 54">
              <a:extLst>
                <a:ext uri="{FF2B5EF4-FFF2-40B4-BE49-F238E27FC236}">
                  <a16:creationId xmlns:a16="http://schemas.microsoft.com/office/drawing/2014/main" id="{AAA4C842-ADA6-3B1C-3AC3-153A76D5545C}"/>
                </a:ext>
              </a:extLst>
            </p:cNvPr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333226" y="2864248"/>
              <a:ext cx="126897" cy="125273"/>
            </a:xfrm>
            <a:prstGeom prst="rect">
              <a:avLst/>
            </a:prstGeom>
          </p:spPr>
        </p:pic>
        <p:pic>
          <p:nvPicPr>
            <p:cNvPr id="1717" name="bg object 55">
              <a:extLst>
                <a:ext uri="{FF2B5EF4-FFF2-40B4-BE49-F238E27FC236}">
                  <a16:creationId xmlns:a16="http://schemas.microsoft.com/office/drawing/2014/main" id="{4CBF27CC-DAEA-4E10-5DE7-ACEBEBB9A91F}"/>
                </a:ext>
              </a:extLst>
            </p:cNvPr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722708" y="2542697"/>
              <a:ext cx="827011" cy="293361"/>
            </a:xfrm>
            <a:prstGeom prst="rect">
              <a:avLst/>
            </a:prstGeom>
          </p:spPr>
        </p:pic>
        <p:sp>
          <p:nvSpPr>
            <p:cNvPr id="1718" name="bg object 56">
              <a:extLst>
                <a:ext uri="{FF2B5EF4-FFF2-40B4-BE49-F238E27FC236}">
                  <a16:creationId xmlns:a16="http://schemas.microsoft.com/office/drawing/2014/main" id="{3B8CD7A5-9497-7059-CBB8-34B7A69F6DAA}"/>
                </a:ext>
              </a:extLst>
            </p:cNvPr>
            <p:cNvSpPr/>
            <p:nvPr/>
          </p:nvSpPr>
          <p:spPr>
            <a:xfrm>
              <a:off x="8722723" y="2537110"/>
              <a:ext cx="827405" cy="299085"/>
            </a:xfrm>
            <a:custGeom>
              <a:avLst/>
              <a:gdLst/>
              <a:ahLst/>
              <a:cxnLst/>
              <a:rect l="l" t="t" r="r" b="b"/>
              <a:pathLst>
                <a:path w="827404" h="299085">
                  <a:moveTo>
                    <a:pt x="809556" y="40393"/>
                  </a:moveTo>
                  <a:lnTo>
                    <a:pt x="800943" y="39485"/>
                  </a:lnTo>
                  <a:lnTo>
                    <a:pt x="787782" y="40039"/>
                  </a:lnTo>
                  <a:lnTo>
                    <a:pt x="771864" y="41906"/>
                  </a:lnTo>
                  <a:lnTo>
                    <a:pt x="754982" y="44938"/>
                  </a:lnTo>
                  <a:lnTo>
                    <a:pt x="735438" y="47358"/>
                  </a:lnTo>
                  <a:lnTo>
                    <a:pt x="712262" y="47561"/>
                  </a:lnTo>
                  <a:lnTo>
                    <a:pt x="688357" y="45650"/>
                  </a:lnTo>
                  <a:lnTo>
                    <a:pt x="666628" y="41734"/>
                  </a:lnTo>
                  <a:lnTo>
                    <a:pt x="549112" y="13191"/>
                  </a:lnTo>
                  <a:lnTo>
                    <a:pt x="480482" y="294"/>
                  </a:lnTo>
                  <a:lnTo>
                    <a:pt x="434226" y="0"/>
                  </a:lnTo>
                  <a:lnTo>
                    <a:pt x="383831" y="9263"/>
                  </a:lnTo>
                  <a:lnTo>
                    <a:pt x="314227" y="38276"/>
                  </a:lnTo>
                  <a:lnTo>
                    <a:pt x="240802" y="85156"/>
                  </a:lnTo>
                  <a:lnTo>
                    <a:pt x="182705" y="128778"/>
                  </a:lnTo>
                  <a:lnTo>
                    <a:pt x="159084" y="148013"/>
                  </a:lnTo>
                  <a:lnTo>
                    <a:pt x="140753" y="161241"/>
                  </a:lnTo>
                  <a:lnTo>
                    <a:pt x="118728" y="173633"/>
                  </a:lnTo>
                  <a:lnTo>
                    <a:pt x="95766" y="183759"/>
                  </a:lnTo>
                  <a:lnTo>
                    <a:pt x="74626" y="190190"/>
                  </a:lnTo>
                  <a:lnTo>
                    <a:pt x="65558" y="192117"/>
                  </a:lnTo>
                  <a:lnTo>
                    <a:pt x="46503" y="196664"/>
                  </a:lnTo>
                  <a:lnTo>
                    <a:pt x="7612" y="211079"/>
                  </a:lnTo>
                  <a:lnTo>
                    <a:pt x="0" y="236722"/>
                  </a:lnTo>
                  <a:lnTo>
                    <a:pt x="4125" y="243759"/>
                  </a:lnTo>
                  <a:lnTo>
                    <a:pt x="8952" y="251308"/>
                  </a:lnTo>
                  <a:lnTo>
                    <a:pt x="18231" y="255499"/>
                  </a:lnTo>
                  <a:lnTo>
                    <a:pt x="35869" y="256948"/>
                  </a:lnTo>
                  <a:lnTo>
                    <a:pt x="57427" y="255957"/>
                  </a:lnTo>
                  <a:lnTo>
                    <a:pt x="78468" y="252827"/>
                  </a:lnTo>
                  <a:lnTo>
                    <a:pt x="87274" y="250952"/>
                  </a:lnTo>
                  <a:lnTo>
                    <a:pt x="109166" y="248079"/>
                  </a:lnTo>
                  <a:lnTo>
                    <a:pt x="134177" y="247675"/>
                  </a:lnTo>
                  <a:lnTo>
                    <a:pt x="159250" y="249745"/>
                  </a:lnTo>
                  <a:lnTo>
                    <a:pt x="181324" y="254293"/>
                  </a:lnTo>
                  <a:lnTo>
                    <a:pt x="286637" y="284578"/>
                  </a:lnTo>
                  <a:lnTo>
                    <a:pt x="349044" y="298359"/>
                  </a:lnTo>
                  <a:lnTo>
                    <a:pt x="393118" y="298956"/>
                  </a:lnTo>
                  <a:lnTo>
                    <a:pt x="443431" y="289684"/>
                  </a:lnTo>
                  <a:lnTo>
                    <a:pt x="516415" y="259543"/>
                  </a:lnTo>
                  <a:lnTo>
                    <a:pt x="596867" y="210263"/>
                  </a:lnTo>
                  <a:lnTo>
                    <a:pt x="661914" y="164256"/>
                  </a:lnTo>
                  <a:lnTo>
                    <a:pt x="688680" y="143940"/>
                  </a:lnTo>
                  <a:lnTo>
                    <a:pt x="706895" y="131443"/>
                  </a:lnTo>
                  <a:lnTo>
                    <a:pt x="727894" y="119900"/>
                  </a:lnTo>
                  <a:lnTo>
                    <a:pt x="749081" y="110605"/>
                  </a:lnTo>
                  <a:lnTo>
                    <a:pt x="767861" y="104852"/>
                  </a:lnTo>
                  <a:lnTo>
                    <a:pt x="784462" y="100761"/>
                  </a:lnTo>
                  <a:lnTo>
                    <a:pt x="799713" y="95986"/>
                  </a:lnTo>
                  <a:lnTo>
                    <a:pt x="826670" y="64279"/>
                  </a:lnTo>
                  <a:lnTo>
                    <a:pt x="826990" y="60927"/>
                  </a:lnTo>
                  <a:lnTo>
                    <a:pt x="825333" y="58000"/>
                  </a:lnTo>
                  <a:lnTo>
                    <a:pt x="821135" y="51473"/>
                  </a:lnTo>
                  <a:lnTo>
                    <a:pt x="815506" y="44540"/>
                  </a:lnTo>
                  <a:lnTo>
                    <a:pt x="809556" y="4039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19" name="bg object 57">
              <a:extLst>
                <a:ext uri="{FF2B5EF4-FFF2-40B4-BE49-F238E27FC236}">
                  <a16:creationId xmlns:a16="http://schemas.microsoft.com/office/drawing/2014/main" id="{A9ACEA62-208C-B047-368D-1F04EA3FA10F}"/>
                </a:ext>
              </a:extLst>
            </p:cNvPr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074833" y="2626977"/>
              <a:ext cx="123040" cy="118572"/>
            </a:xfrm>
            <a:prstGeom prst="rect">
              <a:avLst/>
            </a:prstGeom>
          </p:spPr>
        </p:pic>
        <p:pic>
          <p:nvPicPr>
            <p:cNvPr id="1720" name="bg object 58">
              <a:extLst>
                <a:ext uri="{FF2B5EF4-FFF2-40B4-BE49-F238E27FC236}">
                  <a16:creationId xmlns:a16="http://schemas.microsoft.com/office/drawing/2014/main" id="{BB9338E5-DB74-3095-2245-DC05A98C0845}"/>
                </a:ext>
              </a:extLst>
            </p:cNvPr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487082" y="2461946"/>
              <a:ext cx="845471" cy="286682"/>
            </a:xfrm>
            <a:prstGeom prst="rect">
              <a:avLst/>
            </a:prstGeom>
          </p:spPr>
        </p:pic>
        <p:sp>
          <p:nvSpPr>
            <p:cNvPr id="1721" name="bg object 59">
              <a:extLst>
                <a:ext uri="{FF2B5EF4-FFF2-40B4-BE49-F238E27FC236}">
                  <a16:creationId xmlns:a16="http://schemas.microsoft.com/office/drawing/2014/main" id="{DD6067B2-472D-4AE8-E927-590C2614B1D9}"/>
                </a:ext>
              </a:extLst>
            </p:cNvPr>
            <p:cNvSpPr/>
            <p:nvPr/>
          </p:nvSpPr>
          <p:spPr>
            <a:xfrm>
              <a:off x="9487087" y="2461950"/>
              <a:ext cx="845819" cy="287020"/>
            </a:xfrm>
            <a:custGeom>
              <a:avLst/>
              <a:gdLst/>
              <a:ahLst/>
              <a:cxnLst/>
              <a:rect l="l" t="t" r="r" b="b"/>
              <a:pathLst>
                <a:path w="845820" h="287019">
                  <a:moveTo>
                    <a:pt x="832686" y="118959"/>
                  </a:moveTo>
                  <a:lnTo>
                    <a:pt x="824447" y="116282"/>
                  </a:lnTo>
                  <a:lnTo>
                    <a:pt x="811458" y="114088"/>
                  </a:lnTo>
                  <a:lnTo>
                    <a:pt x="795502" y="112604"/>
                  </a:lnTo>
                  <a:lnTo>
                    <a:pt x="778363" y="112059"/>
                  </a:lnTo>
                  <a:lnTo>
                    <a:pt x="758742" y="110362"/>
                  </a:lnTo>
                  <a:lnTo>
                    <a:pt x="736029" y="105744"/>
                  </a:lnTo>
                  <a:lnTo>
                    <a:pt x="713042" y="98908"/>
                  </a:lnTo>
                  <a:lnTo>
                    <a:pt x="692596" y="90562"/>
                  </a:lnTo>
                  <a:lnTo>
                    <a:pt x="583587" y="38206"/>
                  </a:lnTo>
                  <a:lnTo>
                    <a:pt x="519139" y="11320"/>
                  </a:lnTo>
                  <a:lnTo>
                    <a:pt x="473954" y="1415"/>
                  </a:lnTo>
                  <a:lnTo>
                    <a:pt x="422730" y="0"/>
                  </a:lnTo>
                  <a:lnTo>
                    <a:pt x="348620" y="13903"/>
                  </a:lnTo>
                  <a:lnTo>
                    <a:pt x="267056" y="44490"/>
                  </a:lnTo>
                  <a:lnTo>
                    <a:pt x="201160" y="75078"/>
                  </a:lnTo>
                  <a:lnTo>
                    <a:pt x="174057" y="88981"/>
                  </a:lnTo>
                  <a:lnTo>
                    <a:pt x="153377" y="98113"/>
                  </a:lnTo>
                  <a:lnTo>
                    <a:pt x="129255" y="105655"/>
                  </a:lnTo>
                  <a:lnTo>
                    <a:pt x="104689" y="110784"/>
                  </a:lnTo>
                  <a:lnTo>
                    <a:pt x="82678" y="112677"/>
                  </a:lnTo>
                  <a:lnTo>
                    <a:pt x="73400" y="112677"/>
                  </a:lnTo>
                  <a:lnTo>
                    <a:pt x="53816" y="113166"/>
                  </a:lnTo>
                  <a:lnTo>
                    <a:pt x="12784" y="119179"/>
                  </a:lnTo>
                  <a:lnTo>
                    <a:pt x="0" y="142676"/>
                  </a:lnTo>
                  <a:lnTo>
                    <a:pt x="30873" y="169925"/>
                  </a:lnTo>
                  <a:lnTo>
                    <a:pt x="73400" y="174748"/>
                  </a:lnTo>
                  <a:lnTo>
                    <a:pt x="82416" y="174748"/>
                  </a:lnTo>
                  <a:lnTo>
                    <a:pt x="104422" y="176490"/>
                  </a:lnTo>
                  <a:lnTo>
                    <a:pt x="128971" y="181295"/>
                  </a:lnTo>
                  <a:lnTo>
                    <a:pt x="153066" y="188530"/>
                  </a:lnTo>
                  <a:lnTo>
                    <a:pt x="173711" y="197564"/>
                  </a:lnTo>
                  <a:lnTo>
                    <a:pt x="270427" y="249085"/>
                  </a:lnTo>
                  <a:lnTo>
                    <a:pt x="328605" y="275542"/>
                  </a:lnTo>
                  <a:lnTo>
                    <a:pt x="371591" y="285289"/>
                  </a:lnTo>
                  <a:lnTo>
                    <a:pt x="422730" y="286682"/>
                  </a:lnTo>
                  <a:lnTo>
                    <a:pt x="500388" y="272373"/>
                  </a:lnTo>
                  <a:lnTo>
                    <a:pt x="589328" y="240893"/>
                  </a:lnTo>
                  <a:lnTo>
                    <a:pt x="662517" y="209413"/>
                  </a:lnTo>
                  <a:lnTo>
                    <a:pt x="692921" y="195104"/>
                  </a:lnTo>
                  <a:lnTo>
                    <a:pt x="713337" y="186675"/>
                  </a:lnTo>
                  <a:lnTo>
                    <a:pt x="736274" y="179751"/>
                  </a:lnTo>
                  <a:lnTo>
                    <a:pt x="758927" y="175060"/>
                  </a:lnTo>
                  <a:lnTo>
                    <a:pt x="778489" y="173335"/>
                  </a:lnTo>
                  <a:lnTo>
                    <a:pt x="795581" y="172783"/>
                  </a:lnTo>
                  <a:lnTo>
                    <a:pt x="811497" y="171284"/>
                  </a:lnTo>
                  <a:lnTo>
                    <a:pt x="844462" y="145882"/>
                  </a:lnTo>
                  <a:lnTo>
                    <a:pt x="845471" y="142676"/>
                  </a:lnTo>
                  <a:lnTo>
                    <a:pt x="844462" y="139463"/>
                  </a:lnTo>
                  <a:lnTo>
                    <a:pt x="841713" y="132204"/>
                  </a:lnTo>
                  <a:lnTo>
                    <a:pt x="837648" y="124251"/>
                  </a:lnTo>
                  <a:lnTo>
                    <a:pt x="832686" y="118959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22" name="bg object 60">
              <a:extLst>
                <a:ext uri="{FF2B5EF4-FFF2-40B4-BE49-F238E27FC236}">
                  <a16:creationId xmlns:a16="http://schemas.microsoft.com/office/drawing/2014/main" id="{DFD5F27E-1289-A299-A046-C9E220361C1B}"/>
                </a:ext>
              </a:extLst>
            </p:cNvPr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850087" y="2550037"/>
              <a:ext cx="119472" cy="110488"/>
            </a:xfrm>
            <a:prstGeom prst="rect">
              <a:avLst/>
            </a:prstGeom>
          </p:spPr>
        </p:pic>
        <p:pic>
          <p:nvPicPr>
            <p:cNvPr id="1723" name="bg object 61">
              <a:extLst>
                <a:ext uri="{FF2B5EF4-FFF2-40B4-BE49-F238E27FC236}">
                  <a16:creationId xmlns:a16="http://schemas.microsoft.com/office/drawing/2014/main" id="{F1D38B96-4DF2-1575-919F-7FBA00B6E82B}"/>
                </a:ext>
              </a:extLst>
            </p:cNvPr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269928" y="2542854"/>
              <a:ext cx="827001" cy="286083"/>
            </a:xfrm>
            <a:prstGeom prst="rect">
              <a:avLst/>
            </a:prstGeom>
          </p:spPr>
        </p:pic>
        <p:sp>
          <p:nvSpPr>
            <p:cNvPr id="1724" name="bg object 62">
              <a:extLst>
                <a:ext uri="{FF2B5EF4-FFF2-40B4-BE49-F238E27FC236}">
                  <a16:creationId xmlns:a16="http://schemas.microsoft.com/office/drawing/2014/main" id="{318431EE-7A1F-66AE-401C-AE279DD05F40}"/>
                </a:ext>
              </a:extLst>
            </p:cNvPr>
            <p:cNvSpPr/>
            <p:nvPr/>
          </p:nvSpPr>
          <p:spPr>
            <a:xfrm>
              <a:off x="10269911" y="2544560"/>
              <a:ext cx="827405" cy="284480"/>
            </a:xfrm>
            <a:custGeom>
              <a:avLst/>
              <a:gdLst/>
              <a:ahLst/>
              <a:cxnLst/>
              <a:rect l="l" t="t" r="r" b="b"/>
              <a:pathLst>
                <a:path w="827404" h="284480">
                  <a:moveTo>
                    <a:pt x="819441" y="203413"/>
                  </a:moveTo>
                  <a:lnTo>
                    <a:pt x="811943" y="199077"/>
                  </a:lnTo>
                  <a:lnTo>
                    <a:pt x="799695" y="194226"/>
                  </a:lnTo>
                  <a:lnTo>
                    <a:pt x="784396" y="189455"/>
                  </a:lnTo>
                  <a:lnTo>
                    <a:pt x="767746" y="185361"/>
                  </a:lnTo>
                  <a:lnTo>
                    <a:pt x="748904" y="179621"/>
                  </a:lnTo>
                  <a:lnTo>
                    <a:pt x="727650" y="170380"/>
                  </a:lnTo>
                  <a:lnTo>
                    <a:pt x="706588" y="158912"/>
                  </a:lnTo>
                  <a:lnTo>
                    <a:pt x="688324" y="146493"/>
                  </a:lnTo>
                  <a:lnTo>
                    <a:pt x="592582" y="72617"/>
                  </a:lnTo>
                  <a:lnTo>
                    <a:pt x="535132" y="32920"/>
                  </a:lnTo>
                  <a:lnTo>
                    <a:pt x="492992" y="13838"/>
                  </a:lnTo>
                  <a:lnTo>
                    <a:pt x="443180" y="1806"/>
                  </a:lnTo>
                  <a:lnTo>
                    <a:pt x="367800" y="0"/>
                  </a:lnTo>
                  <a:lnTo>
                    <a:pt x="281658" y="12962"/>
                  </a:lnTo>
                  <a:lnTo>
                    <a:pt x="210842" y="29181"/>
                  </a:lnTo>
                  <a:lnTo>
                    <a:pt x="181439" y="37145"/>
                  </a:lnTo>
                  <a:lnTo>
                    <a:pt x="159315" y="41780"/>
                  </a:lnTo>
                  <a:lnTo>
                    <a:pt x="134154" y="44144"/>
                  </a:lnTo>
                  <a:lnTo>
                    <a:pt x="109057" y="44056"/>
                  </a:lnTo>
                  <a:lnTo>
                    <a:pt x="87128" y="41334"/>
                  </a:lnTo>
                  <a:lnTo>
                    <a:pt x="78060" y="39397"/>
                  </a:lnTo>
                  <a:lnTo>
                    <a:pt x="58802" y="35801"/>
                  </a:lnTo>
                  <a:lnTo>
                    <a:pt x="40955" y="33394"/>
                  </a:lnTo>
                  <a:lnTo>
                    <a:pt x="26499" y="32429"/>
                  </a:lnTo>
                  <a:lnTo>
                    <a:pt x="17413" y="33156"/>
                  </a:lnTo>
                  <a:lnTo>
                    <a:pt x="0" y="53585"/>
                  </a:lnTo>
                  <a:lnTo>
                    <a:pt x="931" y="61595"/>
                  </a:lnTo>
                  <a:lnTo>
                    <a:pt x="44658" y="94413"/>
                  </a:lnTo>
                  <a:lnTo>
                    <a:pt x="73966" y="101981"/>
                  </a:lnTo>
                  <a:lnTo>
                    <a:pt x="95133" y="108263"/>
                  </a:lnTo>
                  <a:lnTo>
                    <a:pt x="118148" y="118068"/>
                  </a:lnTo>
                  <a:lnTo>
                    <a:pt x="140212" y="130157"/>
                  </a:lnTo>
                  <a:lnTo>
                    <a:pt x="158529" y="143289"/>
                  </a:lnTo>
                  <a:lnTo>
                    <a:pt x="242418" y="213788"/>
                  </a:lnTo>
                  <a:lnTo>
                    <a:pt x="293824" y="251761"/>
                  </a:lnTo>
                  <a:lnTo>
                    <a:pt x="333845" y="270232"/>
                  </a:lnTo>
                  <a:lnTo>
                    <a:pt x="383579" y="282227"/>
                  </a:lnTo>
                  <a:lnTo>
                    <a:pt x="462513" y="284378"/>
                  </a:lnTo>
                  <a:lnTo>
                    <a:pt x="556057" y="272081"/>
                  </a:lnTo>
                  <a:lnTo>
                    <a:pt x="634195" y="256509"/>
                  </a:lnTo>
                  <a:lnTo>
                    <a:pt x="666911" y="248835"/>
                  </a:lnTo>
                  <a:lnTo>
                    <a:pt x="688627" y="244830"/>
                  </a:lnTo>
                  <a:lnTo>
                    <a:pt x="712500" y="242825"/>
                  </a:lnTo>
                  <a:lnTo>
                    <a:pt x="735633" y="242948"/>
                  </a:lnTo>
                  <a:lnTo>
                    <a:pt x="755128" y="245328"/>
                  </a:lnTo>
                  <a:lnTo>
                    <a:pt x="771960" y="248341"/>
                  </a:lnTo>
                  <a:lnTo>
                    <a:pt x="787839" y="250186"/>
                  </a:lnTo>
                  <a:lnTo>
                    <a:pt x="825365" y="232192"/>
                  </a:lnTo>
                  <a:lnTo>
                    <a:pt x="827021" y="229265"/>
                  </a:lnTo>
                  <a:lnTo>
                    <a:pt x="826701" y="225912"/>
                  </a:lnTo>
                  <a:lnTo>
                    <a:pt x="825520" y="218239"/>
                  </a:lnTo>
                  <a:lnTo>
                    <a:pt x="823194" y="209617"/>
                  </a:lnTo>
                  <a:lnTo>
                    <a:pt x="819441" y="20341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25" name="bg object 63">
              <a:extLst>
                <a:ext uri="{FF2B5EF4-FFF2-40B4-BE49-F238E27FC236}">
                  <a16:creationId xmlns:a16="http://schemas.microsoft.com/office/drawing/2014/main" id="{E5B156D1-BC42-125F-57A3-93789BBC243D}"/>
                </a:ext>
              </a:extLst>
            </p:cNvPr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621774" y="2626977"/>
              <a:ext cx="123035" cy="118561"/>
            </a:xfrm>
            <a:prstGeom prst="rect">
              <a:avLst/>
            </a:prstGeom>
          </p:spPr>
        </p:pic>
        <p:pic>
          <p:nvPicPr>
            <p:cNvPr id="1726" name="bg object 64">
              <a:extLst>
                <a:ext uri="{FF2B5EF4-FFF2-40B4-BE49-F238E27FC236}">
                  <a16:creationId xmlns:a16="http://schemas.microsoft.com/office/drawing/2014/main" id="{08DC006C-24BD-4285-B9A1-BD072E6A80F8}"/>
                </a:ext>
              </a:extLst>
            </p:cNvPr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035695" y="2738105"/>
              <a:ext cx="774513" cy="376606"/>
            </a:xfrm>
            <a:prstGeom prst="rect">
              <a:avLst/>
            </a:prstGeom>
          </p:spPr>
        </p:pic>
        <p:sp>
          <p:nvSpPr>
            <p:cNvPr id="1727" name="bg object 65">
              <a:extLst>
                <a:ext uri="{FF2B5EF4-FFF2-40B4-BE49-F238E27FC236}">
                  <a16:creationId xmlns:a16="http://schemas.microsoft.com/office/drawing/2014/main" id="{524431A2-9AEA-8075-4C80-641222D485EC}"/>
                </a:ext>
              </a:extLst>
            </p:cNvPr>
            <p:cNvSpPr/>
            <p:nvPr/>
          </p:nvSpPr>
          <p:spPr>
            <a:xfrm>
              <a:off x="11035699" y="2738107"/>
              <a:ext cx="774700" cy="377190"/>
            </a:xfrm>
            <a:custGeom>
              <a:avLst/>
              <a:gdLst/>
              <a:ahLst/>
              <a:cxnLst/>
              <a:rect l="l" t="t" r="r" b="b"/>
              <a:pathLst>
                <a:path w="774700" h="377189">
                  <a:moveTo>
                    <a:pt x="771683" y="333277"/>
                  </a:moveTo>
                  <a:lnTo>
                    <a:pt x="765248" y="327478"/>
                  </a:lnTo>
                  <a:lnTo>
                    <a:pt x="754274" y="320189"/>
                  </a:lnTo>
                  <a:lnTo>
                    <a:pt x="740297" y="312342"/>
                  </a:lnTo>
                  <a:lnTo>
                    <a:pt x="724857" y="304870"/>
                  </a:lnTo>
                  <a:lnTo>
                    <a:pt x="707625" y="295339"/>
                  </a:lnTo>
                  <a:lnTo>
                    <a:pt x="688757" y="281885"/>
                  </a:lnTo>
                  <a:lnTo>
                    <a:pt x="670539" y="266293"/>
                  </a:lnTo>
                  <a:lnTo>
                    <a:pt x="655257" y="250348"/>
                  </a:lnTo>
                  <a:lnTo>
                    <a:pt x="576967" y="158179"/>
                  </a:lnTo>
                  <a:lnTo>
                    <a:pt x="529027" y="107405"/>
                  </a:lnTo>
                  <a:lnTo>
                    <a:pt x="491776" y="79977"/>
                  </a:lnTo>
                  <a:lnTo>
                    <a:pt x="445557" y="57851"/>
                  </a:lnTo>
                  <a:lnTo>
                    <a:pt x="372197" y="40410"/>
                  </a:lnTo>
                  <a:lnTo>
                    <a:pt x="285241" y="35179"/>
                  </a:lnTo>
                  <a:lnTo>
                    <a:pt x="212599" y="36321"/>
                  </a:lnTo>
                  <a:lnTo>
                    <a:pt x="182182" y="37998"/>
                  </a:lnTo>
                  <a:lnTo>
                    <a:pt x="159582" y="37927"/>
                  </a:lnTo>
                  <a:lnTo>
                    <a:pt x="134478" y="35005"/>
                  </a:lnTo>
                  <a:lnTo>
                    <a:pt x="109951" y="29698"/>
                  </a:lnTo>
                  <a:lnTo>
                    <a:pt x="89075" y="22470"/>
                  </a:lnTo>
                  <a:lnTo>
                    <a:pt x="80604" y="18711"/>
                  </a:lnTo>
                  <a:lnTo>
                    <a:pt x="62511" y="11192"/>
                  </a:lnTo>
                  <a:lnTo>
                    <a:pt x="45550" y="5126"/>
                  </a:lnTo>
                  <a:lnTo>
                    <a:pt x="31609" y="1175"/>
                  </a:lnTo>
                  <a:lnTo>
                    <a:pt x="22575" y="0"/>
                  </a:lnTo>
                  <a:lnTo>
                    <a:pt x="15910" y="2764"/>
                  </a:lnTo>
                  <a:lnTo>
                    <a:pt x="0" y="33328"/>
                  </a:lnTo>
                  <a:lnTo>
                    <a:pt x="5042" y="42171"/>
                  </a:lnTo>
                  <a:lnTo>
                    <a:pt x="18458" y="53709"/>
                  </a:lnTo>
                  <a:lnTo>
                    <a:pt x="36483" y="65574"/>
                  </a:lnTo>
                  <a:lnTo>
                    <a:pt x="55349" y="75400"/>
                  </a:lnTo>
                  <a:lnTo>
                    <a:pt x="63589" y="79076"/>
                  </a:lnTo>
                  <a:lnTo>
                    <a:pt x="82979" y="89617"/>
                  </a:lnTo>
                  <a:lnTo>
                    <a:pt x="103451" y="103992"/>
                  </a:lnTo>
                  <a:lnTo>
                    <a:pt x="122522" y="120403"/>
                  </a:lnTo>
                  <a:lnTo>
                    <a:pt x="137713" y="137053"/>
                  </a:lnTo>
                  <a:lnTo>
                    <a:pt x="205112" y="223455"/>
                  </a:lnTo>
                  <a:lnTo>
                    <a:pt x="247500" y="271287"/>
                  </a:lnTo>
                  <a:lnTo>
                    <a:pt x="282804" y="297676"/>
                  </a:lnTo>
                  <a:lnTo>
                    <a:pt x="328953" y="319749"/>
                  </a:lnTo>
                  <a:lnTo>
                    <a:pt x="405715" y="338269"/>
                  </a:lnTo>
                  <a:lnTo>
                    <a:pt x="499768" y="345691"/>
                  </a:lnTo>
                  <a:lnTo>
                    <a:pt x="579433" y="346704"/>
                  </a:lnTo>
                  <a:lnTo>
                    <a:pt x="613028" y="345999"/>
                  </a:lnTo>
                  <a:lnTo>
                    <a:pt x="635105" y="346599"/>
                  </a:lnTo>
                  <a:lnTo>
                    <a:pt x="658876" y="349603"/>
                  </a:lnTo>
                  <a:lnTo>
                    <a:pt x="681479" y="354532"/>
                  </a:lnTo>
                  <a:lnTo>
                    <a:pt x="700051" y="360910"/>
                  </a:lnTo>
                  <a:lnTo>
                    <a:pt x="715891" y="367357"/>
                  </a:lnTo>
                  <a:lnTo>
                    <a:pt x="731041" y="372461"/>
                  </a:lnTo>
                  <a:lnTo>
                    <a:pt x="743782" y="375713"/>
                  </a:lnTo>
                  <a:lnTo>
                    <a:pt x="752395" y="376606"/>
                  </a:lnTo>
                  <a:lnTo>
                    <a:pt x="759079" y="373782"/>
                  </a:lnTo>
                  <a:lnTo>
                    <a:pt x="774540" y="349046"/>
                  </a:lnTo>
                  <a:lnTo>
                    <a:pt x="774060" y="340130"/>
                  </a:lnTo>
                  <a:lnTo>
                    <a:pt x="771683" y="333277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28" name="bg object 66">
              <a:extLst>
                <a:ext uri="{FF2B5EF4-FFF2-40B4-BE49-F238E27FC236}">
                  <a16:creationId xmlns:a16="http://schemas.microsoft.com/office/drawing/2014/main" id="{34178245-115D-C24B-24A6-2C46F8695160}"/>
                </a:ext>
              </a:extLst>
            </p:cNvPr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1750018" y="3055279"/>
              <a:ext cx="693360" cy="520120"/>
            </a:xfrm>
            <a:prstGeom prst="rect">
              <a:avLst/>
            </a:prstGeom>
          </p:spPr>
        </p:pic>
        <p:pic>
          <p:nvPicPr>
            <p:cNvPr id="1729" name="bg object 67">
              <a:extLst>
                <a:ext uri="{FF2B5EF4-FFF2-40B4-BE49-F238E27FC236}">
                  <a16:creationId xmlns:a16="http://schemas.microsoft.com/office/drawing/2014/main" id="{06D08442-3CD4-1842-DFF5-901850F23BD9}"/>
                </a:ext>
              </a:extLst>
            </p:cNvPr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1359509" y="2864238"/>
              <a:ext cx="126894" cy="125279"/>
            </a:xfrm>
            <a:prstGeom prst="rect">
              <a:avLst/>
            </a:prstGeom>
          </p:spPr>
        </p:pic>
        <p:sp>
          <p:nvSpPr>
            <p:cNvPr id="1730" name="bg object 68">
              <a:extLst>
                <a:ext uri="{FF2B5EF4-FFF2-40B4-BE49-F238E27FC236}">
                  <a16:creationId xmlns:a16="http://schemas.microsoft.com/office/drawing/2014/main" id="{67226D47-383D-D511-8BBA-2EDCEBD596DE}"/>
                </a:ext>
              </a:extLst>
            </p:cNvPr>
            <p:cNvSpPr/>
            <p:nvPr/>
          </p:nvSpPr>
          <p:spPr>
            <a:xfrm>
              <a:off x="11750029" y="3055277"/>
              <a:ext cx="693420" cy="520700"/>
            </a:xfrm>
            <a:custGeom>
              <a:avLst/>
              <a:gdLst/>
              <a:ahLst/>
              <a:cxnLst/>
              <a:rect l="l" t="t" r="r" b="b"/>
              <a:pathLst>
                <a:path w="693420" h="520700">
                  <a:moveTo>
                    <a:pt x="692450" y="481754"/>
                  </a:moveTo>
                  <a:lnTo>
                    <a:pt x="687359" y="474745"/>
                  </a:lnTo>
                  <a:lnTo>
                    <a:pt x="678141" y="465331"/>
                  </a:lnTo>
                  <a:lnTo>
                    <a:pt x="666104" y="454746"/>
                  </a:lnTo>
                  <a:lnTo>
                    <a:pt x="652556" y="444227"/>
                  </a:lnTo>
                  <a:lnTo>
                    <a:pt x="637682" y="431330"/>
                  </a:lnTo>
                  <a:lnTo>
                    <a:pt x="622025" y="414246"/>
                  </a:lnTo>
                  <a:lnTo>
                    <a:pt x="607448" y="395202"/>
                  </a:lnTo>
                  <a:lnTo>
                    <a:pt x="595814" y="376428"/>
                  </a:lnTo>
                  <a:lnTo>
                    <a:pt x="538394" y="269997"/>
                  </a:lnTo>
                  <a:lnTo>
                    <a:pt x="502056" y="210365"/>
                  </a:lnTo>
                  <a:lnTo>
                    <a:pt x="471324" y="175792"/>
                  </a:lnTo>
                  <a:lnTo>
                    <a:pt x="430719" y="144540"/>
                  </a:lnTo>
                  <a:lnTo>
                    <a:pt x="362587" y="112228"/>
                  </a:lnTo>
                  <a:lnTo>
                    <a:pt x="278615" y="89032"/>
                  </a:lnTo>
                  <a:lnTo>
                    <a:pt x="207321" y="75046"/>
                  </a:lnTo>
                  <a:lnTo>
                    <a:pt x="177219" y="70364"/>
                  </a:lnTo>
                  <a:lnTo>
                    <a:pt x="155131" y="65595"/>
                  </a:lnTo>
                  <a:lnTo>
                    <a:pt x="131187" y="57517"/>
                  </a:lnTo>
                  <a:lnTo>
                    <a:pt x="108299" y="47227"/>
                  </a:lnTo>
                  <a:lnTo>
                    <a:pt x="89379" y="35820"/>
                  </a:lnTo>
                  <a:lnTo>
                    <a:pt x="81871" y="30376"/>
                  </a:lnTo>
                  <a:lnTo>
                    <a:pt x="65740" y="19255"/>
                  </a:lnTo>
                  <a:lnTo>
                    <a:pt x="50416" y="9796"/>
                  </a:lnTo>
                  <a:lnTo>
                    <a:pt x="37602" y="3033"/>
                  </a:lnTo>
                  <a:lnTo>
                    <a:pt x="29004" y="0"/>
                  </a:lnTo>
                  <a:lnTo>
                    <a:pt x="21914" y="1323"/>
                  </a:lnTo>
                  <a:lnTo>
                    <a:pt x="0" y="27904"/>
                  </a:lnTo>
                  <a:lnTo>
                    <a:pt x="3096" y="37609"/>
                  </a:lnTo>
                  <a:lnTo>
                    <a:pt x="13821" y="51688"/>
                  </a:lnTo>
                  <a:lnTo>
                    <a:pt x="28984" y="67044"/>
                  </a:lnTo>
                  <a:lnTo>
                    <a:pt x="45391" y="80583"/>
                  </a:lnTo>
                  <a:lnTo>
                    <a:pt x="52679" y="85882"/>
                  </a:lnTo>
                  <a:lnTo>
                    <a:pt x="69463" y="100226"/>
                  </a:lnTo>
                  <a:lnTo>
                    <a:pt x="86501" y="118544"/>
                  </a:lnTo>
                  <a:lnTo>
                    <a:pt x="101743" y="138565"/>
                  </a:lnTo>
                  <a:lnTo>
                    <a:pt x="113137" y="158016"/>
                  </a:lnTo>
                  <a:lnTo>
                    <a:pt x="161096" y="256539"/>
                  </a:lnTo>
                  <a:lnTo>
                    <a:pt x="192610" y="312135"/>
                  </a:lnTo>
                  <a:lnTo>
                    <a:pt x="221657" y="345286"/>
                  </a:lnTo>
                  <a:lnTo>
                    <a:pt x="262211" y="376470"/>
                  </a:lnTo>
                  <a:lnTo>
                    <a:pt x="333445" y="410537"/>
                  </a:lnTo>
                  <a:lnTo>
                    <a:pt x="423900" y="437349"/>
                  </a:lnTo>
                  <a:lnTo>
                    <a:pt x="501614" y="454904"/>
                  </a:lnTo>
                  <a:lnTo>
                    <a:pt x="534622" y="461200"/>
                  </a:lnTo>
                  <a:lnTo>
                    <a:pt x="556094" y="466378"/>
                  </a:lnTo>
                  <a:lnTo>
                    <a:pt x="578723" y="474261"/>
                  </a:lnTo>
                  <a:lnTo>
                    <a:pt x="599808" y="483783"/>
                  </a:lnTo>
                  <a:lnTo>
                    <a:pt x="616651" y="493880"/>
                  </a:lnTo>
                  <a:lnTo>
                    <a:pt x="630801" y="503485"/>
                  </a:lnTo>
                  <a:lnTo>
                    <a:pt x="644556" y="511629"/>
                  </a:lnTo>
                  <a:lnTo>
                    <a:pt x="656340" y="517458"/>
                  </a:lnTo>
                  <a:lnTo>
                    <a:pt x="664576" y="520120"/>
                  </a:lnTo>
                  <a:lnTo>
                    <a:pt x="671702" y="518752"/>
                  </a:lnTo>
                  <a:lnTo>
                    <a:pt x="693354" y="488948"/>
                  </a:lnTo>
                  <a:lnTo>
                    <a:pt x="692450" y="48175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31" name="bg object 69">
              <a:extLst>
                <a:ext uri="{FF2B5EF4-FFF2-40B4-BE49-F238E27FC236}">
                  <a16:creationId xmlns:a16="http://schemas.microsoft.com/office/drawing/2014/main" id="{BDFA05D5-E7FC-C3A9-A579-4651F06F1EA1}"/>
                </a:ext>
              </a:extLst>
            </p:cNvPr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383926" y="3514857"/>
              <a:ext cx="582966" cy="641556"/>
            </a:xfrm>
            <a:prstGeom prst="rect">
              <a:avLst/>
            </a:prstGeom>
          </p:spPr>
        </p:pic>
        <p:sp>
          <p:nvSpPr>
            <p:cNvPr id="1732" name="bg object 70">
              <a:extLst>
                <a:ext uri="{FF2B5EF4-FFF2-40B4-BE49-F238E27FC236}">
                  <a16:creationId xmlns:a16="http://schemas.microsoft.com/office/drawing/2014/main" id="{895D8FFE-166B-B626-917B-0139D4B741BE}"/>
                </a:ext>
              </a:extLst>
            </p:cNvPr>
            <p:cNvSpPr/>
            <p:nvPr/>
          </p:nvSpPr>
          <p:spPr>
            <a:xfrm>
              <a:off x="12383921" y="3515184"/>
              <a:ext cx="583565" cy="641350"/>
            </a:xfrm>
            <a:custGeom>
              <a:avLst/>
              <a:gdLst/>
              <a:ahLst/>
              <a:cxnLst/>
              <a:rect l="l" t="t" r="r" b="b"/>
              <a:pathLst>
                <a:path w="583565" h="641350">
                  <a:moveTo>
                    <a:pt x="582966" y="609342"/>
                  </a:moveTo>
                  <a:lnTo>
                    <a:pt x="579448" y="601426"/>
                  </a:lnTo>
                  <a:lnTo>
                    <a:pt x="572388" y="590301"/>
                  </a:lnTo>
                  <a:lnTo>
                    <a:pt x="562811" y="577449"/>
                  </a:lnTo>
                  <a:lnTo>
                    <a:pt x="551742" y="564349"/>
                  </a:lnTo>
                  <a:lnTo>
                    <a:pt x="539875" y="548636"/>
                  </a:lnTo>
                  <a:lnTo>
                    <a:pt x="528110" y="528668"/>
                  </a:lnTo>
                  <a:lnTo>
                    <a:pt x="517809" y="507009"/>
                  </a:lnTo>
                  <a:lnTo>
                    <a:pt x="510330" y="486226"/>
                  </a:lnTo>
                  <a:lnTo>
                    <a:pt x="476301" y="370179"/>
                  </a:lnTo>
                  <a:lnTo>
                    <a:pt x="453160" y="304294"/>
                  </a:lnTo>
                  <a:lnTo>
                    <a:pt x="430288" y="264089"/>
                  </a:lnTo>
                  <a:lnTo>
                    <a:pt x="397066" y="225082"/>
                  </a:lnTo>
                  <a:lnTo>
                    <a:pt x="337139" y="179311"/>
                  </a:lnTo>
                  <a:lnTo>
                    <a:pt x="259825" y="139167"/>
                  </a:lnTo>
                  <a:lnTo>
                    <a:pt x="192998" y="110666"/>
                  </a:lnTo>
                  <a:lnTo>
                    <a:pt x="164529" y="99829"/>
                  </a:lnTo>
                  <a:lnTo>
                    <a:pt x="143909" y="90569"/>
                  </a:lnTo>
                  <a:lnTo>
                    <a:pt x="122166" y="77686"/>
                  </a:lnTo>
                  <a:lnTo>
                    <a:pt x="101919" y="62858"/>
                  </a:lnTo>
                  <a:lnTo>
                    <a:pt x="85787" y="47768"/>
                  </a:lnTo>
                  <a:lnTo>
                    <a:pt x="79578" y="40878"/>
                  </a:lnTo>
                  <a:lnTo>
                    <a:pt x="66108" y="26648"/>
                  </a:lnTo>
                  <a:lnTo>
                    <a:pt x="53084" y="14211"/>
                  </a:lnTo>
                  <a:lnTo>
                    <a:pt x="41957" y="4935"/>
                  </a:lnTo>
                  <a:lnTo>
                    <a:pt x="34176" y="188"/>
                  </a:lnTo>
                  <a:lnTo>
                    <a:pt x="26966" y="0"/>
                  </a:lnTo>
                  <a:lnTo>
                    <a:pt x="18396" y="2246"/>
                  </a:lnTo>
                  <a:lnTo>
                    <a:pt x="0" y="21454"/>
                  </a:lnTo>
                  <a:lnTo>
                    <a:pt x="1010" y="31586"/>
                  </a:lnTo>
                  <a:lnTo>
                    <a:pt x="8575" y="47584"/>
                  </a:lnTo>
                  <a:lnTo>
                    <a:pt x="20216" y="65758"/>
                  </a:lnTo>
                  <a:lnTo>
                    <a:pt x="33454" y="82416"/>
                  </a:lnTo>
                  <a:lnTo>
                    <a:pt x="39485" y="89107"/>
                  </a:lnTo>
                  <a:lnTo>
                    <a:pt x="52912" y="106628"/>
                  </a:lnTo>
                  <a:lnTo>
                    <a:pt x="65766" y="128086"/>
                  </a:lnTo>
                  <a:lnTo>
                    <a:pt x="76513" y="150834"/>
                  </a:lnTo>
                  <a:lnTo>
                    <a:pt x="83620" y="172225"/>
                  </a:lnTo>
                  <a:lnTo>
                    <a:pt x="110044" y="278567"/>
                  </a:lnTo>
                  <a:lnTo>
                    <a:pt x="129310" y="339502"/>
                  </a:lnTo>
                  <a:lnTo>
                    <a:pt x="150829" y="377970"/>
                  </a:lnTo>
                  <a:lnTo>
                    <a:pt x="184015" y="416908"/>
                  </a:lnTo>
                  <a:lnTo>
                    <a:pt x="246610" y="465046"/>
                  </a:lnTo>
                  <a:lnTo>
                    <a:pt x="329518" y="510081"/>
                  </a:lnTo>
                  <a:lnTo>
                    <a:pt x="401887" y="543411"/>
                  </a:lnTo>
                  <a:lnTo>
                    <a:pt x="432866" y="556433"/>
                  </a:lnTo>
                  <a:lnTo>
                    <a:pt x="452784" y="565959"/>
                  </a:lnTo>
                  <a:lnTo>
                    <a:pt x="473276" y="578373"/>
                  </a:lnTo>
                  <a:lnTo>
                    <a:pt x="491918" y="592074"/>
                  </a:lnTo>
                  <a:lnTo>
                    <a:pt x="506288" y="605458"/>
                  </a:lnTo>
                  <a:lnTo>
                    <a:pt x="518136" y="617789"/>
                  </a:lnTo>
                  <a:lnTo>
                    <a:pt x="529902" y="628613"/>
                  </a:lnTo>
                  <a:lnTo>
                    <a:pt x="540219" y="636764"/>
                  </a:lnTo>
                  <a:lnTo>
                    <a:pt x="547721" y="641079"/>
                  </a:lnTo>
                  <a:lnTo>
                    <a:pt x="554979" y="641223"/>
                  </a:lnTo>
                  <a:lnTo>
                    <a:pt x="563609" y="638920"/>
                  </a:lnTo>
                  <a:lnTo>
                    <a:pt x="582355" y="616565"/>
                  </a:lnTo>
                  <a:lnTo>
                    <a:pt x="582966" y="60934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33" name="bg object 71">
              <a:extLst>
                <a:ext uri="{FF2B5EF4-FFF2-40B4-BE49-F238E27FC236}">
                  <a16:creationId xmlns:a16="http://schemas.microsoft.com/office/drawing/2014/main" id="{D5320E7F-5C9A-E448-827D-BE9F171ECD1E}"/>
                </a:ext>
              </a:extLst>
            </p:cNvPr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610165" y="3771330"/>
              <a:ext cx="128592" cy="129650"/>
            </a:xfrm>
            <a:prstGeom prst="rect">
              <a:avLst/>
            </a:prstGeom>
          </p:spPr>
        </p:pic>
        <p:pic>
          <p:nvPicPr>
            <p:cNvPr id="1734" name="bg object 72">
              <a:extLst>
                <a:ext uri="{FF2B5EF4-FFF2-40B4-BE49-F238E27FC236}">
                  <a16:creationId xmlns:a16="http://schemas.microsoft.com/office/drawing/2014/main" id="{9D663613-0B14-DFD6-5350-3F7F633B0100}"/>
                </a:ext>
              </a:extLst>
            </p:cNvPr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908574" y="4096555"/>
              <a:ext cx="449113" cy="737025"/>
            </a:xfrm>
            <a:prstGeom prst="rect">
              <a:avLst/>
            </a:prstGeom>
          </p:spPr>
        </p:pic>
        <p:sp>
          <p:nvSpPr>
            <p:cNvPr id="1735" name="bg object 73">
              <a:extLst>
                <a:ext uri="{FF2B5EF4-FFF2-40B4-BE49-F238E27FC236}">
                  <a16:creationId xmlns:a16="http://schemas.microsoft.com/office/drawing/2014/main" id="{2DC7DA38-C6BB-9621-A6DD-97D951A4B75C}"/>
                </a:ext>
              </a:extLst>
            </p:cNvPr>
            <p:cNvSpPr/>
            <p:nvPr/>
          </p:nvSpPr>
          <p:spPr>
            <a:xfrm>
              <a:off x="12908571" y="4096598"/>
              <a:ext cx="449580" cy="737235"/>
            </a:xfrm>
            <a:custGeom>
              <a:avLst/>
              <a:gdLst/>
              <a:ahLst/>
              <a:cxnLst/>
              <a:rect l="l" t="t" r="r" b="b"/>
              <a:pathLst>
                <a:path w="449580" h="737235">
                  <a:moveTo>
                    <a:pt x="449117" y="711623"/>
                  </a:moveTo>
                  <a:lnTo>
                    <a:pt x="447317" y="703145"/>
                  </a:lnTo>
                  <a:lnTo>
                    <a:pt x="442724" y="690798"/>
                  </a:lnTo>
                  <a:lnTo>
                    <a:pt x="436032" y="676238"/>
                  </a:lnTo>
                  <a:lnTo>
                    <a:pt x="427935" y="661122"/>
                  </a:lnTo>
                  <a:lnTo>
                    <a:pt x="419593" y="643288"/>
                  </a:lnTo>
                  <a:lnTo>
                    <a:pt x="412235" y="621313"/>
                  </a:lnTo>
                  <a:lnTo>
                    <a:pt x="406662" y="597990"/>
                  </a:lnTo>
                  <a:lnTo>
                    <a:pt x="403674" y="576109"/>
                  </a:lnTo>
                  <a:lnTo>
                    <a:pt x="394504" y="455525"/>
                  </a:lnTo>
                  <a:lnTo>
                    <a:pt x="385560" y="386268"/>
                  </a:lnTo>
                  <a:lnTo>
                    <a:pt x="371546" y="342182"/>
                  </a:lnTo>
                  <a:lnTo>
                    <a:pt x="347162" y="297112"/>
                  </a:lnTo>
                  <a:lnTo>
                    <a:pt x="298063" y="239882"/>
                  </a:lnTo>
                  <a:lnTo>
                    <a:pt x="230788" y="184540"/>
                  </a:lnTo>
                  <a:lnTo>
                    <a:pt x="171348" y="142768"/>
                  </a:lnTo>
                  <a:lnTo>
                    <a:pt x="145755" y="126248"/>
                  </a:lnTo>
                  <a:lnTo>
                    <a:pt x="127512" y="112905"/>
                  </a:lnTo>
                  <a:lnTo>
                    <a:pt x="108922" y="95785"/>
                  </a:lnTo>
                  <a:lnTo>
                    <a:pt x="92200" y="77072"/>
                  </a:lnTo>
                  <a:lnTo>
                    <a:pt x="79558" y="58952"/>
                  </a:lnTo>
                  <a:lnTo>
                    <a:pt x="74919" y="50921"/>
                  </a:lnTo>
                  <a:lnTo>
                    <a:pt x="64701" y="34208"/>
                  </a:lnTo>
                  <a:lnTo>
                    <a:pt x="54547" y="19337"/>
                  </a:lnTo>
                  <a:lnTo>
                    <a:pt x="45592" y="7947"/>
                  </a:lnTo>
                  <a:lnTo>
                    <a:pt x="38973" y="1676"/>
                  </a:lnTo>
                  <a:lnTo>
                    <a:pt x="31954" y="0"/>
                  </a:lnTo>
                  <a:lnTo>
                    <a:pt x="23100" y="418"/>
                  </a:lnTo>
                  <a:lnTo>
                    <a:pt x="0" y="25495"/>
                  </a:lnTo>
                  <a:lnTo>
                    <a:pt x="4073" y="42713"/>
                  </a:lnTo>
                  <a:lnTo>
                    <a:pt x="11681" y="62910"/>
                  </a:lnTo>
                  <a:lnTo>
                    <a:pt x="21162" y="81957"/>
                  </a:lnTo>
                  <a:lnTo>
                    <a:pt x="25675" y="89757"/>
                  </a:lnTo>
                  <a:lnTo>
                    <a:pt x="35166" y="109689"/>
                  </a:lnTo>
                  <a:lnTo>
                    <a:pt x="43278" y="133352"/>
                  </a:lnTo>
                  <a:lnTo>
                    <a:pt x="49059" y="157837"/>
                  </a:lnTo>
                  <a:lnTo>
                    <a:pt x="51559" y="180236"/>
                  </a:lnTo>
                  <a:lnTo>
                    <a:pt x="55302" y="289755"/>
                  </a:lnTo>
                  <a:lnTo>
                    <a:pt x="61480" y="353367"/>
                  </a:lnTo>
                  <a:lnTo>
                    <a:pt x="74529" y="395470"/>
                  </a:lnTo>
                  <a:lnTo>
                    <a:pt x="98887" y="440459"/>
                  </a:lnTo>
                  <a:lnTo>
                    <a:pt x="150110" y="500553"/>
                  </a:lnTo>
                  <a:lnTo>
                    <a:pt x="221842" y="561839"/>
                  </a:lnTo>
                  <a:lnTo>
                    <a:pt x="285696" y="609485"/>
                  </a:lnTo>
                  <a:lnTo>
                    <a:pt x="313289" y="628662"/>
                  </a:lnTo>
                  <a:lnTo>
                    <a:pt x="330798" y="642128"/>
                  </a:lnTo>
                  <a:lnTo>
                    <a:pt x="348264" y="658529"/>
                  </a:lnTo>
                  <a:lnTo>
                    <a:pt x="363653" y="675801"/>
                  </a:lnTo>
                  <a:lnTo>
                    <a:pt x="374931" y="691875"/>
                  </a:lnTo>
                  <a:lnTo>
                    <a:pt x="383951" y="706404"/>
                  </a:lnTo>
                  <a:lnTo>
                    <a:pt x="393207" y="719438"/>
                  </a:lnTo>
                  <a:lnTo>
                    <a:pt x="401605" y="729557"/>
                  </a:lnTo>
                  <a:lnTo>
                    <a:pt x="408051" y="735340"/>
                  </a:lnTo>
                  <a:lnTo>
                    <a:pt x="415113" y="736984"/>
                  </a:lnTo>
                  <a:lnTo>
                    <a:pt x="424032" y="736524"/>
                  </a:lnTo>
                  <a:lnTo>
                    <a:pt x="447012" y="718569"/>
                  </a:lnTo>
                  <a:lnTo>
                    <a:pt x="449117" y="71162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36" name="bg object 74">
              <a:extLst>
                <a:ext uri="{FF2B5EF4-FFF2-40B4-BE49-F238E27FC236}">
                  <a16:creationId xmlns:a16="http://schemas.microsoft.com/office/drawing/2014/main" id="{4AEE82B6-C41F-3BA3-4BBC-3308FEB8FF34}"/>
                </a:ext>
              </a:extLst>
            </p:cNvPr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3067933" y="4401133"/>
              <a:ext cx="127336" cy="127948"/>
            </a:xfrm>
            <a:prstGeom prst="rect">
              <a:avLst/>
            </a:prstGeom>
          </p:spPr>
        </p:pic>
        <p:pic>
          <p:nvPicPr>
            <p:cNvPr id="1737" name="bg object 75">
              <a:extLst>
                <a:ext uri="{FF2B5EF4-FFF2-40B4-BE49-F238E27FC236}">
                  <a16:creationId xmlns:a16="http://schemas.microsoft.com/office/drawing/2014/main" id="{455FB02D-2A59-FDD2-EEEC-D4EAC8B52F3F}"/>
                </a:ext>
              </a:extLst>
            </p:cNvPr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293112" y="4773634"/>
              <a:ext cx="310169" cy="804109"/>
            </a:xfrm>
            <a:prstGeom prst="rect">
              <a:avLst/>
            </a:prstGeom>
          </p:spPr>
        </p:pic>
        <p:sp>
          <p:nvSpPr>
            <p:cNvPr id="1738" name="bg object 76">
              <a:extLst>
                <a:ext uri="{FF2B5EF4-FFF2-40B4-BE49-F238E27FC236}">
                  <a16:creationId xmlns:a16="http://schemas.microsoft.com/office/drawing/2014/main" id="{39F01C80-3203-F851-1F94-E8C178ADD501}"/>
                </a:ext>
              </a:extLst>
            </p:cNvPr>
            <p:cNvSpPr/>
            <p:nvPr/>
          </p:nvSpPr>
          <p:spPr>
            <a:xfrm>
              <a:off x="13293112" y="4773600"/>
              <a:ext cx="310515" cy="804545"/>
            </a:xfrm>
            <a:custGeom>
              <a:avLst/>
              <a:gdLst/>
              <a:ahLst/>
              <a:cxnLst/>
              <a:rect l="l" t="t" r="r" b="b"/>
              <a:pathLst>
                <a:path w="310515" h="804545">
                  <a:moveTo>
                    <a:pt x="304692" y="784629"/>
                  </a:moveTo>
                  <a:lnTo>
                    <a:pt x="304692" y="775965"/>
                  </a:lnTo>
                  <a:lnTo>
                    <a:pt x="302765" y="762931"/>
                  </a:lnTo>
                  <a:lnTo>
                    <a:pt x="299244" y="747293"/>
                  </a:lnTo>
                  <a:lnTo>
                    <a:pt x="294462" y="730819"/>
                  </a:lnTo>
                  <a:lnTo>
                    <a:pt x="290013" y="711642"/>
                  </a:lnTo>
                  <a:lnTo>
                    <a:pt x="287387" y="688616"/>
                  </a:lnTo>
                  <a:lnTo>
                    <a:pt x="286786" y="664640"/>
                  </a:lnTo>
                  <a:lnTo>
                    <a:pt x="288410" y="642612"/>
                  </a:lnTo>
                  <a:lnTo>
                    <a:pt x="304520" y="522765"/>
                  </a:lnTo>
                  <a:lnTo>
                    <a:pt x="310175" y="453166"/>
                  </a:lnTo>
                  <a:lnTo>
                    <a:pt x="305630" y="407134"/>
                  </a:lnTo>
                  <a:lnTo>
                    <a:pt x="291142" y="357982"/>
                  </a:lnTo>
                  <a:lnTo>
                    <a:pt x="255019" y="291790"/>
                  </a:lnTo>
                  <a:lnTo>
                    <a:pt x="200724" y="223666"/>
                  </a:lnTo>
                  <a:lnTo>
                    <a:pt x="151270" y="170444"/>
                  </a:lnTo>
                  <a:lnTo>
                    <a:pt x="129671" y="148962"/>
                  </a:lnTo>
                  <a:lnTo>
                    <a:pt x="114599" y="132123"/>
                  </a:lnTo>
                  <a:lnTo>
                    <a:pt x="99974" y="111513"/>
                  </a:lnTo>
                  <a:lnTo>
                    <a:pt x="87507" y="89734"/>
                  </a:lnTo>
                  <a:lnTo>
                    <a:pt x="78908" y="69384"/>
                  </a:lnTo>
                  <a:lnTo>
                    <a:pt x="76039" y="60578"/>
                  </a:lnTo>
                  <a:lnTo>
                    <a:pt x="69520" y="42096"/>
                  </a:lnTo>
                  <a:lnTo>
                    <a:pt x="51108" y="4925"/>
                  </a:lnTo>
                  <a:lnTo>
                    <a:pt x="28161" y="0"/>
                  </a:lnTo>
                  <a:lnTo>
                    <a:pt x="24815" y="25"/>
                  </a:lnTo>
                  <a:lnTo>
                    <a:pt x="18250" y="4873"/>
                  </a:lnTo>
                  <a:lnTo>
                    <a:pt x="11235" y="10454"/>
                  </a:lnTo>
                  <a:lnTo>
                    <a:pt x="8041" y="20121"/>
                  </a:lnTo>
                  <a:lnTo>
                    <a:pt x="8446" y="37814"/>
                  </a:lnTo>
                  <a:lnTo>
                    <a:pt x="11687" y="59151"/>
                  </a:lnTo>
                  <a:lnTo>
                    <a:pt x="17004" y="79750"/>
                  </a:lnTo>
                  <a:lnTo>
                    <a:pt x="19789" y="88315"/>
                  </a:lnTo>
                  <a:lnTo>
                    <a:pt x="24930" y="109787"/>
                  </a:lnTo>
                  <a:lnTo>
                    <a:pt x="27946" y="134621"/>
                  </a:lnTo>
                  <a:lnTo>
                    <a:pt x="28512" y="159775"/>
                  </a:lnTo>
                  <a:lnTo>
                    <a:pt x="26302" y="182207"/>
                  </a:lnTo>
                  <a:lnTo>
                    <a:pt x="7185" y="290106"/>
                  </a:lnTo>
                  <a:lnTo>
                    <a:pt x="0" y="353609"/>
                  </a:lnTo>
                  <a:lnTo>
                    <a:pt x="4012" y="397501"/>
                  </a:lnTo>
                  <a:lnTo>
                    <a:pt x="18491" y="446566"/>
                  </a:lnTo>
                  <a:lnTo>
                    <a:pt x="56095" y="516005"/>
                  </a:lnTo>
                  <a:lnTo>
                    <a:pt x="113516" y="590866"/>
                  </a:lnTo>
                  <a:lnTo>
                    <a:pt x="166069" y="650746"/>
                  </a:lnTo>
                  <a:lnTo>
                    <a:pt x="189072" y="675240"/>
                  </a:lnTo>
                  <a:lnTo>
                    <a:pt x="203401" y="692048"/>
                  </a:lnTo>
                  <a:lnTo>
                    <a:pt x="217077" y="711724"/>
                  </a:lnTo>
                  <a:lnTo>
                    <a:pt x="228537" y="731822"/>
                  </a:lnTo>
                  <a:lnTo>
                    <a:pt x="236223" y="749897"/>
                  </a:lnTo>
                  <a:lnTo>
                    <a:pt x="242028" y="765979"/>
                  </a:lnTo>
                  <a:lnTo>
                    <a:pt x="248374" y="780650"/>
                  </a:lnTo>
                  <a:lnTo>
                    <a:pt x="282723" y="804140"/>
                  </a:lnTo>
                  <a:lnTo>
                    <a:pt x="286085" y="804105"/>
                  </a:lnTo>
                  <a:lnTo>
                    <a:pt x="288824" y="802157"/>
                  </a:lnTo>
                  <a:lnTo>
                    <a:pt x="294878" y="797304"/>
                  </a:lnTo>
                  <a:lnTo>
                    <a:pt x="301187" y="790982"/>
                  </a:lnTo>
                  <a:lnTo>
                    <a:pt x="304692" y="784629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39" name="bg object 77">
              <a:extLst>
                <a:ext uri="{FF2B5EF4-FFF2-40B4-BE49-F238E27FC236}">
                  <a16:creationId xmlns:a16="http://schemas.microsoft.com/office/drawing/2014/main" id="{7405C753-0B68-2305-D036-DDA4AE5017B9}"/>
                </a:ext>
              </a:extLst>
            </p:cNvPr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387058" y="5113037"/>
              <a:ext cx="121743" cy="125669"/>
            </a:xfrm>
            <a:prstGeom prst="rect">
              <a:avLst/>
            </a:prstGeom>
          </p:spPr>
        </p:pic>
        <p:pic>
          <p:nvPicPr>
            <p:cNvPr id="1740" name="bg object 78">
              <a:extLst>
                <a:ext uri="{FF2B5EF4-FFF2-40B4-BE49-F238E27FC236}">
                  <a16:creationId xmlns:a16="http://schemas.microsoft.com/office/drawing/2014/main" id="{605FE4E6-28AC-8016-6943-C26DDF8E86E4}"/>
                </a:ext>
              </a:extLst>
            </p:cNvPr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3463114" y="5516136"/>
              <a:ext cx="293020" cy="840833"/>
            </a:xfrm>
            <a:prstGeom prst="rect">
              <a:avLst/>
            </a:prstGeom>
          </p:spPr>
        </p:pic>
        <p:sp>
          <p:nvSpPr>
            <p:cNvPr id="1741" name="bg object 79">
              <a:extLst>
                <a:ext uri="{FF2B5EF4-FFF2-40B4-BE49-F238E27FC236}">
                  <a16:creationId xmlns:a16="http://schemas.microsoft.com/office/drawing/2014/main" id="{D38F80CF-22CB-C55B-09A1-42F199FA5513}"/>
                </a:ext>
              </a:extLst>
            </p:cNvPr>
            <p:cNvSpPr/>
            <p:nvPr/>
          </p:nvSpPr>
          <p:spPr>
            <a:xfrm>
              <a:off x="13463118" y="5516127"/>
              <a:ext cx="293370" cy="841375"/>
            </a:xfrm>
            <a:custGeom>
              <a:avLst/>
              <a:gdLst/>
              <a:ahLst/>
              <a:cxnLst/>
              <a:rect l="l" t="t" r="r" b="b"/>
              <a:pathLst>
                <a:path w="293369" h="841375">
                  <a:moveTo>
                    <a:pt x="213611" y="825650"/>
                  </a:moveTo>
                  <a:lnTo>
                    <a:pt x="215417" y="817176"/>
                  </a:lnTo>
                  <a:lnTo>
                    <a:pt x="216241" y="804026"/>
                  </a:lnTo>
                  <a:lnTo>
                    <a:pt x="216045" y="788000"/>
                  </a:lnTo>
                  <a:lnTo>
                    <a:pt x="214794" y="770897"/>
                  </a:lnTo>
                  <a:lnTo>
                    <a:pt x="214430" y="751212"/>
                  </a:lnTo>
                  <a:lnTo>
                    <a:pt x="216649" y="728141"/>
                  </a:lnTo>
                  <a:lnTo>
                    <a:pt x="221045" y="704561"/>
                  </a:lnTo>
                  <a:lnTo>
                    <a:pt x="227213" y="683350"/>
                  </a:lnTo>
                  <a:lnTo>
                    <a:pt x="267889" y="569469"/>
                  </a:lnTo>
                  <a:lnTo>
                    <a:pt x="287892" y="502567"/>
                  </a:lnTo>
                  <a:lnTo>
                    <a:pt x="293020" y="456595"/>
                  </a:lnTo>
                  <a:lnTo>
                    <a:pt x="289075" y="405505"/>
                  </a:lnTo>
                  <a:lnTo>
                    <a:pt x="267496" y="333250"/>
                  </a:lnTo>
                  <a:lnTo>
                    <a:pt x="228547" y="255329"/>
                  </a:lnTo>
                  <a:lnTo>
                    <a:pt x="191237" y="192993"/>
                  </a:lnTo>
                  <a:lnTo>
                    <a:pt x="174576" y="167492"/>
                  </a:lnTo>
                  <a:lnTo>
                    <a:pt x="163334" y="147878"/>
                  </a:lnTo>
                  <a:lnTo>
                    <a:pt x="153312" y="124675"/>
                  </a:lnTo>
                  <a:lnTo>
                    <a:pt x="145642" y="100779"/>
                  </a:lnTo>
                  <a:lnTo>
                    <a:pt x="141456" y="79086"/>
                  </a:lnTo>
                  <a:lnTo>
                    <a:pt x="140493" y="69861"/>
                  </a:lnTo>
                  <a:lnTo>
                    <a:pt x="137957" y="50437"/>
                  </a:lnTo>
                  <a:lnTo>
                    <a:pt x="127677" y="10261"/>
                  </a:lnTo>
                  <a:lnTo>
                    <a:pt x="102986" y="0"/>
                  </a:lnTo>
                  <a:lnTo>
                    <a:pt x="79109" y="33551"/>
                  </a:lnTo>
                  <a:lnTo>
                    <a:pt x="77847" y="55095"/>
                  </a:lnTo>
                  <a:lnTo>
                    <a:pt x="78767" y="76353"/>
                  </a:lnTo>
                  <a:lnTo>
                    <a:pt x="79709" y="85316"/>
                  </a:lnTo>
                  <a:lnTo>
                    <a:pt x="80277" y="107382"/>
                  </a:lnTo>
                  <a:lnTo>
                    <a:pt x="78062" y="132299"/>
                  </a:lnTo>
                  <a:lnTo>
                    <a:pt x="73382" y="157020"/>
                  </a:lnTo>
                  <a:lnTo>
                    <a:pt x="66558" y="178497"/>
                  </a:lnTo>
                  <a:lnTo>
                    <a:pt x="25429" y="280072"/>
                  </a:lnTo>
                  <a:lnTo>
                    <a:pt x="5199" y="340699"/>
                  </a:lnTo>
                  <a:lnTo>
                    <a:pt x="0" y="384468"/>
                  </a:lnTo>
                  <a:lnTo>
                    <a:pt x="3963" y="435473"/>
                  </a:lnTo>
                  <a:lnTo>
                    <a:pt x="26306" y="511209"/>
                  </a:lnTo>
                  <a:lnTo>
                    <a:pt x="66906" y="596370"/>
                  </a:lnTo>
                  <a:lnTo>
                    <a:pt x="105861" y="665866"/>
                  </a:lnTo>
                  <a:lnTo>
                    <a:pt x="123268" y="694607"/>
                  </a:lnTo>
                  <a:lnTo>
                    <a:pt x="133789" y="714028"/>
                  </a:lnTo>
                  <a:lnTo>
                    <a:pt x="143074" y="736118"/>
                  </a:lnTo>
                  <a:lnTo>
                    <a:pt x="150106" y="758161"/>
                  </a:lnTo>
                  <a:lnTo>
                    <a:pt x="153864" y="777442"/>
                  </a:lnTo>
                  <a:lnTo>
                    <a:pt x="156199" y="794381"/>
                  </a:lnTo>
                  <a:lnTo>
                    <a:pt x="159356" y="810051"/>
                  </a:lnTo>
                  <a:lnTo>
                    <a:pt x="188068" y="840175"/>
                  </a:lnTo>
                  <a:lnTo>
                    <a:pt x="191360" y="840843"/>
                  </a:lnTo>
                  <a:lnTo>
                    <a:pt x="194450" y="839503"/>
                  </a:lnTo>
                  <a:lnTo>
                    <a:pt x="201382" y="836011"/>
                  </a:lnTo>
                  <a:lnTo>
                    <a:pt x="208867" y="831136"/>
                  </a:lnTo>
                  <a:lnTo>
                    <a:pt x="213611" y="82565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42" name="bg object 80">
              <a:extLst>
                <a:ext uri="{FF2B5EF4-FFF2-40B4-BE49-F238E27FC236}">
                  <a16:creationId xmlns:a16="http://schemas.microsoft.com/office/drawing/2014/main" id="{181F7C71-B2F6-60DC-DACE-7012E6C5C04E}"/>
                </a:ext>
              </a:extLst>
            </p:cNvPr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3552215" y="5875852"/>
              <a:ext cx="114834" cy="121336"/>
            </a:xfrm>
            <a:prstGeom prst="rect">
              <a:avLst/>
            </a:prstGeom>
          </p:spPr>
        </p:pic>
        <p:pic>
          <p:nvPicPr>
            <p:cNvPr id="1743" name="bg object 81">
              <a:extLst>
                <a:ext uri="{FF2B5EF4-FFF2-40B4-BE49-F238E27FC236}">
                  <a16:creationId xmlns:a16="http://schemas.microsoft.com/office/drawing/2014/main" id="{CFC021F8-3061-8D6D-44CA-1A0891A5A617}"/>
                </a:ext>
              </a:extLst>
            </p:cNvPr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467067" y="6294008"/>
              <a:ext cx="285111" cy="840822"/>
            </a:xfrm>
            <a:prstGeom prst="rect">
              <a:avLst/>
            </a:prstGeom>
          </p:spPr>
        </p:pic>
        <p:sp>
          <p:nvSpPr>
            <p:cNvPr id="1744" name="bg object 82">
              <a:extLst>
                <a:ext uri="{FF2B5EF4-FFF2-40B4-BE49-F238E27FC236}">
                  <a16:creationId xmlns:a16="http://schemas.microsoft.com/office/drawing/2014/main" id="{5E0148CA-87A7-B0F9-B58A-E560CE6A528F}"/>
                </a:ext>
              </a:extLst>
            </p:cNvPr>
            <p:cNvSpPr/>
            <p:nvPr/>
          </p:nvSpPr>
          <p:spPr>
            <a:xfrm>
              <a:off x="13467071" y="6293985"/>
              <a:ext cx="285115" cy="841375"/>
            </a:xfrm>
            <a:custGeom>
              <a:avLst/>
              <a:gdLst/>
              <a:ahLst/>
              <a:cxnLst/>
              <a:rect l="l" t="t" r="r" b="b"/>
              <a:pathLst>
                <a:path w="285115" h="841375">
                  <a:moveTo>
                    <a:pt x="123943" y="830613"/>
                  </a:moveTo>
                  <a:lnTo>
                    <a:pt x="127472" y="822702"/>
                  </a:lnTo>
                  <a:lnTo>
                    <a:pt x="131013" y="810014"/>
                  </a:lnTo>
                  <a:lnTo>
                    <a:pt x="134155" y="794299"/>
                  </a:lnTo>
                  <a:lnTo>
                    <a:pt x="136487" y="777306"/>
                  </a:lnTo>
                  <a:lnTo>
                    <a:pt x="140225" y="757970"/>
                  </a:lnTo>
                  <a:lnTo>
                    <a:pt x="147193" y="735866"/>
                  </a:lnTo>
                  <a:lnTo>
                    <a:pt x="156397" y="713720"/>
                  </a:lnTo>
                  <a:lnTo>
                    <a:pt x="166843" y="694261"/>
                  </a:lnTo>
                  <a:lnTo>
                    <a:pt x="230304" y="591324"/>
                  </a:lnTo>
                  <a:lnTo>
                    <a:pt x="263778" y="530041"/>
                  </a:lnTo>
                  <a:lnTo>
                    <a:pt x="278351" y="486137"/>
                  </a:lnTo>
                  <a:lnTo>
                    <a:pt x="285111" y="435337"/>
                  </a:lnTo>
                  <a:lnTo>
                    <a:pt x="279030" y="360181"/>
                  </a:lnTo>
                  <a:lnTo>
                    <a:pt x="257136" y="275867"/>
                  </a:lnTo>
                  <a:lnTo>
                    <a:pt x="233604" y="207135"/>
                  </a:lnTo>
                  <a:lnTo>
                    <a:pt x="222611" y="178727"/>
                  </a:lnTo>
                  <a:lnTo>
                    <a:pt x="215686" y="157204"/>
                  </a:lnTo>
                  <a:lnTo>
                    <a:pt x="210704" y="132425"/>
                  </a:lnTo>
                  <a:lnTo>
                    <a:pt x="208170" y="107457"/>
                  </a:lnTo>
                  <a:lnTo>
                    <a:pt x="208590" y="85369"/>
                  </a:lnTo>
                  <a:lnTo>
                    <a:pt x="209564" y="76144"/>
                  </a:lnTo>
                  <a:lnTo>
                    <a:pt x="211121" y="56618"/>
                  </a:lnTo>
                  <a:lnTo>
                    <a:pt x="209428" y="15182"/>
                  </a:lnTo>
                  <a:lnTo>
                    <a:pt x="187292" y="0"/>
                  </a:lnTo>
                  <a:lnTo>
                    <a:pt x="179429" y="1759"/>
                  </a:lnTo>
                  <a:lnTo>
                    <a:pt x="151360" y="48677"/>
                  </a:lnTo>
                  <a:lnTo>
                    <a:pt x="146896" y="78615"/>
                  </a:lnTo>
                  <a:lnTo>
                    <a:pt x="142861" y="100322"/>
                  </a:lnTo>
                  <a:lnTo>
                    <a:pt x="135515" y="124237"/>
                  </a:lnTo>
                  <a:lnTo>
                    <a:pt x="125799" y="147444"/>
                  </a:lnTo>
                  <a:lnTo>
                    <a:pt x="114656" y="167031"/>
                  </a:lnTo>
                  <a:lnTo>
                    <a:pt x="53306" y="257837"/>
                  </a:lnTo>
                  <a:lnTo>
                    <a:pt x="20912" y="312934"/>
                  </a:lnTo>
                  <a:lnTo>
                    <a:pt x="6727" y="354666"/>
                  </a:lnTo>
                  <a:lnTo>
                    <a:pt x="0" y="405380"/>
                  </a:lnTo>
                  <a:lnTo>
                    <a:pt x="6110" y="484102"/>
                  </a:lnTo>
                  <a:lnTo>
                    <a:pt x="28118" y="575843"/>
                  </a:lnTo>
                  <a:lnTo>
                    <a:pt x="51773" y="651921"/>
                  </a:lnTo>
                  <a:lnTo>
                    <a:pt x="62825" y="683654"/>
                  </a:lnTo>
                  <a:lnTo>
                    <a:pt x="69077" y="704839"/>
                  </a:lnTo>
                  <a:lnTo>
                    <a:pt x="73565" y="728377"/>
                  </a:lnTo>
                  <a:lnTo>
                    <a:pt x="75859" y="751398"/>
                  </a:lnTo>
                  <a:lnTo>
                    <a:pt x="75526" y="771034"/>
                  </a:lnTo>
                  <a:lnTo>
                    <a:pt x="74291" y="788089"/>
                  </a:lnTo>
                  <a:lnTo>
                    <a:pt x="74120" y="804071"/>
                  </a:lnTo>
                  <a:lnTo>
                    <a:pt x="95941" y="839513"/>
                  </a:lnTo>
                  <a:lnTo>
                    <a:pt x="99023" y="840853"/>
                  </a:lnTo>
                  <a:lnTo>
                    <a:pt x="102323" y="840184"/>
                  </a:lnTo>
                  <a:lnTo>
                    <a:pt x="109830" y="838207"/>
                  </a:lnTo>
                  <a:lnTo>
                    <a:pt x="118163" y="834993"/>
                  </a:lnTo>
                  <a:lnTo>
                    <a:pt x="123943" y="83061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45" name="bg object 83">
              <a:extLst>
                <a:ext uri="{FF2B5EF4-FFF2-40B4-BE49-F238E27FC236}">
                  <a16:creationId xmlns:a16="http://schemas.microsoft.com/office/drawing/2014/main" id="{A8A8840F-DE34-5753-2279-65931B99F06D}"/>
                </a:ext>
              </a:extLst>
            </p:cNvPr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299308" y="7073355"/>
              <a:ext cx="298268" cy="804008"/>
            </a:xfrm>
            <a:prstGeom prst="rect">
              <a:avLst/>
            </a:prstGeom>
          </p:spPr>
        </p:pic>
        <p:sp>
          <p:nvSpPr>
            <p:cNvPr id="1746" name="bg object 84">
              <a:extLst>
                <a:ext uri="{FF2B5EF4-FFF2-40B4-BE49-F238E27FC236}">
                  <a16:creationId xmlns:a16="http://schemas.microsoft.com/office/drawing/2014/main" id="{0DF9204A-5EB3-C1D3-E6B9-36B8491B1196}"/>
                </a:ext>
              </a:extLst>
            </p:cNvPr>
            <p:cNvSpPr/>
            <p:nvPr/>
          </p:nvSpPr>
          <p:spPr>
            <a:xfrm>
              <a:off x="13299307" y="7073215"/>
              <a:ext cx="298450" cy="804545"/>
            </a:xfrm>
            <a:custGeom>
              <a:avLst/>
              <a:gdLst/>
              <a:ahLst/>
              <a:cxnLst/>
              <a:rect l="l" t="t" r="r" b="b"/>
              <a:pathLst>
                <a:path w="298450" h="804545">
                  <a:moveTo>
                    <a:pt x="45119" y="799284"/>
                  </a:moveTo>
                  <a:lnTo>
                    <a:pt x="50219" y="792283"/>
                  </a:lnTo>
                  <a:lnTo>
                    <a:pt x="56323" y="780611"/>
                  </a:lnTo>
                  <a:lnTo>
                    <a:pt x="62662" y="765893"/>
                  </a:lnTo>
                  <a:lnTo>
                    <a:pt x="68469" y="749757"/>
                  </a:lnTo>
                  <a:lnTo>
                    <a:pt x="76144" y="731617"/>
                  </a:lnTo>
                  <a:lnTo>
                    <a:pt x="87555" y="711444"/>
                  </a:lnTo>
                  <a:lnTo>
                    <a:pt x="101161" y="691694"/>
                  </a:lnTo>
                  <a:lnTo>
                    <a:pt x="115421" y="674827"/>
                  </a:lnTo>
                  <a:lnTo>
                    <a:pt x="198896" y="587335"/>
                  </a:lnTo>
                  <a:lnTo>
                    <a:pt x="244380" y="534351"/>
                  </a:lnTo>
                  <a:lnTo>
                    <a:pt x="267765" y="494437"/>
                  </a:lnTo>
                  <a:lnTo>
                    <a:pt x="284944" y="446153"/>
                  </a:lnTo>
                  <a:lnTo>
                    <a:pt x="294620" y="371379"/>
                  </a:lnTo>
                  <a:lnTo>
                    <a:pt x="290732" y="284353"/>
                  </a:lnTo>
                  <a:lnTo>
                    <a:pt x="282002" y="212227"/>
                  </a:lnTo>
                  <a:lnTo>
                    <a:pt x="277154" y="182151"/>
                  </a:lnTo>
                  <a:lnTo>
                    <a:pt x="274866" y="159665"/>
                  </a:lnTo>
                  <a:lnTo>
                    <a:pt x="275150" y="134393"/>
                  </a:lnTo>
                  <a:lnTo>
                    <a:pt x="277862" y="109443"/>
                  </a:lnTo>
                  <a:lnTo>
                    <a:pt x="282860" y="87924"/>
                  </a:lnTo>
                  <a:lnTo>
                    <a:pt x="285730" y="79107"/>
                  </a:lnTo>
                  <a:lnTo>
                    <a:pt x="291319" y="60330"/>
                  </a:lnTo>
                  <a:lnTo>
                    <a:pt x="295579" y="42831"/>
                  </a:lnTo>
                  <a:lnTo>
                    <a:pt x="298050" y="28551"/>
                  </a:lnTo>
                  <a:lnTo>
                    <a:pt x="298274" y="19433"/>
                  </a:lnTo>
                  <a:lnTo>
                    <a:pt x="294828" y="13098"/>
                  </a:lnTo>
                  <a:lnTo>
                    <a:pt x="288596" y="6803"/>
                  </a:lnTo>
                  <a:lnTo>
                    <a:pt x="282604" y="1973"/>
                  </a:lnTo>
                  <a:lnTo>
                    <a:pt x="279876" y="31"/>
                  </a:lnTo>
                  <a:lnTo>
                    <a:pt x="271719" y="83"/>
                  </a:lnTo>
                  <a:lnTo>
                    <a:pt x="234509" y="40141"/>
                  </a:lnTo>
                  <a:lnTo>
                    <a:pt x="223909" y="68500"/>
                  </a:lnTo>
                  <a:lnTo>
                    <a:pt x="215454" y="88889"/>
                  </a:lnTo>
                  <a:lnTo>
                    <a:pt x="203296" y="110749"/>
                  </a:lnTo>
                  <a:lnTo>
                    <a:pt x="188969" y="131429"/>
                  </a:lnTo>
                  <a:lnTo>
                    <a:pt x="174005" y="148278"/>
                  </a:lnTo>
                  <a:lnTo>
                    <a:pt x="95116" y="224341"/>
                  </a:lnTo>
                  <a:lnTo>
                    <a:pt x="51975" y="271496"/>
                  </a:lnTo>
                  <a:lnTo>
                    <a:pt x="29421" y="309366"/>
                  </a:lnTo>
                  <a:lnTo>
                    <a:pt x="12293" y="357570"/>
                  </a:lnTo>
                  <a:lnTo>
                    <a:pt x="1905" y="435848"/>
                  </a:lnTo>
                  <a:lnTo>
                    <a:pt x="4360" y="530164"/>
                  </a:lnTo>
                  <a:lnTo>
                    <a:pt x="11682" y="609500"/>
                  </a:lnTo>
                  <a:lnTo>
                    <a:pt x="15895" y="642839"/>
                  </a:lnTo>
                  <a:lnTo>
                    <a:pt x="17598" y="664853"/>
                  </a:lnTo>
                  <a:lnTo>
                    <a:pt x="17092" y="688806"/>
                  </a:lnTo>
                  <a:lnTo>
                    <a:pt x="14550" y="711800"/>
                  </a:lnTo>
                  <a:lnTo>
                    <a:pt x="10146" y="730941"/>
                  </a:lnTo>
                  <a:lnTo>
                    <a:pt x="5392" y="747366"/>
                  </a:lnTo>
                  <a:lnTo>
                    <a:pt x="1902" y="762967"/>
                  </a:lnTo>
                  <a:lnTo>
                    <a:pt x="0" y="775979"/>
                  </a:lnTo>
                  <a:lnTo>
                    <a:pt x="10" y="784635"/>
                  </a:lnTo>
                  <a:lnTo>
                    <a:pt x="3516" y="790989"/>
                  </a:lnTo>
                  <a:lnTo>
                    <a:pt x="9824" y="797310"/>
                  </a:lnTo>
                  <a:lnTo>
                    <a:pt x="15878" y="802164"/>
                  </a:lnTo>
                  <a:lnTo>
                    <a:pt x="18617" y="804111"/>
                  </a:lnTo>
                  <a:lnTo>
                    <a:pt x="21985" y="804145"/>
                  </a:lnTo>
                  <a:lnTo>
                    <a:pt x="29736" y="803775"/>
                  </a:lnTo>
                  <a:lnTo>
                    <a:pt x="38553" y="802366"/>
                  </a:lnTo>
                  <a:lnTo>
                    <a:pt x="45119" y="79928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47" name="bg object 85">
              <a:extLst>
                <a:ext uri="{FF2B5EF4-FFF2-40B4-BE49-F238E27FC236}">
                  <a16:creationId xmlns:a16="http://schemas.microsoft.com/office/drawing/2014/main" id="{248FAFE4-466B-2CC0-7398-8B7652171B34}"/>
                </a:ext>
              </a:extLst>
            </p:cNvPr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387056" y="7412245"/>
              <a:ext cx="121740" cy="125663"/>
            </a:xfrm>
            <a:prstGeom prst="rect">
              <a:avLst/>
            </a:prstGeom>
          </p:spPr>
        </p:pic>
        <p:pic>
          <p:nvPicPr>
            <p:cNvPr id="1748" name="bg object 86">
              <a:extLst>
                <a:ext uri="{FF2B5EF4-FFF2-40B4-BE49-F238E27FC236}">
                  <a16:creationId xmlns:a16="http://schemas.microsoft.com/office/drawing/2014/main" id="{87686A75-D68E-2E91-C339-A7E60813C6CB}"/>
                </a:ext>
              </a:extLst>
            </p:cNvPr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2906653" y="7816694"/>
              <a:ext cx="450834" cy="737747"/>
            </a:xfrm>
            <a:prstGeom prst="rect">
              <a:avLst/>
            </a:prstGeom>
          </p:spPr>
        </p:pic>
        <p:sp>
          <p:nvSpPr>
            <p:cNvPr id="1749" name="bg object 87">
              <a:extLst>
                <a:ext uri="{FF2B5EF4-FFF2-40B4-BE49-F238E27FC236}">
                  <a16:creationId xmlns:a16="http://schemas.microsoft.com/office/drawing/2014/main" id="{6C68D909-2EAC-613B-0A26-B8DF6D67BE05}"/>
                </a:ext>
              </a:extLst>
            </p:cNvPr>
            <p:cNvSpPr/>
            <p:nvPr/>
          </p:nvSpPr>
          <p:spPr>
            <a:xfrm>
              <a:off x="12906653" y="7816687"/>
              <a:ext cx="450850" cy="737870"/>
            </a:xfrm>
            <a:custGeom>
              <a:avLst/>
              <a:gdLst/>
              <a:ahLst/>
              <a:cxnLst/>
              <a:rect l="l" t="t" r="r" b="b"/>
              <a:pathLst>
                <a:path w="450850" h="737870">
                  <a:moveTo>
                    <a:pt x="41077" y="736103"/>
                  </a:moveTo>
                  <a:lnTo>
                    <a:pt x="47514" y="730308"/>
                  </a:lnTo>
                  <a:lnTo>
                    <a:pt x="55907" y="720157"/>
                  </a:lnTo>
                  <a:lnTo>
                    <a:pt x="65171" y="707079"/>
                  </a:lnTo>
                  <a:lnTo>
                    <a:pt x="74217" y="692502"/>
                  </a:lnTo>
                  <a:lnTo>
                    <a:pt x="85496" y="676362"/>
                  </a:lnTo>
                  <a:lnTo>
                    <a:pt x="100850" y="659004"/>
                  </a:lnTo>
                  <a:lnTo>
                    <a:pt x="118262" y="642516"/>
                  </a:lnTo>
                  <a:lnTo>
                    <a:pt x="135713" y="628986"/>
                  </a:lnTo>
                  <a:lnTo>
                    <a:pt x="235564" y="560758"/>
                  </a:lnTo>
                  <a:lnTo>
                    <a:pt x="291073" y="518387"/>
                  </a:lnTo>
                  <a:lnTo>
                    <a:pt x="322243" y="484207"/>
                  </a:lnTo>
                  <a:lnTo>
                    <a:pt x="349078" y="440552"/>
                  </a:lnTo>
                  <a:lnTo>
                    <a:pt x="374090" y="369416"/>
                  </a:lnTo>
                  <a:lnTo>
                    <a:pt x="388383" y="283483"/>
                  </a:lnTo>
                  <a:lnTo>
                    <a:pt x="394842" y="211120"/>
                  </a:lnTo>
                  <a:lnTo>
                    <a:pt x="396354" y="180696"/>
                  </a:lnTo>
                  <a:lnTo>
                    <a:pt x="398785" y="158227"/>
                  </a:lnTo>
                  <a:lnTo>
                    <a:pt x="404313" y="133567"/>
                  </a:lnTo>
                  <a:lnTo>
                    <a:pt x="412152" y="109727"/>
                  </a:lnTo>
                  <a:lnTo>
                    <a:pt x="421515" y="89714"/>
                  </a:lnTo>
                  <a:lnTo>
                    <a:pt x="426154" y="81683"/>
                  </a:lnTo>
                  <a:lnTo>
                    <a:pt x="435525" y="64479"/>
                  </a:lnTo>
                  <a:lnTo>
                    <a:pt x="443328" y="48249"/>
                  </a:lnTo>
                  <a:lnTo>
                    <a:pt x="448714" y="34799"/>
                  </a:lnTo>
                  <a:lnTo>
                    <a:pt x="450834" y="25936"/>
                  </a:lnTo>
                  <a:lnTo>
                    <a:pt x="448783" y="19017"/>
                  </a:lnTo>
                  <a:lnTo>
                    <a:pt x="420039" y="0"/>
                  </a:lnTo>
                  <a:lnTo>
                    <a:pt x="410722" y="4091"/>
                  </a:lnTo>
                  <a:lnTo>
                    <a:pt x="397846" y="16229"/>
                  </a:lnTo>
                  <a:lnTo>
                    <a:pt x="384161" y="32915"/>
                  </a:lnTo>
                  <a:lnTo>
                    <a:pt x="372417" y="50647"/>
                  </a:lnTo>
                  <a:lnTo>
                    <a:pt x="367905" y="58448"/>
                  </a:lnTo>
                  <a:lnTo>
                    <a:pt x="355390" y="76638"/>
                  </a:lnTo>
                  <a:lnTo>
                    <a:pt x="338953" y="95497"/>
                  </a:lnTo>
                  <a:lnTo>
                    <a:pt x="320638" y="112750"/>
                  </a:lnTo>
                  <a:lnTo>
                    <a:pt x="302493" y="126121"/>
                  </a:lnTo>
                  <a:lnTo>
                    <a:pt x="209521" y="184112"/>
                  </a:lnTo>
                  <a:lnTo>
                    <a:pt x="157521" y="221264"/>
                  </a:lnTo>
                  <a:lnTo>
                    <a:pt x="127584" y="253615"/>
                  </a:lnTo>
                  <a:lnTo>
                    <a:pt x="100803" y="297205"/>
                  </a:lnTo>
                  <a:lnTo>
                    <a:pt x="74367" y="371613"/>
                  </a:lnTo>
                  <a:lnTo>
                    <a:pt x="57159" y="464378"/>
                  </a:lnTo>
                  <a:lnTo>
                    <a:pt x="47825" y="543502"/>
                  </a:lnTo>
                  <a:lnTo>
                    <a:pt x="45014" y="576987"/>
                  </a:lnTo>
                  <a:lnTo>
                    <a:pt x="42107" y="598883"/>
                  </a:lnTo>
                  <a:lnTo>
                    <a:pt x="36636" y="622212"/>
                  </a:lnTo>
                  <a:lnTo>
                    <a:pt x="29372" y="644177"/>
                  </a:lnTo>
                  <a:lnTo>
                    <a:pt x="21088" y="661979"/>
                  </a:lnTo>
                  <a:lnTo>
                    <a:pt x="13019" y="677056"/>
                  </a:lnTo>
                  <a:lnTo>
                    <a:pt x="6358" y="691588"/>
                  </a:lnTo>
                  <a:lnTo>
                    <a:pt x="1790" y="703918"/>
                  </a:lnTo>
                  <a:lnTo>
                    <a:pt x="0" y="712386"/>
                  </a:lnTo>
                  <a:lnTo>
                    <a:pt x="2107" y="719334"/>
                  </a:lnTo>
                  <a:lnTo>
                    <a:pt x="34015" y="737753"/>
                  </a:lnTo>
                  <a:lnTo>
                    <a:pt x="41077" y="73610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50" name="bg object 88">
              <a:extLst>
                <a:ext uri="{FF2B5EF4-FFF2-40B4-BE49-F238E27FC236}">
                  <a16:creationId xmlns:a16="http://schemas.microsoft.com/office/drawing/2014/main" id="{A32E8EBF-21BA-9829-865D-484BD392B9D9}"/>
                </a:ext>
              </a:extLst>
            </p:cNvPr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3067925" y="8121324"/>
              <a:ext cx="127333" cy="127948"/>
            </a:xfrm>
            <a:prstGeom prst="rect">
              <a:avLst/>
            </a:prstGeom>
          </p:spPr>
        </p:pic>
        <p:pic>
          <p:nvPicPr>
            <p:cNvPr id="1751" name="bg object 89">
              <a:extLst>
                <a:ext uri="{FF2B5EF4-FFF2-40B4-BE49-F238E27FC236}">
                  <a16:creationId xmlns:a16="http://schemas.microsoft.com/office/drawing/2014/main" id="{32534A3F-8752-1964-D2D6-9569058915AB}"/>
                </a:ext>
              </a:extLst>
            </p:cNvPr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2383015" y="8494296"/>
              <a:ext cx="583699" cy="641580"/>
            </a:xfrm>
            <a:prstGeom prst="rect">
              <a:avLst/>
            </a:prstGeom>
          </p:spPr>
        </p:pic>
        <p:sp>
          <p:nvSpPr>
            <p:cNvPr id="1752" name="bg object 90">
              <a:extLst>
                <a:ext uri="{FF2B5EF4-FFF2-40B4-BE49-F238E27FC236}">
                  <a16:creationId xmlns:a16="http://schemas.microsoft.com/office/drawing/2014/main" id="{3BC16024-4007-624A-1CD6-BED3FC188580}"/>
                </a:ext>
              </a:extLst>
            </p:cNvPr>
            <p:cNvSpPr/>
            <p:nvPr/>
          </p:nvSpPr>
          <p:spPr>
            <a:xfrm>
              <a:off x="12383020" y="8494503"/>
              <a:ext cx="584200" cy="641985"/>
            </a:xfrm>
            <a:custGeom>
              <a:avLst/>
              <a:gdLst/>
              <a:ahLst/>
              <a:cxnLst/>
              <a:rect l="l" t="t" r="r" b="b"/>
              <a:pathLst>
                <a:path w="584200" h="641984">
                  <a:moveTo>
                    <a:pt x="35245" y="641226"/>
                  </a:moveTo>
                  <a:lnTo>
                    <a:pt x="42745" y="636898"/>
                  </a:lnTo>
                  <a:lnTo>
                    <a:pt x="53065" y="628715"/>
                  </a:lnTo>
                  <a:lnTo>
                    <a:pt x="64843" y="617848"/>
                  </a:lnTo>
                  <a:lnTo>
                    <a:pt x="76720" y="605468"/>
                  </a:lnTo>
                  <a:lnTo>
                    <a:pt x="91108" y="592026"/>
                  </a:lnTo>
                  <a:lnTo>
                    <a:pt x="109736" y="578242"/>
                  </a:lnTo>
                  <a:lnTo>
                    <a:pt x="130195" y="565736"/>
                  </a:lnTo>
                  <a:lnTo>
                    <a:pt x="150079" y="556129"/>
                  </a:lnTo>
                  <a:lnTo>
                    <a:pt x="261937" y="510151"/>
                  </a:lnTo>
                  <a:lnTo>
                    <a:pt x="325045" y="480247"/>
                  </a:lnTo>
                  <a:lnTo>
                    <a:pt x="362641" y="453295"/>
                  </a:lnTo>
                  <a:lnTo>
                    <a:pt x="397966" y="416175"/>
                  </a:lnTo>
                  <a:lnTo>
                    <a:pt x="437218" y="351796"/>
                  </a:lnTo>
                  <a:lnTo>
                    <a:pt x="469065" y="270712"/>
                  </a:lnTo>
                  <a:lnTo>
                    <a:pt x="490430" y="201273"/>
                  </a:lnTo>
                  <a:lnTo>
                    <a:pt x="498236" y="171827"/>
                  </a:lnTo>
                  <a:lnTo>
                    <a:pt x="505281" y="150353"/>
                  </a:lnTo>
                  <a:lnTo>
                    <a:pt x="515812" y="127380"/>
                  </a:lnTo>
                  <a:lnTo>
                    <a:pt x="528434" y="105692"/>
                  </a:lnTo>
                  <a:lnTo>
                    <a:pt x="541753" y="88070"/>
                  </a:lnTo>
                  <a:lnTo>
                    <a:pt x="547972" y="81180"/>
                  </a:lnTo>
                  <a:lnTo>
                    <a:pt x="560709" y="66296"/>
                  </a:lnTo>
                  <a:lnTo>
                    <a:pt x="571714" y="52041"/>
                  </a:lnTo>
                  <a:lnTo>
                    <a:pt x="579779" y="40003"/>
                  </a:lnTo>
                  <a:lnTo>
                    <a:pt x="583699" y="31768"/>
                  </a:lnTo>
                  <a:lnTo>
                    <a:pt x="583131" y="24579"/>
                  </a:lnTo>
                  <a:lnTo>
                    <a:pt x="558977" y="0"/>
                  </a:lnTo>
                  <a:lnTo>
                    <a:pt x="549005" y="2065"/>
                  </a:lnTo>
                  <a:lnTo>
                    <a:pt x="533884" y="11261"/>
                  </a:lnTo>
                  <a:lnTo>
                    <a:pt x="517027" y="24737"/>
                  </a:lnTo>
                  <a:lnTo>
                    <a:pt x="501848" y="39642"/>
                  </a:lnTo>
                  <a:lnTo>
                    <a:pt x="495817" y="46344"/>
                  </a:lnTo>
                  <a:lnTo>
                    <a:pt x="479799" y="61528"/>
                  </a:lnTo>
                  <a:lnTo>
                    <a:pt x="459798" y="76553"/>
                  </a:lnTo>
                  <a:lnTo>
                    <a:pt x="438292" y="89618"/>
                  </a:lnTo>
                  <a:lnTo>
                    <a:pt x="417756" y="98918"/>
                  </a:lnTo>
                  <a:lnTo>
                    <a:pt x="314762" y="136317"/>
                  </a:lnTo>
                  <a:lnTo>
                    <a:pt x="256176" y="161849"/>
                  </a:lnTo>
                  <a:lnTo>
                    <a:pt x="220170" y="187273"/>
                  </a:lnTo>
                  <a:lnTo>
                    <a:pt x="184915" y="224349"/>
                  </a:lnTo>
                  <a:lnTo>
                    <a:pt x="143585" y="291627"/>
                  </a:lnTo>
                  <a:lnTo>
                    <a:pt x="107462" y="378782"/>
                  </a:lnTo>
                  <a:lnTo>
                    <a:pt x="81878" y="454235"/>
                  </a:lnTo>
                  <a:lnTo>
                    <a:pt x="72165" y="486404"/>
                  </a:lnTo>
                  <a:lnTo>
                    <a:pt x="64772" y="507218"/>
                  </a:lnTo>
                  <a:lnTo>
                    <a:pt x="54572" y="528898"/>
                  </a:lnTo>
                  <a:lnTo>
                    <a:pt x="42902" y="548873"/>
                  </a:lnTo>
                  <a:lnTo>
                    <a:pt x="31098" y="564569"/>
                  </a:lnTo>
                  <a:lnTo>
                    <a:pt x="20065" y="577635"/>
                  </a:lnTo>
                  <a:lnTo>
                    <a:pt x="10527" y="590465"/>
                  </a:lnTo>
                  <a:lnTo>
                    <a:pt x="3500" y="601576"/>
                  </a:lnTo>
                  <a:lnTo>
                    <a:pt x="0" y="609489"/>
                  </a:lnTo>
                  <a:lnTo>
                    <a:pt x="617" y="616717"/>
                  </a:lnTo>
                  <a:lnTo>
                    <a:pt x="27987" y="641371"/>
                  </a:lnTo>
                  <a:lnTo>
                    <a:pt x="35245" y="641226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53" name="bg object 91">
              <a:extLst>
                <a:ext uri="{FF2B5EF4-FFF2-40B4-BE49-F238E27FC236}">
                  <a16:creationId xmlns:a16="http://schemas.microsoft.com/office/drawing/2014/main" id="{1238CB7F-3617-0369-B389-E9923CD6D173}"/>
                </a:ext>
              </a:extLst>
            </p:cNvPr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610166" y="8749911"/>
              <a:ext cx="128587" cy="129657"/>
            </a:xfrm>
            <a:prstGeom prst="rect">
              <a:avLst/>
            </a:prstGeom>
          </p:spPr>
        </p:pic>
        <p:pic>
          <p:nvPicPr>
            <p:cNvPr id="1754" name="bg object 92">
              <a:extLst>
                <a:ext uri="{FF2B5EF4-FFF2-40B4-BE49-F238E27FC236}">
                  <a16:creationId xmlns:a16="http://schemas.microsoft.com/office/drawing/2014/main" id="{BE2467D2-D79A-E7D2-B689-9F66FB7DB16C}"/>
                </a:ext>
              </a:extLst>
            </p:cNvPr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1750388" y="9076644"/>
              <a:ext cx="692893" cy="519209"/>
            </a:xfrm>
            <a:prstGeom prst="rect">
              <a:avLst/>
            </a:prstGeom>
          </p:spPr>
        </p:pic>
        <p:sp>
          <p:nvSpPr>
            <p:cNvPr id="1755" name="bg object 93">
              <a:extLst>
                <a:ext uri="{FF2B5EF4-FFF2-40B4-BE49-F238E27FC236}">
                  <a16:creationId xmlns:a16="http://schemas.microsoft.com/office/drawing/2014/main" id="{7E181EF3-7EC3-38D2-D7E7-329C0F31322D}"/>
                </a:ext>
              </a:extLst>
            </p:cNvPr>
            <p:cNvSpPr/>
            <p:nvPr/>
          </p:nvSpPr>
          <p:spPr>
            <a:xfrm>
              <a:off x="11750391" y="9077478"/>
              <a:ext cx="693420" cy="518795"/>
            </a:xfrm>
            <a:custGeom>
              <a:avLst/>
              <a:gdLst/>
              <a:ahLst/>
              <a:cxnLst/>
              <a:rect l="l" t="t" r="r" b="b"/>
              <a:pathLst>
                <a:path w="693420" h="518795">
                  <a:moveTo>
                    <a:pt x="28771" y="518377"/>
                  </a:moveTo>
                  <a:lnTo>
                    <a:pt x="37007" y="515699"/>
                  </a:lnTo>
                  <a:lnTo>
                    <a:pt x="48806" y="509841"/>
                  </a:lnTo>
                  <a:lnTo>
                    <a:pt x="62589" y="501662"/>
                  </a:lnTo>
                  <a:lnTo>
                    <a:pt x="76780" y="492022"/>
                  </a:lnTo>
                  <a:lnTo>
                    <a:pt x="93654" y="481866"/>
                  </a:lnTo>
                  <a:lnTo>
                    <a:pt x="114742" y="472257"/>
                  </a:lnTo>
                  <a:lnTo>
                    <a:pt x="137354" y="464279"/>
                  </a:lnTo>
                  <a:lnTo>
                    <a:pt x="158798" y="459018"/>
                  </a:lnTo>
                  <a:lnTo>
                    <a:pt x="277765" y="437299"/>
                  </a:lnTo>
                  <a:lnTo>
                    <a:pt x="345708" y="421168"/>
                  </a:lnTo>
                  <a:lnTo>
                    <a:pt x="388087" y="402622"/>
                  </a:lnTo>
                  <a:lnTo>
                    <a:pt x="430361" y="373659"/>
                  </a:lnTo>
                  <a:lnTo>
                    <a:pt x="482146" y="318843"/>
                  </a:lnTo>
                  <a:lnTo>
                    <a:pt x="530152" y="246150"/>
                  </a:lnTo>
                  <a:lnTo>
                    <a:pt x="565482" y="182668"/>
                  </a:lnTo>
                  <a:lnTo>
                    <a:pt x="579236" y="155488"/>
                  </a:lnTo>
                  <a:lnTo>
                    <a:pt x="590597" y="135952"/>
                  </a:lnTo>
                  <a:lnTo>
                    <a:pt x="605681" y="115672"/>
                  </a:lnTo>
                  <a:lnTo>
                    <a:pt x="622543" y="97081"/>
                  </a:lnTo>
                  <a:lnTo>
                    <a:pt x="639234" y="82610"/>
                  </a:lnTo>
                  <a:lnTo>
                    <a:pt x="646742" y="77166"/>
                  </a:lnTo>
                  <a:lnTo>
                    <a:pt x="662297" y="65259"/>
                  </a:lnTo>
                  <a:lnTo>
                    <a:pt x="676024" y="53607"/>
                  </a:lnTo>
                  <a:lnTo>
                    <a:pt x="686413" y="43512"/>
                  </a:lnTo>
                  <a:lnTo>
                    <a:pt x="691955" y="36277"/>
                  </a:lnTo>
                  <a:lnTo>
                    <a:pt x="692893" y="29118"/>
                  </a:lnTo>
                  <a:lnTo>
                    <a:pt x="691553" y="20356"/>
                  </a:lnTo>
                  <a:lnTo>
                    <a:pt x="664190" y="0"/>
                  </a:lnTo>
                  <a:lnTo>
                    <a:pt x="647488" y="5850"/>
                  </a:lnTo>
                  <a:lnTo>
                    <a:pt x="628198" y="15526"/>
                  </a:lnTo>
                  <a:lnTo>
                    <a:pt x="610251" y="26947"/>
                  </a:lnTo>
                  <a:lnTo>
                    <a:pt x="602963" y="32245"/>
                  </a:lnTo>
                  <a:lnTo>
                    <a:pt x="584136" y="43770"/>
                  </a:lnTo>
                  <a:lnTo>
                    <a:pt x="561450" y="54313"/>
                  </a:lnTo>
                  <a:lnTo>
                    <a:pt x="537702" y="62625"/>
                  </a:lnTo>
                  <a:lnTo>
                    <a:pt x="515688" y="67459"/>
                  </a:lnTo>
                  <a:lnTo>
                    <a:pt x="407159" y="82620"/>
                  </a:lnTo>
                  <a:lnTo>
                    <a:pt x="344542" y="95410"/>
                  </a:lnTo>
                  <a:lnTo>
                    <a:pt x="304039" y="112792"/>
                  </a:lnTo>
                  <a:lnTo>
                    <a:pt x="261853" y="141729"/>
                  </a:lnTo>
                  <a:lnTo>
                    <a:pt x="207439" y="198947"/>
                  </a:lnTo>
                  <a:lnTo>
                    <a:pt x="153985" y="276690"/>
                  </a:lnTo>
                  <a:lnTo>
                    <a:pt x="113272" y="345176"/>
                  </a:lnTo>
                  <a:lnTo>
                    <a:pt x="97083" y="374622"/>
                  </a:lnTo>
                  <a:lnTo>
                    <a:pt x="85520" y="393440"/>
                  </a:lnTo>
                  <a:lnTo>
                    <a:pt x="71033" y="412524"/>
                  </a:lnTo>
                  <a:lnTo>
                    <a:pt x="55464" y="429634"/>
                  </a:lnTo>
                  <a:lnTo>
                    <a:pt x="40655" y="442526"/>
                  </a:lnTo>
                  <a:lnTo>
                    <a:pt x="27149" y="453020"/>
                  </a:lnTo>
                  <a:lnTo>
                    <a:pt x="15154" y="463590"/>
                  </a:lnTo>
                  <a:lnTo>
                    <a:pt x="5970" y="472999"/>
                  </a:lnTo>
                  <a:lnTo>
                    <a:pt x="898" y="480012"/>
                  </a:lnTo>
                  <a:lnTo>
                    <a:pt x="0" y="487211"/>
                  </a:lnTo>
                  <a:lnTo>
                    <a:pt x="1386" y="496031"/>
                  </a:lnTo>
                  <a:lnTo>
                    <a:pt x="21646" y="517015"/>
                  </a:lnTo>
                  <a:lnTo>
                    <a:pt x="28771" y="518377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56" name="bg object 94">
              <a:extLst>
                <a:ext uri="{FF2B5EF4-FFF2-40B4-BE49-F238E27FC236}">
                  <a16:creationId xmlns:a16="http://schemas.microsoft.com/office/drawing/2014/main" id="{D56284FB-A2F2-C567-FADD-90C1BC6055DF}"/>
                </a:ext>
              </a:extLst>
            </p:cNvPr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1036247" y="9538118"/>
              <a:ext cx="773973" cy="374930"/>
            </a:xfrm>
            <a:prstGeom prst="rect">
              <a:avLst/>
            </a:prstGeom>
          </p:spPr>
        </p:pic>
        <p:sp>
          <p:nvSpPr>
            <p:cNvPr id="1757" name="bg object 95">
              <a:extLst>
                <a:ext uri="{FF2B5EF4-FFF2-40B4-BE49-F238E27FC236}">
                  <a16:creationId xmlns:a16="http://schemas.microsoft.com/office/drawing/2014/main" id="{34E384DE-C9A8-BC87-ED4D-F2DE84855ED8}"/>
                </a:ext>
              </a:extLst>
            </p:cNvPr>
            <p:cNvSpPr/>
            <p:nvPr/>
          </p:nvSpPr>
          <p:spPr>
            <a:xfrm>
              <a:off x="11036228" y="9538119"/>
              <a:ext cx="774065" cy="375285"/>
            </a:xfrm>
            <a:custGeom>
              <a:avLst/>
              <a:gdLst/>
              <a:ahLst/>
              <a:cxnLst/>
              <a:rect l="l" t="t" r="r" b="b"/>
              <a:pathLst>
                <a:path w="774065" h="375284">
                  <a:moveTo>
                    <a:pt x="22151" y="374935"/>
                  </a:moveTo>
                  <a:lnTo>
                    <a:pt x="30765" y="374032"/>
                  </a:lnTo>
                  <a:lnTo>
                    <a:pt x="43524" y="370755"/>
                  </a:lnTo>
                  <a:lnTo>
                    <a:pt x="58706" y="365621"/>
                  </a:lnTo>
                  <a:lnTo>
                    <a:pt x="74589" y="359145"/>
                  </a:lnTo>
                  <a:lnTo>
                    <a:pt x="93195" y="352717"/>
                  </a:lnTo>
                  <a:lnTo>
                    <a:pt x="115819" y="347698"/>
                  </a:lnTo>
                  <a:lnTo>
                    <a:pt x="139600" y="344591"/>
                  </a:lnTo>
                  <a:lnTo>
                    <a:pt x="161675" y="343900"/>
                  </a:lnTo>
                  <a:lnTo>
                    <a:pt x="282557" y="347394"/>
                  </a:lnTo>
                  <a:lnTo>
                    <a:pt x="352370" y="345744"/>
                  </a:lnTo>
                  <a:lnTo>
                    <a:pt x="397678" y="336415"/>
                  </a:lnTo>
                  <a:lnTo>
                    <a:pt x="445049" y="316874"/>
                  </a:lnTo>
                  <a:lnTo>
                    <a:pt x="507096" y="274028"/>
                  </a:lnTo>
                  <a:lnTo>
                    <a:pt x="569167" y="212906"/>
                  </a:lnTo>
                  <a:lnTo>
                    <a:pt x="616923" y="158157"/>
                  </a:lnTo>
                  <a:lnTo>
                    <a:pt x="636027" y="134430"/>
                  </a:lnTo>
                  <a:lnTo>
                    <a:pt x="651209" y="117682"/>
                  </a:lnTo>
                  <a:lnTo>
                    <a:pt x="670181" y="100983"/>
                  </a:lnTo>
                  <a:lnTo>
                    <a:pt x="690538" y="86306"/>
                  </a:lnTo>
                  <a:lnTo>
                    <a:pt x="709878" y="75625"/>
                  </a:lnTo>
                  <a:lnTo>
                    <a:pt x="718339" y="71845"/>
                  </a:lnTo>
                  <a:lnTo>
                    <a:pt x="736033" y="63433"/>
                  </a:lnTo>
                  <a:lnTo>
                    <a:pt x="771070" y="41249"/>
                  </a:lnTo>
                  <a:lnTo>
                    <a:pt x="773986" y="25598"/>
                  </a:lnTo>
                  <a:lnTo>
                    <a:pt x="773571" y="17908"/>
                  </a:lnTo>
                  <a:lnTo>
                    <a:pt x="751458" y="0"/>
                  </a:lnTo>
                  <a:lnTo>
                    <a:pt x="733905" y="2250"/>
                  </a:lnTo>
                  <a:lnTo>
                    <a:pt x="713025" y="7705"/>
                  </a:lnTo>
                  <a:lnTo>
                    <a:pt x="693094" y="15145"/>
                  </a:lnTo>
                  <a:lnTo>
                    <a:pt x="684863" y="18810"/>
                  </a:lnTo>
                  <a:lnTo>
                    <a:pt x="664049" y="26168"/>
                  </a:lnTo>
                  <a:lnTo>
                    <a:pt x="639666" y="31763"/>
                  </a:lnTo>
                  <a:lnTo>
                    <a:pt x="614709" y="34954"/>
                  </a:lnTo>
                  <a:lnTo>
                    <a:pt x="592175" y="35103"/>
                  </a:lnTo>
                  <a:lnTo>
                    <a:pt x="482867" y="27374"/>
                  </a:lnTo>
                  <a:lnTo>
                    <a:pt x="418959" y="26867"/>
                  </a:lnTo>
                  <a:lnTo>
                    <a:pt x="375727" y="35447"/>
                  </a:lnTo>
                  <a:lnTo>
                    <a:pt x="328445" y="54977"/>
                  </a:lnTo>
                  <a:lnTo>
                    <a:pt x="263321" y="99632"/>
                  </a:lnTo>
                  <a:lnTo>
                    <a:pt x="194869" y="164561"/>
                  </a:lnTo>
                  <a:lnTo>
                    <a:pt x="140807" y="223084"/>
                  </a:lnTo>
                  <a:lnTo>
                    <a:pt x="118849" y="248520"/>
                  </a:lnTo>
                  <a:lnTo>
                    <a:pt x="103631" y="264528"/>
                  </a:lnTo>
                  <a:lnTo>
                    <a:pt x="85494" y="280186"/>
                  </a:lnTo>
                  <a:lnTo>
                    <a:pt x="66706" y="293685"/>
                  </a:lnTo>
                  <a:lnTo>
                    <a:pt x="49532" y="303220"/>
                  </a:lnTo>
                  <a:lnTo>
                    <a:pt x="34147" y="310676"/>
                  </a:lnTo>
                  <a:lnTo>
                    <a:pt x="20220" y="318517"/>
                  </a:lnTo>
                  <a:lnTo>
                    <a:pt x="9279" y="325806"/>
                  </a:lnTo>
                  <a:lnTo>
                    <a:pt x="2853" y="331607"/>
                  </a:lnTo>
                  <a:lnTo>
                    <a:pt x="477" y="338466"/>
                  </a:lnTo>
                  <a:lnTo>
                    <a:pt x="0" y="347384"/>
                  </a:lnTo>
                  <a:lnTo>
                    <a:pt x="441" y="355128"/>
                  </a:lnTo>
                  <a:lnTo>
                    <a:pt x="821" y="358465"/>
                  </a:lnTo>
                  <a:lnTo>
                    <a:pt x="3051" y="360993"/>
                  </a:lnTo>
                  <a:lnTo>
                    <a:pt x="8514" y="366508"/>
                  </a:lnTo>
                  <a:lnTo>
                    <a:pt x="15462" y="372119"/>
                  </a:lnTo>
                  <a:lnTo>
                    <a:pt x="22151" y="37493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58" name="bg object 96">
              <a:extLst>
                <a:ext uri="{FF2B5EF4-FFF2-40B4-BE49-F238E27FC236}">
                  <a16:creationId xmlns:a16="http://schemas.microsoft.com/office/drawing/2014/main" id="{78A33D4F-C01C-F78B-E03A-AF9BA17D50D4}"/>
                </a:ext>
              </a:extLst>
            </p:cNvPr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1359520" y="9661371"/>
              <a:ext cx="126902" cy="125282"/>
            </a:xfrm>
            <a:prstGeom prst="rect">
              <a:avLst/>
            </a:prstGeom>
          </p:spPr>
        </p:pic>
        <p:pic>
          <p:nvPicPr>
            <p:cNvPr id="1759" name="bg object 97">
              <a:extLst>
                <a:ext uri="{FF2B5EF4-FFF2-40B4-BE49-F238E27FC236}">
                  <a16:creationId xmlns:a16="http://schemas.microsoft.com/office/drawing/2014/main" id="{25227C3B-DEDE-9820-1056-F1F58E789309}"/>
                </a:ext>
              </a:extLst>
            </p:cNvPr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269918" y="9820632"/>
              <a:ext cx="827001" cy="293213"/>
            </a:xfrm>
            <a:prstGeom prst="rect">
              <a:avLst/>
            </a:prstGeom>
          </p:spPr>
        </p:pic>
        <p:sp>
          <p:nvSpPr>
            <p:cNvPr id="1760" name="bg object 98">
              <a:extLst>
                <a:ext uri="{FF2B5EF4-FFF2-40B4-BE49-F238E27FC236}">
                  <a16:creationId xmlns:a16="http://schemas.microsoft.com/office/drawing/2014/main" id="{B570941F-EE54-98BB-3DFB-3D57EAB79496}"/>
                </a:ext>
              </a:extLst>
            </p:cNvPr>
            <p:cNvSpPr/>
            <p:nvPr/>
          </p:nvSpPr>
          <p:spPr>
            <a:xfrm>
              <a:off x="10269925" y="9814889"/>
              <a:ext cx="827405" cy="299085"/>
            </a:xfrm>
            <a:custGeom>
              <a:avLst/>
              <a:gdLst/>
              <a:ahLst/>
              <a:cxnLst/>
              <a:rect l="l" t="t" r="r" b="b"/>
              <a:pathLst>
                <a:path w="827404" h="299084">
                  <a:moveTo>
                    <a:pt x="17434" y="258562"/>
                  </a:moveTo>
                  <a:lnTo>
                    <a:pt x="26046" y="259470"/>
                  </a:lnTo>
                  <a:lnTo>
                    <a:pt x="39208" y="258916"/>
                  </a:lnTo>
                  <a:lnTo>
                    <a:pt x="55126" y="257049"/>
                  </a:lnTo>
                  <a:lnTo>
                    <a:pt x="72008" y="254017"/>
                  </a:lnTo>
                  <a:lnTo>
                    <a:pt x="91551" y="251597"/>
                  </a:lnTo>
                  <a:lnTo>
                    <a:pt x="114728" y="251394"/>
                  </a:lnTo>
                  <a:lnTo>
                    <a:pt x="138633" y="253305"/>
                  </a:lnTo>
                  <a:lnTo>
                    <a:pt x="160361" y="257221"/>
                  </a:lnTo>
                  <a:lnTo>
                    <a:pt x="277877" y="285765"/>
                  </a:lnTo>
                  <a:lnTo>
                    <a:pt x="346507" y="298661"/>
                  </a:lnTo>
                  <a:lnTo>
                    <a:pt x="392764" y="298956"/>
                  </a:lnTo>
                  <a:lnTo>
                    <a:pt x="443159" y="289692"/>
                  </a:lnTo>
                  <a:lnTo>
                    <a:pt x="512762" y="260679"/>
                  </a:lnTo>
                  <a:lnTo>
                    <a:pt x="586187" y="213799"/>
                  </a:lnTo>
                  <a:lnTo>
                    <a:pt x="644285" y="170177"/>
                  </a:lnTo>
                  <a:lnTo>
                    <a:pt x="667906" y="150942"/>
                  </a:lnTo>
                  <a:lnTo>
                    <a:pt x="686237" y="137714"/>
                  </a:lnTo>
                  <a:lnTo>
                    <a:pt x="708262" y="125322"/>
                  </a:lnTo>
                  <a:lnTo>
                    <a:pt x="731223" y="115196"/>
                  </a:lnTo>
                  <a:lnTo>
                    <a:pt x="752364" y="108765"/>
                  </a:lnTo>
                  <a:lnTo>
                    <a:pt x="761432" y="106839"/>
                  </a:lnTo>
                  <a:lnTo>
                    <a:pt x="780487" y="102291"/>
                  </a:lnTo>
                  <a:lnTo>
                    <a:pt x="819378" y="87876"/>
                  </a:lnTo>
                  <a:lnTo>
                    <a:pt x="826990" y="62233"/>
                  </a:lnTo>
                  <a:lnTo>
                    <a:pt x="822864" y="55196"/>
                  </a:lnTo>
                  <a:lnTo>
                    <a:pt x="818037" y="47647"/>
                  </a:lnTo>
                  <a:lnTo>
                    <a:pt x="808758" y="43456"/>
                  </a:lnTo>
                  <a:lnTo>
                    <a:pt x="791121" y="42007"/>
                  </a:lnTo>
                  <a:lnTo>
                    <a:pt x="769562" y="42998"/>
                  </a:lnTo>
                  <a:lnTo>
                    <a:pt x="748521" y="46128"/>
                  </a:lnTo>
                  <a:lnTo>
                    <a:pt x="739715" y="48003"/>
                  </a:lnTo>
                  <a:lnTo>
                    <a:pt x="717824" y="50876"/>
                  </a:lnTo>
                  <a:lnTo>
                    <a:pt x="692812" y="51280"/>
                  </a:lnTo>
                  <a:lnTo>
                    <a:pt x="667739" y="49210"/>
                  </a:lnTo>
                  <a:lnTo>
                    <a:pt x="645666" y="44662"/>
                  </a:lnTo>
                  <a:lnTo>
                    <a:pt x="540353" y="14377"/>
                  </a:lnTo>
                  <a:lnTo>
                    <a:pt x="477946" y="596"/>
                  </a:lnTo>
                  <a:lnTo>
                    <a:pt x="433872" y="0"/>
                  </a:lnTo>
                  <a:lnTo>
                    <a:pt x="383559" y="9271"/>
                  </a:lnTo>
                  <a:lnTo>
                    <a:pt x="310575" y="39412"/>
                  </a:lnTo>
                  <a:lnTo>
                    <a:pt x="230122" y="88692"/>
                  </a:lnTo>
                  <a:lnTo>
                    <a:pt x="165075" y="134699"/>
                  </a:lnTo>
                  <a:lnTo>
                    <a:pt x="138309" y="155015"/>
                  </a:lnTo>
                  <a:lnTo>
                    <a:pt x="120095" y="167512"/>
                  </a:lnTo>
                  <a:lnTo>
                    <a:pt x="99096" y="179055"/>
                  </a:lnTo>
                  <a:lnTo>
                    <a:pt x="77909" y="188350"/>
                  </a:lnTo>
                  <a:lnTo>
                    <a:pt x="59129" y="194103"/>
                  </a:lnTo>
                  <a:lnTo>
                    <a:pt x="42528" y="198194"/>
                  </a:lnTo>
                  <a:lnTo>
                    <a:pt x="27276" y="202969"/>
                  </a:lnTo>
                  <a:lnTo>
                    <a:pt x="320" y="234676"/>
                  </a:lnTo>
                  <a:lnTo>
                    <a:pt x="0" y="238028"/>
                  </a:lnTo>
                  <a:lnTo>
                    <a:pt x="1656" y="240955"/>
                  </a:lnTo>
                  <a:lnTo>
                    <a:pt x="5854" y="247482"/>
                  </a:lnTo>
                  <a:lnTo>
                    <a:pt x="11483" y="254415"/>
                  </a:lnTo>
                  <a:lnTo>
                    <a:pt x="17434" y="25856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61" name="bg object 99">
              <a:extLst>
                <a:ext uri="{FF2B5EF4-FFF2-40B4-BE49-F238E27FC236}">
                  <a16:creationId xmlns:a16="http://schemas.microsoft.com/office/drawing/2014/main" id="{5BF8D131-729E-15E9-FF38-3641F955790C}"/>
                </a:ext>
              </a:extLst>
            </p:cNvPr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621764" y="9904766"/>
              <a:ext cx="123037" cy="118561"/>
            </a:xfrm>
            <a:prstGeom prst="rect">
              <a:avLst/>
            </a:prstGeom>
          </p:spPr>
        </p:pic>
        <p:pic>
          <p:nvPicPr>
            <p:cNvPr id="1762" name="bg object 100">
              <a:extLst>
                <a:ext uri="{FF2B5EF4-FFF2-40B4-BE49-F238E27FC236}">
                  <a16:creationId xmlns:a16="http://schemas.microsoft.com/office/drawing/2014/main" id="{A00064B3-21E3-23B9-EC63-B4A7C01F87AE}"/>
                </a:ext>
              </a:extLst>
            </p:cNvPr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355727" y="3005185"/>
              <a:ext cx="805373" cy="480718"/>
            </a:xfrm>
            <a:prstGeom prst="rect">
              <a:avLst/>
            </a:prstGeom>
          </p:spPr>
        </p:pic>
        <p:sp>
          <p:nvSpPr>
            <p:cNvPr id="1763" name="bg object 101">
              <a:extLst>
                <a:ext uri="{FF2B5EF4-FFF2-40B4-BE49-F238E27FC236}">
                  <a16:creationId xmlns:a16="http://schemas.microsoft.com/office/drawing/2014/main" id="{F6B84AED-1A53-5D69-6F81-0E3C765EAC33}"/>
                </a:ext>
              </a:extLst>
            </p:cNvPr>
            <p:cNvSpPr/>
            <p:nvPr/>
          </p:nvSpPr>
          <p:spPr>
            <a:xfrm>
              <a:off x="11355738" y="3005189"/>
              <a:ext cx="720090" cy="481330"/>
            </a:xfrm>
            <a:custGeom>
              <a:avLst/>
              <a:gdLst/>
              <a:ahLst/>
              <a:cxnLst/>
              <a:rect l="l" t="t" r="r" b="b"/>
              <a:pathLst>
                <a:path w="720090" h="481329">
                  <a:moveTo>
                    <a:pt x="718627" y="440740"/>
                  </a:moveTo>
                  <a:lnTo>
                    <a:pt x="713120" y="434048"/>
                  </a:lnTo>
                  <a:lnTo>
                    <a:pt x="703349" y="425213"/>
                  </a:lnTo>
                  <a:lnTo>
                    <a:pt x="690693" y="415383"/>
                  </a:lnTo>
                  <a:lnTo>
                    <a:pt x="676534" y="405704"/>
                  </a:lnTo>
                  <a:lnTo>
                    <a:pt x="660909" y="393726"/>
                  </a:lnTo>
                  <a:lnTo>
                    <a:pt x="644247" y="377620"/>
                  </a:lnTo>
                  <a:lnTo>
                    <a:pt x="628543" y="359494"/>
                  </a:lnTo>
                  <a:lnTo>
                    <a:pt x="615792" y="341455"/>
                  </a:lnTo>
                  <a:lnTo>
                    <a:pt x="552044" y="238691"/>
                  </a:lnTo>
                  <a:lnTo>
                    <a:pt x="512168" y="181366"/>
                  </a:lnTo>
                  <a:lnTo>
                    <a:pt x="479402" y="148715"/>
                  </a:lnTo>
                  <a:lnTo>
                    <a:pt x="436981" y="119975"/>
                  </a:lnTo>
                  <a:lnTo>
                    <a:pt x="367019" y="91842"/>
                  </a:lnTo>
                  <a:lnTo>
                    <a:pt x="281799" y="73767"/>
                  </a:lnTo>
                  <a:lnTo>
                    <a:pt x="209789" y="64118"/>
                  </a:lnTo>
                  <a:lnTo>
                    <a:pt x="179460" y="61265"/>
                  </a:lnTo>
                  <a:lnTo>
                    <a:pt x="157120" y="57840"/>
                  </a:lnTo>
                  <a:lnTo>
                    <a:pt x="132730" y="51226"/>
                  </a:lnTo>
                  <a:lnTo>
                    <a:pt x="109260" y="42338"/>
                  </a:lnTo>
                  <a:lnTo>
                    <a:pt x="89683" y="32093"/>
                  </a:lnTo>
                  <a:lnTo>
                    <a:pt x="81871" y="27109"/>
                  </a:lnTo>
                  <a:lnTo>
                    <a:pt x="65095" y="16992"/>
                  </a:lnTo>
                  <a:lnTo>
                    <a:pt x="49223" y="8481"/>
                  </a:lnTo>
                  <a:lnTo>
                    <a:pt x="36022" y="2507"/>
                  </a:lnTo>
                  <a:lnTo>
                    <a:pt x="27255" y="0"/>
                  </a:lnTo>
                  <a:lnTo>
                    <a:pt x="20258" y="1746"/>
                  </a:lnTo>
                  <a:lnTo>
                    <a:pt x="0" y="29611"/>
                  </a:lnTo>
                  <a:lnTo>
                    <a:pt x="3670" y="39104"/>
                  </a:lnTo>
                  <a:lnTo>
                    <a:pt x="15225" y="52504"/>
                  </a:lnTo>
                  <a:lnTo>
                    <a:pt x="31291" y="66916"/>
                  </a:lnTo>
                  <a:lnTo>
                    <a:pt x="48490" y="79442"/>
                  </a:lnTo>
                  <a:lnTo>
                    <a:pt x="56082" y="84280"/>
                  </a:lnTo>
                  <a:lnTo>
                    <a:pt x="73699" y="97587"/>
                  </a:lnTo>
                  <a:lnTo>
                    <a:pt x="91813" y="114843"/>
                  </a:lnTo>
                  <a:lnTo>
                    <a:pt x="108239" y="133903"/>
                  </a:lnTo>
                  <a:lnTo>
                    <a:pt x="120792" y="152623"/>
                  </a:lnTo>
                  <a:lnTo>
                    <a:pt x="174624" y="248072"/>
                  </a:lnTo>
                  <a:lnTo>
                    <a:pt x="209445" y="301664"/>
                  </a:lnTo>
                  <a:lnTo>
                    <a:pt x="240443" y="332999"/>
                  </a:lnTo>
                  <a:lnTo>
                    <a:pt x="282808" y="361674"/>
                  </a:lnTo>
                  <a:lnTo>
                    <a:pt x="355968" y="391372"/>
                  </a:lnTo>
                  <a:lnTo>
                    <a:pt x="447877" y="412665"/>
                  </a:lnTo>
                  <a:lnTo>
                    <a:pt x="526509" y="425488"/>
                  </a:lnTo>
                  <a:lnTo>
                    <a:pt x="559836" y="429777"/>
                  </a:lnTo>
                  <a:lnTo>
                    <a:pt x="581583" y="433645"/>
                  </a:lnTo>
                  <a:lnTo>
                    <a:pt x="604649" y="440142"/>
                  </a:lnTo>
                  <a:lnTo>
                    <a:pt x="626274" y="448373"/>
                  </a:lnTo>
                  <a:lnTo>
                    <a:pt x="643697" y="457441"/>
                  </a:lnTo>
                  <a:lnTo>
                    <a:pt x="658400" y="466166"/>
                  </a:lnTo>
                  <a:lnTo>
                    <a:pt x="672622" y="473459"/>
                  </a:lnTo>
                  <a:lnTo>
                    <a:pt x="684736" y="478565"/>
                  </a:lnTo>
                  <a:lnTo>
                    <a:pt x="693120" y="480728"/>
                  </a:lnTo>
                  <a:lnTo>
                    <a:pt x="700152" y="478931"/>
                  </a:lnTo>
                  <a:lnTo>
                    <a:pt x="719964" y="447873"/>
                  </a:lnTo>
                  <a:lnTo>
                    <a:pt x="718627" y="44074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64" name="bg object 102">
              <a:extLst>
                <a:ext uri="{FF2B5EF4-FFF2-40B4-BE49-F238E27FC236}">
                  <a16:creationId xmlns:a16="http://schemas.microsoft.com/office/drawing/2014/main" id="{9D6C5780-CBBC-6BC0-A685-A3A68CB51646}"/>
                </a:ext>
              </a:extLst>
            </p:cNvPr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1651468" y="3181986"/>
              <a:ext cx="128328" cy="127932"/>
            </a:xfrm>
            <a:prstGeom prst="rect">
              <a:avLst/>
            </a:prstGeom>
          </p:spPr>
        </p:pic>
        <p:pic>
          <p:nvPicPr>
            <p:cNvPr id="1765" name="bg object 103">
              <a:extLst>
                <a:ext uri="{FF2B5EF4-FFF2-40B4-BE49-F238E27FC236}">
                  <a16:creationId xmlns:a16="http://schemas.microsoft.com/office/drawing/2014/main" id="{FE6746D0-7A20-347A-2203-9C8D0670CAA2}"/>
                </a:ext>
              </a:extLst>
            </p:cNvPr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611226" y="2774690"/>
              <a:ext cx="799993" cy="310388"/>
            </a:xfrm>
            <a:prstGeom prst="rect">
              <a:avLst/>
            </a:prstGeom>
          </p:spPr>
        </p:pic>
        <p:sp>
          <p:nvSpPr>
            <p:cNvPr id="1766" name="bg object 104">
              <a:extLst>
                <a:ext uri="{FF2B5EF4-FFF2-40B4-BE49-F238E27FC236}">
                  <a16:creationId xmlns:a16="http://schemas.microsoft.com/office/drawing/2014/main" id="{A6B9E77F-88A6-243E-9628-44DAD2FBA35B}"/>
                </a:ext>
              </a:extLst>
            </p:cNvPr>
            <p:cNvSpPr/>
            <p:nvPr/>
          </p:nvSpPr>
          <p:spPr>
            <a:xfrm>
              <a:off x="10611230" y="2774680"/>
              <a:ext cx="800100" cy="310515"/>
            </a:xfrm>
            <a:custGeom>
              <a:avLst/>
              <a:gdLst/>
              <a:ahLst/>
              <a:cxnLst/>
              <a:rect l="l" t="t" r="r" b="b"/>
              <a:pathLst>
                <a:path w="800100" h="310514">
                  <a:moveTo>
                    <a:pt x="795494" y="265531"/>
                  </a:moveTo>
                  <a:lnTo>
                    <a:pt x="788565" y="260327"/>
                  </a:lnTo>
                  <a:lnTo>
                    <a:pt x="776989" y="254040"/>
                  </a:lnTo>
                  <a:lnTo>
                    <a:pt x="762378" y="247465"/>
                  </a:lnTo>
                  <a:lnTo>
                    <a:pt x="746343" y="241395"/>
                  </a:lnTo>
                  <a:lnTo>
                    <a:pt x="728329" y="233433"/>
                  </a:lnTo>
                  <a:lnTo>
                    <a:pt x="708340" y="221702"/>
                  </a:lnTo>
                  <a:lnTo>
                    <a:pt x="688810" y="207785"/>
                  </a:lnTo>
                  <a:lnTo>
                    <a:pt x="672168" y="193261"/>
                  </a:lnTo>
                  <a:lnTo>
                    <a:pt x="586014" y="108397"/>
                  </a:lnTo>
                  <a:lnTo>
                    <a:pt x="533761" y="62074"/>
                  </a:lnTo>
                  <a:lnTo>
                    <a:pt x="494226" y="38057"/>
                  </a:lnTo>
                  <a:lnTo>
                    <a:pt x="446227" y="20114"/>
                  </a:lnTo>
                  <a:lnTo>
                    <a:pt x="371610" y="9252"/>
                  </a:lnTo>
                  <a:lnTo>
                    <a:pt x="284533" y="11756"/>
                  </a:lnTo>
                  <a:lnTo>
                    <a:pt x="212278" y="19337"/>
                  </a:lnTo>
                  <a:lnTo>
                    <a:pt x="182130" y="23706"/>
                  </a:lnTo>
                  <a:lnTo>
                    <a:pt x="159610" y="25638"/>
                  </a:lnTo>
                  <a:lnTo>
                    <a:pt x="134346" y="24953"/>
                  </a:lnTo>
                  <a:lnTo>
                    <a:pt x="109443" y="21843"/>
                  </a:lnTo>
                  <a:lnTo>
                    <a:pt x="88007" y="16502"/>
                  </a:lnTo>
                  <a:lnTo>
                    <a:pt x="79233" y="13496"/>
                  </a:lnTo>
                  <a:lnTo>
                    <a:pt x="60549" y="7609"/>
                  </a:lnTo>
                  <a:lnTo>
                    <a:pt x="43121" y="3073"/>
                  </a:lnTo>
                  <a:lnTo>
                    <a:pt x="28886" y="374"/>
                  </a:lnTo>
                  <a:lnTo>
                    <a:pt x="19779" y="0"/>
                  </a:lnTo>
                  <a:lnTo>
                    <a:pt x="13382" y="3349"/>
                  </a:lnTo>
                  <a:lnTo>
                    <a:pt x="0" y="26250"/>
                  </a:lnTo>
                  <a:lnTo>
                    <a:pt x="251" y="35213"/>
                  </a:lnTo>
                  <a:lnTo>
                    <a:pt x="39457" y="64094"/>
                  </a:lnTo>
                  <a:lnTo>
                    <a:pt x="67641" y="75139"/>
                  </a:lnTo>
                  <a:lnTo>
                    <a:pt x="87892" y="83916"/>
                  </a:lnTo>
                  <a:lnTo>
                    <a:pt x="109559" y="96417"/>
                  </a:lnTo>
                  <a:lnTo>
                    <a:pt x="130012" y="111071"/>
                  </a:lnTo>
                  <a:lnTo>
                    <a:pt x="146623" y="126310"/>
                  </a:lnTo>
                  <a:lnTo>
                    <a:pt x="221415" y="206399"/>
                  </a:lnTo>
                  <a:lnTo>
                    <a:pt x="267875" y="250285"/>
                  </a:lnTo>
                  <a:lnTo>
                    <a:pt x="305380" y="273439"/>
                  </a:lnTo>
                  <a:lnTo>
                    <a:pt x="353308" y="291331"/>
                  </a:lnTo>
                  <a:lnTo>
                    <a:pt x="431407" y="302963"/>
                  </a:lnTo>
                  <a:lnTo>
                    <a:pt x="525747" y="302011"/>
                  </a:lnTo>
                  <a:lnTo>
                    <a:pt x="605187" y="295954"/>
                  </a:lnTo>
                  <a:lnTo>
                    <a:pt x="638587" y="292273"/>
                  </a:lnTo>
                  <a:lnTo>
                    <a:pt x="660636" y="290911"/>
                  </a:lnTo>
                  <a:lnTo>
                    <a:pt x="684583" y="291796"/>
                  </a:lnTo>
                  <a:lnTo>
                    <a:pt x="707537" y="294704"/>
                  </a:lnTo>
                  <a:lnTo>
                    <a:pt x="726606" y="299414"/>
                  </a:lnTo>
                  <a:lnTo>
                    <a:pt x="742950" y="304431"/>
                  </a:lnTo>
                  <a:lnTo>
                    <a:pt x="758488" y="308169"/>
                  </a:lnTo>
                  <a:lnTo>
                    <a:pt x="771464" y="310277"/>
                  </a:lnTo>
                  <a:lnTo>
                    <a:pt x="780122" y="310398"/>
                  </a:lnTo>
                  <a:lnTo>
                    <a:pt x="786535" y="306995"/>
                  </a:lnTo>
                  <a:lnTo>
                    <a:pt x="792957" y="300789"/>
                  </a:lnTo>
                  <a:lnTo>
                    <a:pt x="797907" y="294814"/>
                  </a:lnTo>
                  <a:lnTo>
                    <a:pt x="799902" y="292106"/>
                  </a:lnTo>
                  <a:lnTo>
                    <a:pt x="799985" y="288743"/>
                  </a:lnTo>
                  <a:lnTo>
                    <a:pt x="799740" y="280986"/>
                  </a:lnTo>
                  <a:lnTo>
                    <a:pt x="798474" y="272145"/>
                  </a:lnTo>
                  <a:lnTo>
                    <a:pt x="795494" y="265531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67" name="bg object 105">
              <a:extLst>
                <a:ext uri="{FF2B5EF4-FFF2-40B4-BE49-F238E27FC236}">
                  <a16:creationId xmlns:a16="http://schemas.microsoft.com/office/drawing/2014/main" id="{6E4275B3-CE0D-A6F8-1AB1-DB70F4AB19BF}"/>
                </a:ext>
              </a:extLst>
            </p:cNvPr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948033" y="2868876"/>
              <a:ext cx="125933" cy="122702"/>
            </a:xfrm>
            <a:prstGeom prst="rect">
              <a:avLst/>
            </a:prstGeom>
          </p:spPr>
        </p:pic>
        <p:pic>
          <p:nvPicPr>
            <p:cNvPr id="1768" name="bg object 106">
              <a:extLst>
                <a:ext uri="{FF2B5EF4-FFF2-40B4-BE49-F238E27FC236}">
                  <a16:creationId xmlns:a16="http://schemas.microsoft.com/office/drawing/2014/main" id="{3F7D9A5A-B265-1343-595F-9AA541E51CC6}"/>
                </a:ext>
              </a:extLst>
            </p:cNvPr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3330400" y="5900479"/>
              <a:ext cx="336638" cy="874424"/>
            </a:xfrm>
            <a:prstGeom prst="rect">
              <a:avLst/>
            </a:prstGeom>
          </p:spPr>
        </p:pic>
        <p:sp>
          <p:nvSpPr>
            <p:cNvPr id="1769" name="bg object 107">
              <a:extLst>
                <a:ext uri="{FF2B5EF4-FFF2-40B4-BE49-F238E27FC236}">
                  <a16:creationId xmlns:a16="http://schemas.microsoft.com/office/drawing/2014/main" id="{6330F67C-EBC6-345E-7D54-EB88C91D30CA}"/>
                </a:ext>
              </a:extLst>
            </p:cNvPr>
            <p:cNvSpPr/>
            <p:nvPr/>
          </p:nvSpPr>
          <p:spPr>
            <a:xfrm>
              <a:off x="13330410" y="5900490"/>
              <a:ext cx="287020" cy="845819"/>
            </a:xfrm>
            <a:custGeom>
              <a:avLst/>
              <a:gdLst/>
              <a:ahLst/>
              <a:cxnLst/>
              <a:rect l="l" t="t" r="r" b="b"/>
              <a:pathLst>
                <a:path w="287019" h="845820">
                  <a:moveTo>
                    <a:pt x="172329" y="832362"/>
                  </a:moveTo>
                  <a:lnTo>
                    <a:pt x="174916" y="824093"/>
                  </a:lnTo>
                  <a:lnTo>
                    <a:pt x="176963" y="811081"/>
                  </a:lnTo>
                  <a:lnTo>
                    <a:pt x="178263" y="795110"/>
                  </a:lnTo>
                  <a:lnTo>
                    <a:pt x="178612" y="777965"/>
                  </a:lnTo>
                  <a:lnTo>
                    <a:pt x="180090" y="758328"/>
                  </a:lnTo>
                  <a:lnTo>
                    <a:pt x="184453" y="735566"/>
                  </a:lnTo>
                  <a:lnTo>
                    <a:pt x="191029" y="712502"/>
                  </a:lnTo>
                  <a:lnTo>
                    <a:pt x="199145" y="691957"/>
                  </a:lnTo>
                  <a:lnTo>
                    <a:pt x="250270" y="582367"/>
                  </a:lnTo>
                  <a:lnTo>
                    <a:pt x="276428" y="517622"/>
                  </a:lnTo>
                  <a:lnTo>
                    <a:pt x="285824" y="472330"/>
                  </a:lnTo>
                  <a:lnTo>
                    <a:pt x="286661" y="421097"/>
                  </a:lnTo>
                  <a:lnTo>
                    <a:pt x="271922" y="347143"/>
                  </a:lnTo>
                  <a:lnTo>
                    <a:pt x="240414" y="265925"/>
                  </a:lnTo>
                  <a:lnTo>
                    <a:pt x="209082" y="200375"/>
                  </a:lnTo>
                  <a:lnTo>
                    <a:pt x="194873" y="173429"/>
                  </a:lnTo>
                  <a:lnTo>
                    <a:pt x="185514" y="152859"/>
                  </a:lnTo>
                  <a:lnTo>
                    <a:pt x="177702" y="128827"/>
                  </a:lnTo>
                  <a:lnTo>
                    <a:pt x="172296" y="104321"/>
                  </a:lnTo>
                  <a:lnTo>
                    <a:pt x="170151" y="82332"/>
                  </a:lnTo>
                  <a:lnTo>
                    <a:pt x="170047" y="73055"/>
                  </a:lnTo>
                  <a:lnTo>
                    <a:pt x="169338" y="53476"/>
                  </a:lnTo>
                  <a:lnTo>
                    <a:pt x="162864" y="12512"/>
                  </a:lnTo>
                  <a:lnTo>
                    <a:pt x="139220" y="0"/>
                  </a:lnTo>
                  <a:lnTo>
                    <a:pt x="112323" y="31177"/>
                  </a:lnTo>
                  <a:lnTo>
                    <a:pt x="107986" y="73756"/>
                  </a:lnTo>
                  <a:lnTo>
                    <a:pt x="108090" y="82761"/>
                  </a:lnTo>
                  <a:lnTo>
                    <a:pt x="106594" y="104786"/>
                  </a:lnTo>
                  <a:lnTo>
                    <a:pt x="102064" y="129388"/>
                  </a:lnTo>
                  <a:lnTo>
                    <a:pt x="95100" y="153566"/>
                  </a:lnTo>
                  <a:lnTo>
                    <a:pt x="86301" y="174319"/>
                  </a:lnTo>
                  <a:lnTo>
                    <a:pt x="35872" y="271609"/>
                  </a:lnTo>
                  <a:lnTo>
                    <a:pt x="10072" y="330081"/>
                  </a:lnTo>
                  <a:lnTo>
                    <a:pt x="812" y="373173"/>
                  </a:lnTo>
                  <a:lnTo>
                    <a:pt x="0" y="424322"/>
                  </a:lnTo>
                  <a:lnTo>
                    <a:pt x="15179" y="501812"/>
                  </a:lnTo>
                  <a:lnTo>
                    <a:pt x="47655" y="590393"/>
                  </a:lnTo>
                  <a:lnTo>
                    <a:pt x="79955" y="663224"/>
                  </a:lnTo>
                  <a:lnTo>
                    <a:pt x="94604" y="693465"/>
                  </a:lnTo>
                  <a:lnTo>
                    <a:pt x="103267" y="713784"/>
                  </a:lnTo>
                  <a:lnTo>
                    <a:pt x="110452" y="736642"/>
                  </a:lnTo>
                  <a:lnTo>
                    <a:pt x="115398" y="759240"/>
                  </a:lnTo>
                  <a:lnTo>
                    <a:pt x="117347" y="778782"/>
                  </a:lnTo>
                  <a:lnTo>
                    <a:pt x="118089" y="795867"/>
                  </a:lnTo>
                  <a:lnTo>
                    <a:pt x="119768" y="811764"/>
                  </a:lnTo>
                  <a:lnTo>
                    <a:pt x="145542" y="844435"/>
                  </a:lnTo>
                  <a:lnTo>
                    <a:pt x="148759" y="845408"/>
                  </a:lnTo>
                  <a:lnTo>
                    <a:pt x="151959" y="844364"/>
                  </a:lnTo>
                  <a:lnTo>
                    <a:pt x="159186" y="841535"/>
                  </a:lnTo>
                  <a:lnTo>
                    <a:pt x="167092" y="837382"/>
                  </a:lnTo>
                  <a:lnTo>
                    <a:pt x="172329" y="83236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70" name="bg object 108">
              <a:extLst>
                <a:ext uri="{FF2B5EF4-FFF2-40B4-BE49-F238E27FC236}">
                  <a16:creationId xmlns:a16="http://schemas.microsoft.com/office/drawing/2014/main" id="{FD014AEF-AB40-D98B-CE6B-306B2525A62A}"/>
                </a:ext>
              </a:extLst>
            </p:cNvPr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418229" y="6263338"/>
              <a:ext cx="111012" cy="119724"/>
            </a:xfrm>
            <a:prstGeom prst="rect">
              <a:avLst/>
            </a:prstGeom>
          </p:spPr>
        </p:pic>
        <p:pic>
          <p:nvPicPr>
            <p:cNvPr id="1771" name="bg object 109">
              <a:extLst>
                <a:ext uri="{FF2B5EF4-FFF2-40B4-BE49-F238E27FC236}">
                  <a16:creationId xmlns:a16="http://schemas.microsoft.com/office/drawing/2014/main" id="{9C25468F-5A07-B58C-573F-0BDA038BD19F}"/>
                </a:ext>
              </a:extLst>
            </p:cNvPr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3257114" y="6648687"/>
              <a:ext cx="285203" cy="825398"/>
            </a:xfrm>
            <a:prstGeom prst="rect">
              <a:avLst/>
            </a:prstGeom>
          </p:spPr>
        </p:pic>
        <p:sp>
          <p:nvSpPr>
            <p:cNvPr id="1772" name="bg object 110">
              <a:extLst>
                <a:ext uri="{FF2B5EF4-FFF2-40B4-BE49-F238E27FC236}">
                  <a16:creationId xmlns:a16="http://schemas.microsoft.com/office/drawing/2014/main" id="{2A6DFC98-317B-2F26-D65A-784954A9580D}"/>
                </a:ext>
              </a:extLst>
            </p:cNvPr>
            <p:cNvSpPr/>
            <p:nvPr/>
          </p:nvSpPr>
          <p:spPr>
            <a:xfrm>
              <a:off x="13257113" y="6648668"/>
              <a:ext cx="285750" cy="825500"/>
            </a:xfrm>
            <a:custGeom>
              <a:avLst/>
              <a:gdLst/>
              <a:ahLst/>
              <a:cxnLst/>
              <a:rect l="l" t="t" r="r" b="b"/>
              <a:pathLst>
                <a:path w="285750" h="825500">
                  <a:moveTo>
                    <a:pt x="77798" y="818079"/>
                  </a:moveTo>
                  <a:lnTo>
                    <a:pt x="82197" y="810614"/>
                  </a:lnTo>
                  <a:lnTo>
                    <a:pt x="87151" y="798408"/>
                  </a:lnTo>
                  <a:lnTo>
                    <a:pt x="92055" y="783154"/>
                  </a:lnTo>
                  <a:lnTo>
                    <a:pt x="96300" y="766542"/>
                  </a:lnTo>
                  <a:lnTo>
                    <a:pt x="102208" y="747751"/>
                  </a:lnTo>
                  <a:lnTo>
                    <a:pt x="111636" y="726579"/>
                  </a:lnTo>
                  <a:lnTo>
                    <a:pt x="123289" y="705620"/>
                  </a:lnTo>
                  <a:lnTo>
                    <a:pt x="135870" y="687465"/>
                  </a:lnTo>
                  <a:lnTo>
                    <a:pt x="210592" y="592386"/>
                  </a:lnTo>
                  <a:lnTo>
                    <a:pt x="250797" y="535292"/>
                  </a:lnTo>
                  <a:lnTo>
                    <a:pt x="270252" y="493323"/>
                  </a:lnTo>
                  <a:lnTo>
                    <a:pt x="282724" y="443620"/>
                  </a:lnTo>
                  <a:lnTo>
                    <a:pt x="285203" y="368259"/>
                  </a:lnTo>
                  <a:lnTo>
                    <a:pt x="273006" y="282005"/>
                  </a:lnTo>
                  <a:lnTo>
                    <a:pt x="257414" y="211048"/>
                  </a:lnTo>
                  <a:lnTo>
                    <a:pt x="249709" y="181575"/>
                  </a:lnTo>
                  <a:lnTo>
                    <a:pt x="245277" y="159407"/>
                  </a:lnTo>
                  <a:lnTo>
                    <a:pt x="243139" y="134223"/>
                  </a:lnTo>
                  <a:lnTo>
                    <a:pt x="243451" y="109130"/>
                  </a:lnTo>
                  <a:lnTo>
                    <a:pt x="246369" y="87232"/>
                  </a:lnTo>
                  <a:lnTo>
                    <a:pt x="248380" y="78186"/>
                  </a:lnTo>
                  <a:lnTo>
                    <a:pt x="252146" y="58957"/>
                  </a:lnTo>
                  <a:lnTo>
                    <a:pt x="254708" y="41130"/>
                  </a:lnTo>
                  <a:lnTo>
                    <a:pt x="255799" y="26683"/>
                  </a:lnTo>
                  <a:lnTo>
                    <a:pt x="255154" y="17591"/>
                  </a:lnTo>
                  <a:lnTo>
                    <a:pt x="234883" y="0"/>
                  </a:lnTo>
                  <a:lnTo>
                    <a:pt x="226872" y="858"/>
                  </a:lnTo>
                  <a:lnTo>
                    <a:pt x="193660" y="44292"/>
                  </a:lnTo>
                  <a:lnTo>
                    <a:pt x="185837" y="73526"/>
                  </a:lnTo>
                  <a:lnTo>
                    <a:pt x="179367" y="94636"/>
                  </a:lnTo>
                  <a:lnTo>
                    <a:pt x="169358" y="117564"/>
                  </a:lnTo>
                  <a:lnTo>
                    <a:pt x="157077" y="139522"/>
                  </a:lnTo>
                  <a:lnTo>
                    <a:pt x="143786" y="157722"/>
                  </a:lnTo>
                  <a:lnTo>
                    <a:pt x="72543" y="240986"/>
                  </a:lnTo>
                  <a:lnTo>
                    <a:pt x="34114" y="292053"/>
                  </a:lnTo>
                  <a:lnTo>
                    <a:pt x="15287" y="331907"/>
                  </a:lnTo>
                  <a:lnTo>
                    <a:pt x="2848" y="381527"/>
                  </a:lnTo>
                  <a:lnTo>
                    <a:pt x="0" y="460439"/>
                  </a:lnTo>
                  <a:lnTo>
                    <a:pt x="11467" y="554087"/>
                  </a:lnTo>
                  <a:lnTo>
                    <a:pt x="26344" y="632359"/>
                  </a:lnTo>
                  <a:lnTo>
                    <a:pt x="33726" y="665142"/>
                  </a:lnTo>
                  <a:lnTo>
                    <a:pt x="37535" y="686897"/>
                  </a:lnTo>
                  <a:lnTo>
                    <a:pt x="39328" y="710791"/>
                  </a:lnTo>
                  <a:lnTo>
                    <a:pt x="39001" y="733925"/>
                  </a:lnTo>
                  <a:lnTo>
                    <a:pt x="36449" y="753401"/>
                  </a:lnTo>
                  <a:lnTo>
                    <a:pt x="33287" y="770199"/>
                  </a:lnTo>
                  <a:lnTo>
                    <a:pt x="31302" y="786058"/>
                  </a:lnTo>
                  <a:lnTo>
                    <a:pt x="48970" y="823739"/>
                  </a:lnTo>
                  <a:lnTo>
                    <a:pt x="51883" y="825419"/>
                  </a:lnTo>
                  <a:lnTo>
                    <a:pt x="55233" y="825131"/>
                  </a:lnTo>
                  <a:lnTo>
                    <a:pt x="62913" y="824023"/>
                  </a:lnTo>
                  <a:lnTo>
                    <a:pt x="71557" y="821778"/>
                  </a:lnTo>
                  <a:lnTo>
                    <a:pt x="77798" y="818079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73" name="bg object 111">
              <a:extLst>
                <a:ext uri="{FF2B5EF4-FFF2-40B4-BE49-F238E27FC236}">
                  <a16:creationId xmlns:a16="http://schemas.microsoft.com/office/drawing/2014/main" id="{80D17313-B624-1F48-621F-839A9167EE10}"/>
                </a:ext>
              </a:extLst>
            </p:cNvPr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3150866" y="6281484"/>
              <a:ext cx="308095" cy="841416"/>
            </a:xfrm>
            <a:prstGeom prst="rect">
              <a:avLst/>
            </a:prstGeom>
          </p:spPr>
        </p:pic>
        <p:sp>
          <p:nvSpPr>
            <p:cNvPr id="1774" name="bg object 112">
              <a:extLst>
                <a:ext uri="{FF2B5EF4-FFF2-40B4-BE49-F238E27FC236}">
                  <a16:creationId xmlns:a16="http://schemas.microsoft.com/office/drawing/2014/main" id="{1037943E-FED6-D94B-5139-BF0EE140C5FE}"/>
                </a:ext>
              </a:extLst>
            </p:cNvPr>
            <p:cNvSpPr/>
            <p:nvPr/>
          </p:nvSpPr>
          <p:spPr>
            <a:xfrm>
              <a:off x="13150876" y="6281465"/>
              <a:ext cx="283210" cy="835660"/>
            </a:xfrm>
            <a:custGeom>
              <a:avLst/>
              <a:gdLst/>
              <a:ahLst/>
              <a:cxnLst/>
              <a:rect l="l" t="t" r="r" b="b"/>
              <a:pathLst>
                <a:path w="283209" h="835659">
                  <a:moveTo>
                    <a:pt x="101525" y="826163"/>
                  </a:moveTo>
                  <a:lnTo>
                    <a:pt x="105460" y="818444"/>
                  </a:lnTo>
                  <a:lnTo>
                    <a:pt x="109658" y="805958"/>
                  </a:lnTo>
                  <a:lnTo>
                    <a:pt x="113617" y="790430"/>
                  </a:lnTo>
                  <a:lnTo>
                    <a:pt x="116834" y="773589"/>
                  </a:lnTo>
                  <a:lnTo>
                    <a:pt x="121582" y="754476"/>
                  </a:lnTo>
                  <a:lnTo>
                    <a:pt x="129698" y="732765"/>
                  </a:lnTo>
                  <a:lnTo>
                    <a:pt x="140047" y="711129"/>
                  </a:lnTo>
                  <a:lnTo>
                    <a:pt x="151492" y="692240"/>
                  </a:lnTo>
                  <a:lnTo>
                    <a:pt x="220258" y="592763"/>
                  </a:lnTo>
                  <a:lnTo>
                    <a:pt x="256895" y="533316"/>
                  </a:lnTo>
                  <a:lnTo>
                    <a:pt x="273745" y="490238"/>
                  </a:lnTo>
                  <a:lnTo>
                    <a:pt x="283153" y="439871"/>
                  </a:lnTo>
                  <a:lnTo>
                    <a:pt x="281011" y="364495"/>
                  </a:lnTo>
                  <a:lnTo>
                    <a:pt x="263557" y="279147"/>
                  </a:lnTo>
                  <a:lnTo>
                    <a:pt x="243653" y="209275"/>
                  </a:lnTo>
                  <a:lnTo>
                    <a:pt x="234160" y="180329"/>
                  </a:lnTo>
                  <a:lnTo>
                    <a:pt x="228377" y="158476"/>
                  </a:lnTo>
                  <a:lnTo>
                    <a:pt x="224701" y="133473"/>
                  </a:lnTo>
                  <a:lnTo>
                    <a:pt x="223477" y="108409"/>
                  </a:lnTo>
                  <a:lnTo>
                    <a:pt x="225050" y="86374"/>
                  </a:lnTo>
                  <a:lnTo>
                    <a:pt x="226506" y="77212"/>
                  </a:lnTo>
                  <a:lnTo>
                    <a:pt x="229084" y="57791"/>
                  </a:lnTo>
                  <a:lnTo>
                    <a:pt x="230550" y="39840"/>
                  </a:lnTo>
                  <a:lnTo>
                    <a:pt x="230755" y="25350"/>
                  </a:lnTo>
                  <a:lnTo>
                    <a:pt x="229553" y="16313"/>
                  </a:lnTo>
                  <a:lnTo>
                    <a:pt x="208234" y="0"/>
                  </a:lnTo>
                  <a:lnTo>
                    <a:pt x="200297" y="1350"/>
                  </a:lnTo>
                  <a:lnTo>
                    <a:pt x="169812" y="46738"/>
                  </a:lnTo>
                  <a:lnTo>
                    <a:pt x="163785" y="76395"/>
                  </a:lnTo>
                  <a:lnTo>
                    <a:pt x="158623" y="97858"/>
                  </a:lnTo>
                  <a:lnTo>
                    <a:pt x="150038" y="121356"/>
                  </a:lnTo>
                  <a:lnTo>
                    <a:pt x="139123" y="144027"/>
                  </a:lnTo>
                  <a:lnTo>
                    <a:pt x="126969" y="163010"/>
                  </a:lnTo>
                  <a:lnTo>
                    <a:pt x="60957" y="250472"/>
                  </a:lnTo>
                  <a:lnTo>
                    <a:pt x="25726" y="303794"/>
                  </a:lnTo>
                  <a:lnTo>
                    <a:pt x="9375" y="344728"/>
                  </a:lnTo>
                  <a:lnTo>
                    <a:pt x="0" y="395024"/>
                  </a:lnTo>
                  <a:lnTo>
                    <a:pt x="1983" y="473958"/>
                  </a:lnTo>
                  <a:lnTo>
                    <a:pt x="19160" y="566727"/>
                  </a:lnTo>
                  <a:lnTo>
                    <a:pt x="38801" y="643940"/>
                  </a:lnTo>
                  <a:lnTo>
                    <a:pt x="48176" y="676209"/>
                  </a:lnTo>
                  <a:lnTo>
                    <a:pt x="53311" y="697690"/>
                  </a:lnTo>
                  <a:lnTo>
                    <a:pt x="56561" y="721428"/>
                  </a:lnTo>
                  <a:lnTo>
                    <a:pt x="57647" y="744538"/>
                  </a:lnTo>
                  <a:lnTo>
                    <a:pt x="56291" y="764133"/>
                  </a:lnTo>
                  <a:lnTo>
                    <a:pt x="54165" y="781095"/>
                  </a:lnTo>
                  <a:lnTo>
                    <a:pt x="53156" y="797049"/>
                  </a:lnTo>
                  <a:lnTo>
                    <a:pt x="73098" y="833577"/>
                  </a:lnTo>
                  <a:lnTo>
                    <a:pt x="76112" y="835074"/>
                  </a:lnTo>
                  <a:lnTo>
                    <a:pt x="79437" y="834582"/>
                  </a:lnTo>
                  <a:lnTo>
                    <a:pt x="87032" y="833006"/>
                  </a:lnTo>
                  <a:lnTo>
                    <a:pt x="95521" y="830235"/>
                  </a:lnTo>
                  <a:lnTo>
                    <a:pt x="101525" y="82616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75" name="bg object 113">
              <a:extLst>
                <a:ext uri="{FF2B5EF4-FFF2-40B4-BE49-F238E27FC236}">
                  <a16:creationId xmlns:a16="http://schemas.microsoft.com/office/drawing/2014/main" id="{3EA8F2E4-4EC4-5BDA-AEA8-5AC8BA89CA65}"/>
                </a:ext>
              </a:extLst>
            </p:cNvPr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3234183" y="6637515"/>
              <a:ext cx="116540" cy="122121"/>
            </a:xfrm>
            <a:prstGeom prst="rect">
              <a:avLst/>
            </a:prstGeom>
          </p:spPr>
        </p:pic>
        <p:pic>
          <p:nvPicPr>
            <p:cNvPr id="1776" name="bg object 114">
              <a:extLst>
                <a:ext uri="{FF2B5EF4-FFF2-40B4-BE49-F238E27FC236}">
                  <a16:creationId xmlns:a16="http://schemas.microsoft.com/office/drawing/2014/main" id="{62AE0362-16D4-2A82-6D08-4397ACCE7F26}"/>
                </a:ext>
              </a:extLst>
            </p:cNvPr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2961741" y="7405230"/>
              <a:ext cx="405673" cy="761209"/>
            </a:xfrm>
            <a:prstGeom prst="rect">
              <a:avLst/>
            </a:prstGeom>
          </p:spPr>
        </p:pic>
        <p:sp>
          <p:nvSpPr>
            <p:cNvPr id="1777" name="bg object 115">
              <a:extLst>
                <a:ext uri="{FF2B5EF4-FFF2-40B4-BE49-F238E27FC236}">
                  <a16:creationId xmlns:a16="http://schemas.microsoft.com/office/drawing/2014/main" id="{75EDD534-88A8-65C5-A696-57B074381609}"/>
                </a:ext>
              </a:extLst>
            </p:cNvPr>
            <p:cNvSpPr/>
            <p:nvPr/>
          </p:nvSpPr>
          <p:spPr>
            <a:xfrm>
              <a:off x="12961754" y="7405222"/>
              <a:ext cx="405765" cy="761365"/>
            </a:xfrm>
            <a:custGeom>
              <a:avLst/>
              <a:gdLst/>
              <a:ahLst/>
              <a:cxnLst/>
              <a:rect l="l" t="t" r="r" b="b"/>
              <a:pathLst>
                <a:path w="405765" h="761365">
                  <a:moveTo>
                    <a:pt x="42511" y="758992"/>
                  </a:moveTo>
                  <a:lnTo>
                    <a:pt x="48563" y="752793"/>
                  </a:lnTo>
                  <a:lnTo>
                    <a:pt x="56287" y="742120"/>
                  </a:lnTo>
                  <a:lnTo>
                    <a:pt x="64688" y="728472"/>
                  </a:lnTo>
                  <a:lnTo>
                    <a:pt x="72772" y="713350"/>
                  </a:lnTo>
                  <a:lnTo>
                    <a:pt x="82988" y="696514"/>
                  </a:lnTo>
                  <a:lnTo>
                    <a:pt x="97193" y="678201"/>
                  </a:lnTo>
                  <a:lnTo>
                    <a:pt x="113507" y="660623"/>
                  </a:lnTo>
                  <a:lnTo>
                    <a:pt x="130048" y="645990"/>
                  </a:lnTo>
                  <a:lnTo>
                    <a:pt x="225291" y="571476"/>
                  </a:lnTo>
                  <a:lnTo>
                    <a:pt x="277953" y="525620"/>
                  </a:lnTo>
                  <a:lnTo>
                    <a:pt x="306857" y="489505"/>
                  </a:lnTo>
                  <a:lnTo>
                    <a:pt x="330827" y="444216"/>
                  </a:lnTo>
                  <a:lnTo>
                    <a:pt x="351206" y="371615"/>
                  </a:lnTo>
                  <a:lnTo>
                    <a:pt x="359930" y="284937"/>
                  </a:lnTo>
                  <a:lnTo>
                    <a:pt x="361709" y="212307"/>
                  </a:lnTo>
                  <a:lnTo>
                    <a:pt x="361256" y="181847"/>
                  </a:lnTo>
                  <a:lnTo>
                    <a:pt x="362241" y="159266"/>
                  </a:lnTo>
                  <a:lnTo>
                    <a:pt x="366173" y="134300"/>
                  </a:lnTo>
                  <a:lnTo>
                    <a:pt x="372462" y="110004"/>
                  </a:lnTo>
                  <a:lnTo>
                    <a:pt x="380522" y="89431"/>
                  </a:lnTo>
                  <a:lnTo>
                    <a:pt x="384627" y="81128"/>
                  </a:lnTo>
                  <a:lnTo>
                    <a:pt x="392868" y="63352"/>
                  </a:lnTo>
                  <a:lnTo>
                    <a:pt x="399608" y="46649"/>
                  </a:lnTo>
                  <a:lnTo>
                    <a:pt x="404113" y="32877"/>
                  </a:lnTo>
                  <a:lnTo>
                    <a:pt x="405652" y="23894"/>
                  </a:lnTo>
                  <a:lnTo>
                    <a:pt x="403159" y="17122"/>
                  </a:lnTo>
                  <a:lnTo>
                    <a:pt x="373255" y="0"/>
                  </a:lnTo>
                  <a:lnTo>
                    <a:pt x="364219" y="4685"/>
                  </a:lnTo>
                  <a:lnTo>
                    <a:pt x="352152" y="17630"/>
                  </a:lnTo>
                  <a:lnTo>
                    <a:pt x="339569" y="35165"/>
                  </a:lnTo>
                  <a:lnTo>
                    <a:pt x="328984" y="53621"/>
                  </a:lnTo>
                  <a:lnTo>
                    <a:pt x="324995" y="61694"/>
                  </a:lnTo>
                  <a:lnTo>
                    <a:pt x="313678" y="80649"/>
                  </a:lnTo>
                  <a:lnTo>
                    <a:pt x="298489" y="100527"/>
                  </a:lnTo>
                  <a:lnTo>
                    <a:pt x="281323" y="118921"/>
                  </a:lnTo>
                  <a:lnTo>
                    <a:pt x="264075" y="133430"/>
                  </a:lnTo>
                  <a:lnTo>
                    <a:pt x="175028" y="197296"/>
                  </a:lnTo>
                  <a:lnTo>
                    <a:pt x="125528" y="237724"/>
                  </a:lnTo>
                  <a:lnTo>
                    <a:pt x="97741" y="271938"/>
                  </a:lnTo>
                  <a:lnTo>
                    <a:pt x="73830" y="317163"/>
                  </a:lnTo>
                  <a:lnTo>
                    <a:pt x="52244" y="393118"/>
                  </a:lnTo>
                  <a:lnTo>
                    <a:pt x="41049" y="486796"/>
                  </a:lnTo>
                  <a:lnTo>
                    <a:pt x="36834" y="566354"/>
                  </a:lnTo>
                  <a:lnTo>
                    <a:pt x="36187" y="599950"/>
                  </a:lnTo>
                  <a:lnTo>
                    <a:pt x="34699" y="621987"/>
                  </a:lnTo>
                  <a:lnTo>
                    <a:pt x="30741" y="645621"/>
                  </a:lnTo>
                  <a:lnTo>
                    <a:pt x="24903" y="668010"/>
                  </a:lnTo>
                  <a:lnTo>
                    <a:pt x="17779" y="686314"/>
                  </a:lnTo>
                  <a:lnTo>
                    <a:pt x="10701" y="701877"/>
                  </a:lnTo>
                  <a:lnTo>
                    <a:pt x="4994" y="716806"/>
                  </a:lnTo>
                  <a:lnTo>
                    <a:pt x="1234" y="729405"/>
                  </a:lnTo>
                  <a:lnTo>
                    <a:pt x="0" y="737977"/>
                  </a:lnTo>
                  <a:lnTo>
                    <a:pt x="2545" y="744770"/>
                  </a:lnTo>
                  <a:lnTo>
                    <a:pt x="26640" y="761212"/>
                  </a:lnTo>
                  <a:lnTo>
                    <a:pt x="35569" y="761093"/>
                  </a:lnTo>
                  <a:lnTo>
                    <a:pt x="42511" y="75899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78" name="bg object 116">
              <a:extLst>
                <a:ext uri="{FF2B5EF4-FFF2-40B4-BE49-F238E27FC236}">
                  <a16:creationId xmlns:a16="http://schemas.microsoft.com/office/drawing/2014/main" id="{66E1D1BF-FA77-435D-6E8B-81F9727A6CA7}"/>
                </a:ext>
              </a:extLst>
            </p:cNvPr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3000354" y="6997336"/>
              <a:ext cx="291526" cy="852077"/>
            </a:xfrm>
            <a:prstGeom prst="rect">
              <a:avLst/>
            </a:prstGeom>
          </p:spPr>
        </p:pic>
        <p:sp>
          <p:nvSpPr>
            <p:cNvPr id="1779" name="bg object 117">
              <a:extLst>
                <a:ext uri="{FF2B5EF4-FFF2-40B4-BE49-F238E27FC236}">
                  <a16:creationId xmlns:a16="http://schemas.microsoft.com/office/drawing/2014/main" id="{DA7B2505-D390-1558-147F-F58B441798CE}"/>
                </a:ext>
              </a:extLst>
            </p:cNvPr>
            <p:cNvSpPr/>
            <p:nvPr/>
          </p:nvSpPr>
          <p:spPr>
            <a:xfrm>
              <a:off x="13000353" y="6997305"/>
              <a:ext cx="292100" cy="808990"/>
            </a:xfrm>
            <a:custGeom>
              <a:avLst/>
              <a:gdLst/>
              <a:ahLst/>
              <a:cxnLst/>
              <a:rect l="l" t="t" r="r" b="b"/>
              <a:pathLst>
                <a:path w="292100" h="808990">
                  <a:moveTo>
                    <a:pt x="49694" y="803357"/>
                  </a:moveTo>
                  <a:lnTo>
                    <a:pt x="54664" y="796258"/>
                  </a:lnTo>
                  <a:lnTo>
                    <a:pt x="60554" y="784474"/>
                  </a:lnTo>
                  <a:lnTo>
                    <a:pt x="66630" y="769645"/>
                  </a:lnTo>
                  <a:lnTo>
                    <a:pt x="72154" y="753411"/>
                  </a:lnTo>
                  <a:lnTo>
                    <a:pt x="79504" y="735143"/>
                  </a:lnTo>
                  <a:lnTo>
                    <a:pt x="90554" y="714772"/>
                  </a:lnTo>
                  <a:lnTo>
                    <a:pt x="103806" y="694785"/>
                  </a:lnTo>
                  <a:lnTo>
                    <a:pt x="117765" y="677665"/>
                  </a:lnTo>
                  <a:lnTo>
                    <a:pt x="199668" y="588695"/>
                  </a:lnTo>
                  <a:lnTo>
                    <a:pt x="244201" y="534907"/>
                  </a:lnTo>
                  <a:lnTo>
                    <a:pt x="266870" y="494584"/>
                  </a:lnTo>
                  <a:lnTo>
                    <a:pt x="283184" y="446007"/>
                  </a:lnTo>
                  <a:lnTo>
                    <a:pt x="291523" y="371066"/>
                  </a:lnTo>
                  <a:lnTo>
                    <a:pt x="286082" y="284123"/>
                  </a:lnTo>
                  <a:lnTo>
                    <a:pt x="276066" y="212166"/>
                  </a:lnTo>
                  <a:lnTo>
                    <a:pt x="270682" y="182182"/>
                  </a:lnTo>
                  <a:lnTo>
                    <a:pt x="267991" y="159738"/>
                  </a:lnTo>
                  <a:lnTo>
                    <a:pt x="267824" y="134465"/>
                  </a:lnTo>
                  <a:lnTo>
                    <a:pt x="270094" y="109473"/>
                  </a:lnTo>
                  <a:lnTo>
                    <a:pt x="274713" y="87871"/>
                  </a:lnTo>
                  <a:lnTo>
                    <a:pt x="277414" y="79002"/>
                  </a:lnTo>
                  <a:lnTo>
                    <a:pt x="282665" y="60126"/>
                  </a:lnTo>
                  <a:lnTo>
                    <a:pt x="286608" y="42554"/>
                  </a:lnTo>
                  <a:lnTo>
                    <a:pt x="288823" y="28236"/>
                  </a:lnTo>
                  <a:lnTo>
                    <a:pt x="288890" y="19119"/>
                  </a:lnTo>
                  <a:lnTo>
                    <a:pt x="285333" y="12843"/>
                  </a:lnTo>
                  <a:lnTo>
                    <a:pt x="278989" y="6658"/>
                  </a:lnTo>
                  <a:lnTo>
                    <a:pt x="272910" y="1931"/>
                  </a:lnTo>
                  <a:lnTo>
                    <a:pt x="270148" y="31"/>
                  </a:lnTo>
                  <a:lnTo>
                    <a:pt x="261991" y="240"/>
                  </a:lnTo>
                  <a:lnTo>
                    <a:pt x="225499" y="40949"/>
                  </a:lnTo>
                  <a:lnTo>
                    <a:pt x="215416" y="69495"/>
                  </a:lnTo>
                  <a:lnTo>
                    <a:pt x="207327" y="90030"/>
                  </a:lnTo>
                  <a:lnTo>
                    <a:pt x="195562" y="112105"/>
                  </a:lnTo>
                  <a:lnTo>
                    <a:pt x="181604" y="133039"/>
                  </a:lnTo>
                  <a:lnTo>
                    <a:pt x="166936" y="150152"/>
                  </a:lnTo>
                  <a:lnTo>
                    <a:pt x="89419" y="227608"/>
                  </a:lnTo>
                  <a:lnTo>
                    <a:pt x="47128" y="275525"/>
                  </a:lnTo>
                  <a:lnTo>
                    <a:pt x="25255" y="313790"/>
                  </a:lnTo>
                  <a:lnTo>
                    <a:pt x="8993" y="362292"/>
                  </a:lnTo>
                  <a:lnTo>
                    <a:pt x="0" y="440742"/>
                  </a:lnTo>
                  <a:lnTo>
                    <a:pt x="4133" y="534998"/>
                  </a:lnTo>
                  <a:lnTo>
                    <a:pt x="12867" y="614189"/>
                  </a:lnTo>
                  <a:lnTo>
                    <a:pt x="17674" y="647446"/>
                  </a:lnTo>
                  <a:lnTo>
                    <a:pt x="19777" y="669433"/>
                  </a:lnTo>
                  <a:lnTo>
                    <a:pt x="19701" y="693395"/>
                  </a:lnTo>
                  <a:lnTo>
                    <a:pt x="17569" y="716434"/>
                  </a:lnTo>
                  <a:lnTo>
                    <a:pt x="13506" y="735652"/>
                  </a:lnTo>
                  <a:lnTo>
                    <a:pt x="9046" y="752154"/>
                  </a:lnTo>
                  <a:lnTo>
                    <a:pt x="5834" y="767809"/>
                  </a:lnTo>
                  <a:lnTo>
                    <a:pt x="4165" y="780848"/>
                  </a:lnTo>
                  <a:lnTo>
                    <a:pt x="4334" y="789504"/>
                  </a:lnTo>
                  <a:lnTo>
                    <a:pt x="7950" y="795798"/>
                  </a:lnTo>
                  <a:lnTo>
                    <a:pt x="14371" y="802009"/>
                  </a:lnTo>
                  <a:lnTo>
                    <a:pt x="20512" y="806756"/>
                  </a:lnTo>
                  <a:lnTo>
                    <a:pt x="23286" y="808656"/>
                  </a:lnTo>
                  <a:lnTo>
                    <a:pt x="26648" y="808630"/>
                  </a:lnTo>
                  <a:lnTo>
                    <a:pt x="34389" y="808123"/>
                  </a:lnTo>
                  <a:lnTo>
                    <a:pt x="43180" y="806557"/>
                  </a:lnTo>
                  <a:lnTo>
                    <a:pt x="49694" y="803357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80" name="bg object 118">
              <a:extLst>
                <a:ext uri="{FF2B5EF4-FFF2-40B4-BE49-F238E27FC236}">
                  <a16:creationId xmlns:a16="http://schemas.microsoft.com/office/drawing/2014/main" id="{D2FE6D94-EE0F-55E1-D02D-4E3C69452038}"/>
                </a:ext>
              </a:extLst>
            </p:cNvPr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3244002" y="5167486"/>
              <a:ext cx="298368" cy="829325"/>
            </a:xfrm>
            <a:prstGeom prst="rect">
              <a:avLst/>
            </a:prstGeom>
          </p:spPr>
        </p:pic>
        <p:sp>
          <p:nvSpPr>
            <p:cNvPr id="1781" name="bg object 119">
              <a:extLst>
                <a:ext uri="{FF2B5EF4-FFF2-40B4-BE49-F238E27FC236}">
                  <a16:creationId xmlns:a16="http://schemas.microsoft.com/office/drawing/2014/main" id="{33EC02A6-A368-D5FB-C6C2-030177CAE481}"/>
                </a:ext>
              </a:extLst>
            </p:cNvPr>
            <p:cNvSpPr/>
            <p:nvPr/>
          </p:nvSpPr>
          <p:spPr>
            <a:xfrm>
              <a:off x="13244011" y="5167483"/>
              <a:ext cx="298450" cy="829944"/>
            </a:xfrm>
            <a:custGeom>
              <a:avLst/>
              <a:gdLst/>
              <a:ahLst/>
              <a:cxnLst/>
              <a:rect l="l" t="t" r="r" b="b"/>
              <a:pathLst>
                <a:path w="298450" h="829945">
                  <a:moveTo>
                    <a:pt x="252801" y="812184"/>
                  </a:moveTo>
                  <a:lnTo>
                    <a:pt x="253827" y="803580"/>
                  </a:lnTo>
                  <a:lnTo>
                    <a:pt x="253454" y="790411"/>
                  </a:lnTo>
                  <a:lnTo>
                    <a:pt x="251807" y="774473"/>
                  </a:lnTo>
                  <a:lnTo>
                    <a:pt x="249011" y="757558"/>
                  </a:lnTo>
                  <a:lnTo>
                    <a:pt x="246856" y="737979"/>
                  </a:lnTo>
                  <a:lnTo>
                    <a:pt x="246970" y="714804"/>
                  </a:lnTo>
                  <a:lnTo>
                    <a:pt x="249207" y="690927"/>
                  </a:lnTo>
                  <a:lnTo>
                    <a:pt x="253419" y="669246"/>
                  </a:lnTo>
                  <a:lnTo>
                    <a:pt x="283584" y="552138"/>
                  </a:lnTo>
                  <a:lnTo>
                    <a:pt x="297427" y="483693"/>
                  </a:lnTo>
                  <a:lnTo>
                    <a:pt x="298357" y="437443"/>
                  </a:lnTo>
                  <a:lnTo>
                    <a:pt x="289785" y="386920"/>
                  </a:lnTo>
                  <a:lnTo>
                    <a:pt x="261739" y="316929"/>
                  </a:lnTo>
                  <a:lnTo>
                    <a:pt x="215874" y="242866"/>
                  </a:lnTo>
                  <a:lnTo>
                    <a:pt x="173055" y="184173"/>
                  </a:lnTo>
                  <a:lnTo>
                    <a:pt x="154145" y="160288"/>
                  </a:lnTo>
                  <a:lnTo>
                    <a:pt x="141174" y="141780"/>
                  </a:lnTo>
                  <a:lnTo>
                    <a:pt x="129088" y="119586"/>
                  </a:lnTo>
                  <a:lnTo>
                    <a:pt x="119280" y="96487"/>
                  </a:lnTo>
                  <a:lnTo>
                    <a:pt x="113141" y="75264"/>
                  </a:lnTo>
                  <a:lnTo>
                    <a:pt x="111340" y="66175"/>
                  </a:lnTo>
                  <a:lnTo>
                    <a:pt x="107049" y="47055"/>
                  </a:lnTo>
                  <a:lnTo>
                    <a:pt x="93162" y="7968"/>
                  </a:lnTo>
                  <a:lnTo>
                    <a:pt x="67634" y="0"/>
                  </a:lnTo>
                  <a:lnTo>
                    <a:pt x="60535" y="4031"/>
                  </a:lnTo>
                  <a:lnTo>
                    <a:pt x="52923" y="8753"/>
                  </a:lnTo>
                  <a:lnTo>
                    <a:pt x="48601" y="17968"/>
                  </a:lnTo>
                  <a:lnTo>
                    <a:pt x="46908" y="35583"/>
                  </a:lnTo>
                  <a:lnTo>
                    <a:pt x="47606" y="57155"/>
                  </a:lnTo>
                  <a:lnTo>
                    <a:pt x="50451" y="78238"/>
                  </a:lnTo>
                  <a:lnTo>
                    <a:pt x="52200" y="87075"/>
                  </a:lnTo>
                  <a:lnTo>
                    <a:pt x="54772" y="109000"/>
                  </a:lnTo>
                  <a:lnTo>
                    <a:pt x="54834" y="134015"/>
                  </a:lnTo>
                  <a:lnTo>
                    <a:pt x="52421" y="159060"/>
                  </a:lnTo>
                  <a:lnTo>
                    <a:pt x="47572" y="181073"/>
                  </a:lnTo>
                  <a:lnTo>
                    <a:pt x="15841" y="285959"/>
                  </a:lnTo>
                  <a:lnTo>
                    <a:pt x="1202" y="348171"/>
                  </a:lnTo>
                  <a:lnTo>
                    <a:pt x="0" y="392232"/>
                  </a:lnTo>
                  <a:lnTo>
                    <a:pt x="8578" y="442667"/>
                  </a:lnTo>
                  <a:lnTo>
                    <a:pt x="37708" y="516057"/>
                  </a:lnTo>
                  <a:lnTo>
                    <a:pt x="85876" y="597179"/>
                  </a:lnTo>
                  <a:lnTo>
                    <a:pt x="130983" y="662852"/>
                  </a:lnTo>
                  <a:lnTo>
                    <a:pt x="150930" y="689895"/>
                  </a:lnTo>
                  <a:lnTo>
                    <a:pt x="163169" y="708280"/>
                  </a:lnTo>
                  <a:lnTo>
                    <a:pt x="174420" y="729433"/>
                  </a:lnTo>
                  <a:lnTo>
                    <a:pt x="183423" y="750743"/>
                  </a:lnTo>
                  <a:lnTo>
                    <a:pt x="188918" y="769599"/>
                  </a:lnTo>
                  <a:lnTo>
                    <a:pt x="192784" y="786255"/>
                  </a:lnTo>
                  <a:lnTo>
                    <a:pt x="197351" y="801575"/>
                  </a:lnTo>
                  <a:lnTo>
                    <a:pt x="228684" y="828963"/>
                  </a:lnTo>
                  <a:lnTo>
                    <a:pt x="232027" y="829325"/>
                  </a:lnTo>
                  <a:lnTo>
                    <a:pt x="234977" y="827716"/>
                  </a:lnTo>
                  <a:lnTo>
                    <a:pt x="241562" y="823613"/>
                  </a:lnTo>
                  <a:lnTo>
                    <a:pt x="248573" y="818081"/>
                  </a:lnTo>
                  <a:lnTo>
                    <a:pt x="252801" y="81218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82" name="bg object 120">
              <a:extLst>
                <a:ext uri="{FF2B5EF4-FFF2-40B4-BE49-F238E27FC236}">
                  <a16:creationId xmlns:a16="http://schemas.microsoft.com/office/drawing/2014/main" id="{E2718494-EED4-F706-D4A5-E7CDD28726F6}"/>
                </a:ext>
              </a:extLst>
            </p:cNvPr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3145978" y="5520501"/>
              <a:ext cx="306008" cy="894967"/>
            </a:xfrm>
            <a:prstGeom prst="rect">
              <a:avLst/>
            </a:prstGeom>
          </p:spPr>
        </p:pic>
        <p:sp>
          <p:nvSpPr>
            <p:cNvPr id="1783" name="bg object 121">
              <a:extLst>
                <a:ext uri="{FF2B5EF4-FFF2-40B4-BE49-F238E27FC236}">
                  <a16:creationId xmlns:a16="http://schemas.microsoft.com/office/drawing/2014/main" id="{681EC280-0779-B756-CA2F-2B8AC9F02FED}"/>
                </a:ext>
              </a:extLst>
            </p:cNvPr>
            <p:cNvSpPr/>
            <p:nvPr/>
          </p:nvSpPr>
          <p:spPr>
            <a:xfrm>
              <a:off x="13145973" y="5571242"/>
              <a:ext cx="289560" cy="844550"/>
            </a:xfrm>
            <a:custGeom>
              <a:avLst/>
              <a:gdLst/>
              <a:ahLst/>
              <a:cxnLst/>
              <a:rect l="l" t="t" r="r" b="b"/>
              <a:pathLst>
                <a:path w="289559" h="844550">
                  <a:moveTo>
                    <a:pt x="190987" y="830184"/>
                  </a:moveTo>
                  <a:lnTo>
                    <a:pt x="193219" y="821810"/>
                  </a:lnTo>
                  <a:lnTo>
                    <a:pt x="194709" y="808722"/>
                  </a:lnTo>
                  <a:lnTo>
                    <a:pt x="195327" y="792711"/>
                  </a:lnTo>
                  <a:lnTo>
                    <a:pt x="194945" y="775568"/>
                  </a:lnTo>
                  <a:lnTo>
                    <a:pt x="195579" y="755883"/>
                  </a:lnTo>
                  <a:lnTo>
                    <a:pt x="198965" y="732955"/>
                  </a:lnTo>
                  <a:lnTo>
                    <a:pt x="204551" y="709632"/>
                  </a:lnTo>
                  <a:lnTo>
                    <a:pt x="211782" y="688764"/>
                  </a:lnTo>
                  <a:lnTo>
                    <a:pt x="258178" y="577087"/>
                  </a:lnTo>
                  <a:lnTo>
                    <a:pt x="281545" y="511282"/>
                  </a:lnTo>
                  <a:lnTo>
                    <a:pt x="288997" y="465629"/>
                  </a:lnTo>
                  <a:lnTo>
                    <a:pt x="287643" y="414406"/>
                  </a:lnTo>
                  <a:lnTo>
                    <a:pt x="269757" y="341155"/>
                  </a:lnTo>
                  <a:lnTo>
                    <a:pt x="234806" y="261359"/>
                  </a:lnTo>
                  <a:lnTo>
                    <a:pt x="200702" y="197209"/>
                  </a:lnTo>
                  <a:lnTo>
                    <a:pt x="185353" y="170895"/>
                  </a:lnTo>
                  <a:lnTo>
                    <a:pt x="175122" y="150739"/>
                  </a:lnTo>
                  <a:lnTo>
                    <a:pt x="166288" y="127058"/>
                  </a:lnTo>
                  <a:lnTo>
                    <a:pt x="159838" y="102805"/>
                  </a:lnTo>
                  <a:lnTo>
                    <a:pt x="156757" y="80929"/>
                  </a:lnTo>
                  <a:lnTo>
                    <a:pt x="156265" y="71673"/>
                  </a:lnTo>
                  <a:lnTo>
                    <a:pt x="154716" y="52139"/>
                  </a:lnTo>
                  <a:lnTo>
                    <a:pt x="146485" y="11486"/>
                  </a:lnTo>
                  <a:lnTo>
                    <a:pt x="122340" y="0"/>
                  </a:lnTo>
                  <a:lnTo>
                    <a:pt x="96800" y="32298"/>
                  </a:lnTo>
                  <a:lnTo>
                    <a:pt x="94278" y="75023"/>
                  </a:lnTo>
                  <a:lnTo>
                    <a:pt x="94770" y="84018"/>
                  </a:lnTo>
                  <a:lnTo>
                    <a:pt x="94220" y="106084"/>
                  </a:lnTo>
                  <a:lnTo>
                    <a:pt x="90748" y="130857"/>
                  </a:lnTo>
                  <a:lnTo>
                    <a:pt x="84823" y="155312"/>
                  </a:lnTo>
                  <a:lnTo>
                    <a:pt x="76917" y="176423"/>
                  </a:lnTo>
                  <a:lnTo>
                    <a:pt x="30691" y="275776"/>
                  </a:lnTo>
                  <a:lnTo>
                    <a:pt x="7412" y="335296"/>
                  </a:lnTo>
                  <a:lnTo>
                    <a:pt x="0" y="378744"/>
                  </a:lnTo>
                  <a:lnTo>
                    <a:pt x="1369" y="429882"/>
                  </a:lnTo>
                  <a:lnTo>
                    <a:pt x="19853" y="506652"/>
                  </a:lnTo>
                  <a:lnTo>
                    <a:pt x="56088" y="593763"/>
                  </a:lnTo>
                  <a:lnTo>
                    <a:pt x="91470" y="665145"/>
                  </a:lnTo>
                  <a:lnTo>
                    <a:pt x="107398" y="694732"/>
                  </a:lnTo>
                  <a:lnTo>
                    <a:pt x="116923" y="714664"/>
                  </a:lnTo>
                  <a:lnTo>
                    <a:pt x="125076" y="737198"/>
                  </a:lnTo>
                  <a:lnTo>
                    <a:pt x="130982" y="759569"/>
                  </a:lnTo>
                  <a:lnTo>
                    <a:pt x="133763" y="779012"/>
                  </a:lnTo>
                  <a:lnTo>
                    <a:pt x="135235" y="796045"/>
                  </a:lnTo>
                  <a:lnTo>
                    <a:pt x="137592" y="811853"/>
                  </a:lnTo>
                  <a:lnTo>
                    <a:pt x="164742" y="843389"/>
                  </a:lnTo>
                  <a:lnTo>
                    <a:pt x="168003" y="844225"/>
                  </a:lnTo>
                  <a:lnTo>
                    <a:pt x="171150" y="843047"/>
                  </a:lnTo>
                  <a:lnTo>
                    <a:pt x="178246" y="839914"/>
                  </a:lnTo>
                  <a:lnTo>
                    <a:pt x="185967" y="835426"/>
                  </a:lnTo>
                  <a:lnTo>
                    <a:pt x="190987" y="83018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84" name="bg object 122">
              <a:extLst>
                <a:ext uri="{FF2B5EF4-FFF2-40B4-BE49-F238E27FC236}">
                  <a16:creationId xmlns:a16="http://schemas.microsoft.com/office/drawing/2014/main" id="{C157FA74-CFA3-31DA-EB7B-A9785542D2F1}"/>
                </a:ext>
              </a:extLst>
            </p:cNvPr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3234046" y="5933138"/>
              <a:ext cx="112876" cy="120498"/>
            </a:xfrm>
            <a:prstGeom prst="rect">
              <a:avLst/>
            </a:prstGeom>
          </p:spPr>
        </p:pic>
        <p:pic>
          <p:nvPicPr>
            <p:cNvPr id="1785" name="bg object 123">
              <a:extLst>
                <a:ext uri="{FF2B5EF4-FFF2-40B4-BE49-F238E27FC236}">
                  <a16:creationId xmlns:a16="http://schemas.microsoft.com/office/drawing/2014/main" id="{80A1FAFF-994E-CF5B-89B9-69B7E49C79D9}"/>
                </a:ext>
              </a:extLst>
            </p:cNvPr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8333234" y="9564735"/>
              <a:ext cx="860548" cy="291819"/>
            </a:xfrm>
            <a:prstGeom prst="rect">
              <a:avLst/>
            </a:prstGeom>
          </p:spPr>
        </p:pic>
        <p:pic>
          <p:nvPicPr>
            <p:cNvPr id="1786" name="bg object 124">
              <a:extLst>
                <a:ext uri="{FF2B5EF4-FFF2-40B4-BE49-F238E27FC236}">
                  <a16:creationId xmlns:a16="http://schemas.microsoft.com/office/drawing/2014/main" id="{37EC3B74-9551-4672-C38B-1AB589B81226}"/>
                </a:ext>
              </a:extLst>
            </p:cNvPr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926804" y="6612050"/>
              <a:ext cx="282020" cy="852055"/>
            </a:xfrm>
            <a:prstGeom prst="rect">
              <a:avLst/>
            </a:prstGeom>
          </p:spPr>
        </p:pic>
        <p:sp>
          <p:nvSpPr>
            <p:cNvPr id="1787" name="bg object 125">
              <a:extLst>
                <a:ext uri="{FF2B5EF4-FFF2-40B4-BE49-F238E27FC236}">
                  <a16:creationId xmlns:a16="http://schemas.microsoft.com/office/drawing/2014/main" id="{B7047DBC-8711-9CE0-9CD5-683D6728AB79}"/>
                </a:ext>
              </a:extLst>
            </p:cNvPr>
            <p:cNvSpPr/>
            <p:nvPr/>
          </p:nvSpPr>
          <p:spPr>
            <a:xfrm>
              <a:off x="12926802" y="6612019"/>
              <a:ext cx="282575" cy="831215"/>
            </a:xfrm>
            <a:custGeom>
              <a:avLst/>
              <a:gdLst/>
              <a:ahLst/>
              <a:cxnLst/>
              <a:rect l="l" t="t" r="r" b="b"/>
              <a:pathLst>
                <a:path w="282575" h="831215">
                  <a:moveTo>
                    <a:pt x="89494" y="822802"/>
                  </a:moveTo>
                  <a:lnTo>
                    <a:pt x="93647" y="815196"/>
                  </a:lnTo>
                  <a:lnTo>
                    <a:pt x="98198" y="802834"/>
                  </a:lnTo>
                  <a:lnTo>
                    <a:pt x="102596" y="787424"/>
                  </a:lnTo>
                  <a:lnTo>
                    <a:pt x="106289" y="770678"/>
                  </a:lnTo>
                  <a:lnTo>
                    <a:pt x="111579" y="751710"/>
                  </a:lnTo>
                  <a:lnTo>
                    <a:pt x="120309" y="730240"/>
                  </a:lnTo>
                  <a:lnTo>
                    <a:pt x="131267" y="708906"/>
                  </a:lnTo>
                  <a:lnTo>
                    <a:pt x="143241" y="690345"/>
                  </a:lnTo>
                  <a:lnTo>
                    <a:pt x="214804" y="592866"/>
                  </a:lnTo>
                  <a:lnTo>
                    <a:pt x="253115" y="534485"/>
                  </a:lnTo>
                  <a:lnTo>
                    <a:pt x="271184" y="491902"/>
                  </a:lnTo>
                  <a:lnTo>
                    <a:pt x="282022" y="441819"/>
                  </a:lnTo>
                  <a:lnTo>
                    <a:pt x="282025" y="366414"/>
                  </a:lnTo>
                  <a:lnTo>
                    <a:pt x="267002" y="280604"/>
                  </a:lnTo>
                  <a:lnTo>
                    <a:pt x="249089" y="210193"/>
                  </a:lnTo>
                  <a:lnTo>
                    <a:pt x="240421" y="180989"/>
                  </a:lnTo>
                  <a:lnTo>
                    <a:pt x="235266" y="158987"/>
                  </a:lnTo>
                  <a:lnTo>
                    <a:pt x="232303" y="133889"/>
                  </a:lnTo>
                  <a:lnTo>
                    <a:pt x="231791" y="108798"/>
                  </a:lnTo>
                  <a:lnTo>
                    <a:pt x="233992" y="86814"/>
                  </a:lnTo>
                  <a:lnTo>
                    <a:pt x="235699" y="77704"/>
                  </a:lnTo>
                  <a:lnTo>
                    <a:pt x="238832" y="58365"/>
                  </a:lnTo>
                  <a:lnTo>
                    <a:pt x="240809" y="40464"/>
                  </a:lnTo>
                  <a:lnTo>
                    <a:pt x="241427" y="25988"/>
                  </a:lnTo>
                  <a:lnTo>
                    <a:pt x="240484" y="16920"/>
                  </a:lnTo>
                  <a:lnTo>
                    <a:pt x="219637" y="0"/>
                  </a:lnTo>
                  <a:lnTo>
                    <a:pt x="211658" y="1130"/>
                  </a:lnTo>
                  <a:lnTo>
                    <a:pt x="179896" y="45630"/>
                  </a:lnTo>
                  <a:lnTo>
                    <a:pt x="173031" y="75107"/>
                  </a:lnTo>
                  <a:lnTo>
                    <a:pt x="167262" y="96415"/>
                  </a:lnTo>
                  <a:lnTo>
                    <a:pt x="158012" y="119657"/>
                  </a:lnTo>
                  <a:lnTo>
                    <a:pt x="146454" y="142006"/>
                  </a:lnTo>
                  <a:lnTo>
                    <a:pt x="133765" y="160633"/>
                  </a:lnTo>
                  <a:lnTo>
                    <a:pt x="65294" y="246188"/>
                  </a:lnTo>
                  <a:lnTo>
                    <a:pt x="28564" y="298489"/>
                  </a:lnTo>
                  <a:lnTo>
                    <a:pt x="11058" y="338942"/>
                  </a:lnTo>
                  <a:lnTo>
                    <a:pt x="261" y="388951"/>
                  </a:lnTo>
                  <a:lnTo>
                    <a:pt x="0" y="467909"/>
                  </a:lnTo>
                  <a:lnTo>
                    <a:pt x="14533" y="561129"/>
                  </a:lnTo>
                  <a:lnTo>
                    <a:pt x="31972" y="638870"/>
                  </a:lnTo>
                  <a:lnTo>
                    <a:pt x="40428" y="671393"/>
                  </a:lnTo>
                  <a:lnTo>
                    <a:pt x="44947" y="693013"/>
                  </a:lnTo>
                  <a:lnTo>
                    <a:pt x="47522" y="716836"/>
                  </a:lnTo>
                  <a:lnTo>
                    <a:pt x="47952" y="739968"/>
                  </a:lnTo>
                  <a:lnTo>
                    <a:pt x="46040" y="759516"/>
                  </a:lnTo>
                  <a:lnTo>
                    <a:pt x="43433" y="776407"/>
                  </a:lnTo>
                  <a:lnTo>
                    <a:pt x="41973" y="792324"/>
                  </a:lnTo>
                  <a:lnTo>
                    <a:pt x="60864" y="829405"/>
                  </a:lnTo>
                  <a:lnTo>
                    <a:pt x="63830" y="830990"/>
                  </a:lnTo>
                  <a:lnTo>
                    <a:pt x="67173" y="830593"/>
                  </a:lnTo>
                  <a:lnTo>
                    <a:pt x="74813" y="829232"/>
                  </a:lnTo>
                  <a:lnTo>
                    <a:pt x="83377" y="826704"/>
                  </a:lnTo>
                  <a:lnTo>
                    <a:pt x="89494" y="82280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88" name="bg object 126">
              <a:extLst>
                <a:ext uri="{FF2B5EF4-FFF2-40B4-BE49-F238E27FC236}">
                  <a16:creationId xmlns:a16="http://schemas.microsoft.com/office/drawing/2014/main" id="{EFDCA573-490F-1BA6-25B9-AAC4E8E9D566}"/>
                </a:ext>
              </a:extLst>
            </p:cNvPr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009280" y="6965724"/>
              <a:ext cx="117326" cy="122799"/>
            </a:xfrm>
            <a:prstGeom prst="rect">
              <a:avLst/>
            </a:prstGeom>
          </p:spPr>
        </p:pic>
        <p:pic>
          <p:nvPicPr>
            <p:cNvPr id="1789" name="bg object 127">
              <a:extLst>
                <a:ext uri="{FF2B5EF4-FFF2-40B4-BE49-F238E27FC236}">
                  <a16:creationId xmlns:a16="http://schemas.microsoft.com/office/drawing/2014/main" id="{DDE59492-5C03-39CC-4B3C-236C65BB2926}"/>
                </a:ext>
              </a:extLst>
            </p:cNvPr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3002096" y="5947117"/>
              <a:ext cx="285719" cy="842602"/>
            </a:xfrm>
            <a:prstGeom prst="rect">
              <a:avLst/>
            </a:prstGeom>
          </p:spPr>
        </p:pic>
        <p:sp>
          <p:nvSpPr>
            <p:cNvPr id="1790" name="bg object 128">
              <a:extLst>
                <a:ext uri="{FF2B5EF4-FFF2-40B4-BE49-F238E27FC236}">
                  <a16:creationId xmlns:a16="http://schemas.microsoft.com/office/drawing/2014/main" id="{FE2C0D92-147A-2482-EDBA-D69A423B9629}"/>
                </a:ext>
              </a:extLst>
            </p:cNvPr>
            <p:cNvSpPr/>
            <p:nvPr/>
          </p:nvSpPr>
          <p:spPr>
            <a:xfrm>
              <a:off x="13002105" y="5947105"/>
              <a:ext cx="285750" cy="842644"/>
            </a:xfrm>
            <a:custGeom>
              <a:avLst/>
              <a:gdLst/>
              <a:ahLst/>
              <a:cxnLst/>
              <a:rect l="l" t="t" r="r" b="b"/>
              <a:pathLst>
                <a:path w="285750" h="842645">
                  <a:moveTo>
                    <a:pt x="133493" y="831828"/>
                  </a:moveTo>
                  <a:lnTo>
                    <a:pt x="136837" y="823836"/>
                  </a:lnTo>
                  <a:lnTo>
                    <a:pt x="140089" y="811070"/>
                  </a:lnTo>
                  <a:lnTo>
                    <a:pt x="142878" y="795291"/>
                  </a:lnTo>
                  <a:lnTo>
                    <a:pt x="144833" y="778259"/>
                  </a:lnTo>
                  <a:lnTo>
                    <a:pt x="148133" y="758842"/>
                  </a:lnTo>
                  <a:lnTo>
                    <a:pt x="154600" y="736586"/>
                  </a:lnTo>
                  <a:lnTo>
                    <a:pt x="163300" y="714237"/>
                  </a:lnTo>
                  <a:lnTo>
                    <a:pt x="173303" y="694544"/>
                  </a:lnTo>
                  <a:lnTo>
                    <a:pt x="234429" y="590200"/>
                  </a:lnTo>
                  <a:lnTo>
                    <a:pt x="266514" y="528177"/>
                  </a:lnTo>
                  <a:lnTo>
                    <a:pt x="280094" y="483957"/>
                  </a:lnTo>
                  <a:lnTo>
                    <a:pt x="285708" y="433023"/>
                  </a:lnTo>
                  <a:lnTo>
                    <a:pt x="277939" y="358021"/>
                  </a:lnTo>
                  <a:lnTo>
                    <a:pt x="254149" y="274219"/>
                  </a:lnTo>
                  <a:lnTo>
                    <a:pt x="229071" y="206033"/>
                  </a:lnTo>
                  <a:lnTo>
                    <a:pt x="217438" y="177879"/>
                  </a:lnTo>
                  <a:lnTo>
                    <a:pt x="210040" y="156519"/>
                  </a:lnTo>
                  <a:lnTo>
                    <a:pt x="204505" y="131859"/>
                  </a:lnTo>
                  <a:lnTo>
                    <a:pt x="201410" y="106956"/>
                  </a:lnTo>
                  <a:lnTo>
                    <a:pt x="201334" y="84866"/>
                  </a:lnTo>
                  <a:lnTo>
                    <a:pt x="202088" y="75620"/>
                  </a:lnTo>
                  <a:lnTo>
                    <a:pt x="203211" y="56065"/>
                  </a:lnTo>
                  <a:lnTo>
                    <a:pt x="200580" y="14669"/>
                  </a:lnTo>
                  <a:lnTo>
                    <a:pt x="178099" y="0"/>
                  </a:lnTo>
                  <a:lnTo>
                    <a:pt x="170288" y="1937"/>
                  </a:lnTo>
                  <a:lnTo>
                    <a:pt x="143277" y="49474"/>
                  </a:lnTo>
                  <a:lnTo>
                    <a:pt x="139493" y="79505"/>
                  </a:lnTo>
                  <a:lnTo>
                    <a:pt x="135950" y="101295"/>
                  </a:lnTo>
                  <a:lnTo>
                    <a:pt x="129143" y="125367"/>
                  </a:lnTo>
                  <a:lnTo>
                    <a:pt x="119952" y="148788"/>
                  </a:lnTo>
                  <a:lnTo>
                    <a:pt x="109253" y="168623"/>
                  </a:lnTo>
                  <a:lnTo>
                    <a:pt x="49966" y="260781"/>
                  </a:lnTo>
                  <a:lnTo>
                    <a:pt x="18824" y="316591"/>
                  </a:lnTo>
                  <a:lnTo>
                    <a:pt x="5582" y="358631"/>
                  </a:lnTo>
                  <a:lnTo>
                    <a:pt x="0" y="409484"/>
                  </a:lnTo>
                  <a:lnTo>
                    <a:pt x="7882" y="488056"/>
                  </a:lnTo>
                  <a:lnTo>
                    <a:pt x="31950" y="579280"/>
                  </a:lnTo>
                  <a:lnTo>
                    <a:pt x="57312" y="654806"/>
                  </a:lnTo>
                  <a:lnTo>
                    <a:pt x="69076" y="686282"/>
                  </a:lnTo>
                  <a:lnTo>
                    <a:pt x="75802" y="707319"/>
                  </a:lnTo>
                  <a:lnTo>
                    <a:pt x="80820" y="730751"/>
                  </a:lnTo>
                  <a:lnTo>
                    <a:pt x="83634" y="753717"/>
                  </a:lnTo>
                  <a:lnTo>
                    <a:pt x="83746" y="773358"/>
                  </a:lnTo>
                  <a:lnTo>
                    <a:pt x="82891" y="790429"/>
                  </a:lnTo>
                  <a:lnTo>
                    <a:pt x="83078" y="806410"/>
                  </a:lnTo>
                  <a:lnTo>
                    <a:pt x="105699" y="841348"/>
                  </a:lnTo>
                  <a:lnTo>
                    <a:pt x="108813" y="842613"/>
                  </a:lnTo>
                  <a:lnTo>
                    <a:pt x="112092" y="841873"/>
                  </a:lnTo>
                  <a:lnTo>
                    <a:pt x="119551" y="839733"/>
                  </a:lnTo>
                  <a:lnTo>
                    <a:pt x="127811" y="836337"/>
                  </a:lnTo>
                  <a:lnTo>
                    <a:pt x="133493" y="831828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91" name="bg object 129">
              <a:extLst>
                <a:ext uri="{FF2B5EF4-FFF2-40B4-BE49-F238E27FC236}">
                  <a16:creationId xmlns:a16="http://schemas.microsoft.com/office/drawing/2014/main" id="{1EA5BD5A-7826-5026-4C10-58F862262112}"/>
                </a:ext>
              </a:extLst>
            </p:cNvPr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3087956" y="6307923"/>
              <a:ext cx="113996" cy="120886"/>
            </a:xfrm>
            <a:prstGeom prst="rect">
              <a:avLst/>
            </a:prstGeom>
          </p:spPr>
        </p:pic>
        <p:sp>
          <p:nvSpPr>
            <p:cNvPr id="1792" name="bg object 130">
              <a:extLst>
                <a:ext uri="{FF2B5EF4-FFF2-40B4-BE49-F238E27FC236}">
                  <a16:creationId xmlns:a16="http://schemas.microsoft.com/office/drawing/2014/main" id="{09378A76-EDE6-5EAC-8DC3-4113458B2E72}"/>
                </a:ext>
              </a:extLst>
            </p:cNvPr>
            <p:cNvSpPr/>
            <p:nvPr/>
          </p:nvSpPr>
          <p:spPr>
            <a:xfrm>
              <a:off x="8385986" y="9564804"/>
              <a:ext cx="808355" cy="292100"/>
            </a:xfrm>
            <a:custGeom>
              <a:avLst/>
              <a:gdLst/>
              <a:ahLst/>
              <a:cxnLst/>
              <a:rect l="l" t="t" r="r" b="b"/>
              <a:pathLst>
                <a:path w="808354" h="292100">
                  <a:moveTo>
                    <a:pt x="5214" y="48476"/>
                  </a:moveTo>
                  <a:lnTo>
                    <a:pt x="12294" y="53467"/>
                  </a:lnTo>
                  <a:lnTo>
                    <a:pt x="24055" y="59398"/>
                  </a:lnTo>
                  <a:lnTo>
                    <a:pt x="38861" y="65525"/>
                  </a:lnTo>
                  <a:lnTo>
                    <a:pt x="55076" y="71104"/>
                  </a:lnTo>
                  <a:lnTo>
                    <a:pt x="73322" y="78516"/>
                  </a:lnTo>
                  <a:lnTo>
                    <a:pt x="93658" y="89634"/>
                  </a:lnTo>
                  <a:lnTo>
                    <a:pt x="113603" y="102952"/>
                  </a:lnTo>
                  <a:lnTo>
                    <a:pt x="130676" y="116966"/>
                  </a:lnTo>
                  <a:lnTo>
                    <a:pt x="219372" y="199171"/>
                  </a:lnTo>
                  <a:lnTo>
                    <a:pt x="273011" y="243884"/>
                  </a:lnTo>
                  <a:lnTo>
                    <a:pt x="313258" y="266687"/>
                  </a:lnTo>
                  <a:lnTo>
                    <a:pt x="361779" y="283160"/>
                  </a:lnTo>
                  <a:lnTo>
                    <a:pt x="436691" y="291753"/>
                  </a:lnTo>
                  <a:lnTo>
                    <a:pt x="523652" y="286605"/>
                  </a:lnTo>
                  <a:lnTo>
                    <a:pt x="595644" y="276832"/>
                  </a:lnTo>
                  <a:lnTo>
                    <a:pt x="625645" y="271548"/>
                  </a:lnTo>
                  <a:lnTo>
                    <a:pt x="648096" y="268929"/>
                  </a:lnTo>
                  <a:lnTo>
                    <a:pt x="673369" y="268843"/>
                  </a:lnTo>
                  <a:lnTo>
                    <a:pt x="698356" y="271193"/>
                  </a:lnTo>
                  <a:lnTo>
                    <a:pt x="719946" y="275883"/>
                  </a:lnTo>
                  <a:lnTo>
                    <a:pt x="728805" y="278626"/>
                  </a:lnTo>
                  <a:lnTo>
                    <a:pt x="747661" y="283936"/>
                  </a:lnTo>
                  <a:lnTo>
                    <a:pt x="765220" y="287939"/>
                  </a:lnTo>
                  <a:lnTo>
                    <a:pt x="779531" y="290205"/>
                  </a:lnTo>
                  <a:lnTo>
                    <a:pt x="788646" y="290302"/>
                  </a:lnTo>
                  <a:lnTo>
                    <a:pt x="794933" y="286761"/>
                  </a:lnTo>
                  <a:lnTo>
                    <a:pt x="801143" y="280435"/>
                  </a:lnTo>
                  <a:lnTo>
                    <a:pt x="805891" y="274372"/>
                  </a:lnTo>
                  <a:lnTo>
                    <a:pt x="807797" y="271621"/>
                  </a:lnTo>
                  <a:lnTo>
                    <a:pt x="807619" y="263465"/>
                  </a:lnTo>
                  <a:lnTo>
                    <a:pt x="767029" y="226838"/>
                  </a:lnTo>
                  <a:lnTo>
                    <a:pt x="738522" y="216660"/>
                  </a:lnTo>
                  <a:lnTo>
                    <a:pt x="718011" y="208497"/>
                  </a:lnTo>
                  <a:lnTo>
                    <a:pt x="695974" y="196658"/>
                  </a:lnTo>
                  <a:lnTo>
                    <a:pt x="675086" y="182631"/>
                  </a:lnTo>
                  <a:lnTo>
                    <a:pt x="658021" y="167907"/>
                  </a:lnTo>
                  <a:lnTo>
                    <a:pt x="580826" y="90132"/>
                  </a:lnTo>
                  <a:lnTo>
                    <a:pt x="533051" y="47681"/>
                  </a:lnTo>
                  <a:lnTo>
                    <a:pt x="494857" y="25679"/>
                  </a:lnTo>
                  <a:lnTo>
                    <a:pt x="446405" y="9252"/>
                  </a:lnTo>
                  <a:lnTo>
                    <a:pt x="367991" y="0"/>
                  </a:lnTo>
                  <a:lnTo>
                    <a:pt x="273724" y="3818"/>
                  </a:lnTo>
                  <a:lnTo>
                    <a:pt x="194504" y="12286"/>
                  </a:lnTo>
                  <a:lnTo>
                    <a:pt x="161230" y="16980"/>
                  </a:lnTo>
                  <a:lnTo>
                    <a:pt x="139238" y="19009"/>
                  </a:lnTo>
                  <a:lnTo>
                    <a:pt x="115276" y="18853"/>
                  </a:lnTo>
                  <a:lnTo>
                    <a:pt x="92245" y="16646"/>
                  </a:lnTo>
                  <a:lnTo>
                    <a:pt x="73044" y="12519"/>
                  </a:lnTo>
                  <a:lnTo>
                    <a:pt x="56557" y="8003"/>
                  </a:lnTo>
                  <a:lnTo>
                    <a:pt x="40911" y="4737"/>
                  </a:lnTo>
                  <a:lnTo>
                    <a:pt x="27873" y="3022"/>
                  </a:lnTo>
                  <a:lnTo>
                    <a:pt x="19214" y="3158"/>
                  </a:lnTo>
                  <a:lnTo>
                    <a:pt x="12912" y="6756"/>
                  </a:lnTo>
                  <a:lnTo>
                    <a:pt x="6681" y="13157"/>
                  </a:lnTo>
                  <a:lnTo>
                    <a:pt x="1914" y="19280"/>
                  </a:lnTo>
                  <a:lnTo>
                    <a:pt x="0" y="22048"/>
                  </a:lnTo>
                  <a:lnTo>
                    <a:pt x="19" y="25412"/>
                  </a:lnTo>
                  <a:lnTo>
                    <a:pt x="502" y="33158"/>
                  </a:lnTo>
                  <a:lnTo>
                    <a:pt x="2037" y="41956"/>
                  </a:lnTo>
                  <a:lnTo>
                    <a:pt x="5214" y="48476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93" name="bg object 131">
              <a:extLst>
                <a:ext uri="{FF2B5EF4-FFF2-40B4-BE49-F238E27FC236}">
                  <a16:creationId xmlns:a16="http://schemas.microsoft.com/office/drawing/2014/main" id="{A74D4F01-CEC9-D0EF-8D7C-74C8D4860F03}"/>
                </a:ext>
              </a:extLst>
            </p:cNvPr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8727393" y="9649926"/>
              <a:ext cx="125369" cy="121655"/>
            </a:xfrm>
            <a:prstGeom prst="rect">
              <a:avLst/>
            </a:prstGeom>
          </p:spPr>
        </p:pic>
        <p:pic>
          <p:nvPicPr>
            <p:cNvPr id="1794" name="bg object 132">
              <a:extLst>
                <a:ext uri="{FF2B5EF4-FFF2-40B4-BE49-F238E27FC236}">
                  <a16:creationId xmlns:a16="http://schemas.microsoft.com/office/drawing/2014/main" id="{9193C86A-0E28-9F1E-9003-86F82C8CC665}"/>
                </a:ext>
              </a:extLst>
            </p:cNvPr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7747283" y="9227101"/>
              <a:ext cx="763211" cy="401495"/>
            </a:xfrm>
            <a:prstGeom prst="rect">
              <a:avLst/>
            </a:prstGeom>
          </p:spPr>
        </p:pic>
        <p:sp>
          <p:nvSpPr>
            <p:cNvPr id="1795" name="bg object 133">
              <a:extLst>
                <a:ext uri="{FF2B5EF4-FFF2-40B4-BE49-F238E27FC236}">
                  <a16:creationId xmlns:a16="http://schemas.microsoft.com/office/drawing/2014/main" id="{DFB2749A-22CA-A07B-B7DA-11A9307C9BEF}"/>
                </a:ext>
              </a:extLst>
            </p:cNvPr>
            <p:cNvSpPr/>
            <p:nvPr/>
          </p:nvSpPr>
          <p:spPr>
            <a:xfrm>
              <a:off x="7747284" y="9227107"/>
              <a:ext cx="763270" cy="401955"/>
            </a:xfrm>
            <a:custGeom>
              <a:avLst/>
              <a:gdLst/>
              <a:ahLst/>
              <a:cxnLst/>
              <a:rect l="l" t="t" r="r" b="b"/>
              <a:pathLst>
                <a:path w="763270" h="401954">
                  <a:moveTo>
                    <a:pt x="2314" y="42637"/>
                  </a:moveTo>
                  <a:lnTo>
                    <a:pt x="8550" y="48655"/>
                  </a:lnTo>
                  <a:lnTo>
                    <a:pt x="19267" y="56316"/>
                  </a:lnTo>
                  <a:lnTo>
                    <a:pt x="32963" y="64634"/>
                  </a:lnTo>
                  <a:lnTo>
                    <a:pt x="48134" y="72626"/>
                  </a:lnTo>
                  <a:lnTo>
                    <a:pt x="65027" y="82745"/>
                  </a:lnTo>
                  <a:lnTo>
                    <a:pt x="83421" y="96845"/>
                  </a:lnTo>
                  <a:lnTo>
                    <a:pt x="101093" y="113057"/>
                  </a:lnTo>
                  <a:lnTo>
                    <a:pt x="115818" y="129514"/>
                  </a:lnTo>
                  <a:lnTo>
                    <a:pt x="190887" y="224326"/>
                  </a:lnTo>
                  <a:lnTo>
                    <a:pt x="237050" y="276723"/>
                  </a:lnTo>
                  <a:lnTo>
                    <a:pt x="273334" y="305416"/>
                  </a:lnTo>
                  <a:lnTo>
                    <a:pt x="318765" y="329120"/>
                  </a:lnTo>
                  <a:lnTo>
                    <a:pt x="391483" y="349075"/>
                  </a:lnTo>
                  <a:lnTo>
                    <a:pt x="478211" y="357294"/>
                  </a:lnTo>
                  <a:lnTo>
                    <a:pt x="550854" y="358651"/>
                  </a:lnTo>
                  <a:lnTo>
                    <a:pt x="581312" y="358020"/>
                  </a:lnTo>
                  <a:lnTo>
                    <a:pt x="603895" y="358869"/>
                  </a:lnTo>
                  <a:lnTo>
                    <a:pt x="628880" y="362652"/>
                  </a:lnTo>
                  <a:lnTo>
                    <a:pt x="653211" y="368797"/>
                  </a:lnTo>
                  <a:lnTo>
                    <a:pt x="673832" y="376731"/>
                  </a:lnTo>
                  <a:lnTo>
                    <a:pt x="682167" y="380794"/>
                  </a:lnTo>
                  <a:lnTo>
                    <a:pt x="699988" y="388934"/>
                  </a:lnTo>
                  <a:lnTo>
                    <a:pt x="716728" y="395578"/>
                  </a:lnTo>
                  <a:lnTo>
                    <a:pt x="730525" y="400005"/>
                  </a:lnTo>
                  <a:lnTo>
                    <a:pt x="739516" y="401495"/>
                  </a:lnTo>
                  <a:lnTo>
                    <a:pt x="746269" y="398960"/>
                  </a:lnTo>
                  <a:lnTo>
                    <a:pt x="763222" y="368952"/>
                  </a:lnTo>
                  <a:lnTo>
                    <a:pt x="758484" y="359939"/>
                  </a:lnTo>
                  <a:lnTo>
                    <a:pt x="745470" y="347947"/>
                  </a:lnTo>
                  <a:lnTo>
                    <a:pt x="727864" y="335468"/>
                  </a:lnTo>
                  <a:lnTo>
                    <a:pt x="709350" y="324995"/>
                  </a:lnTo>
                  <a:lnTo>
                    <a:pt x="701245" y="321047"/>
                  </a:lnTo>
                  <a:lnTo>
                    <a:pt x="682227" y="309846"/>
                  </a:lnTo>
                  <a:lnTo>
                    <a:pt x="662263" y="294775"/>
                  </a:lnTo>
                  <a:lnTo>
                    <a:pt x="643770" y="277714"/>
                  </a:lnTo>
                  <a:lnTo>
                    <a:pt x="629164" y="260547"/>
                  </a:lnTo>
                  <a:lnTo>
                    <a:pt x="564773" y="171875"/>
                  </a:lnTo>
                  <a:lnTo>
                    <a:pt x="524054" y="122614"/>
                  </a:lnTo>
                  <a:lnTo>
                    <a:pt x="489677" y="95026"/>
                  </a:lnTo>
                  <a:lnTo>
                    <a:pt x="444311" y="71380"/>
                  </a:lnTo>
                  <a:lnTo>
                    <a:pt x="368234" y="50236"/>
                  </a:lnTo>
                  <a:lnTo>
                    <a:pt x="274494" y="39586"/>
                  </a:lnTo>
                  <a:lnTo>
                    <a:pt x="194913" y="35833"/>
                  </a:lnTo>
                  <a:lnTo>
                    <a:pt x="161314" y="35381"/>
                  </a:lnTo>
                  <a:lnTo>
                    <a:pt x="139269" y="34022"/>
                  </a:lnTo>
                  <a:lnTo>
                    <a:pt x="115614" y="30203"/>
                  </a:lnTo>
                  <a:lnTo>
                    <a:pt x="93192" y="24499"/>
                  </a:lnTo>
                  <a:lnTo>
                    <a:pt x="74845" y="17486"/>
                  </a:lnTo>
                  <a:lnTo>
                    <a:pt x="59244" y="10497"/>
                  </a:lnTo>
                  <a:lnTo>
                    <a:pt x="44282" y="4875"/>
                  </a:lnTo>
                  <a:lnTo>
                    <a:pt x="31662" y="1187"/>
                  </a:lnTo>
                  <a:lnTo>
                    <a:pt x="23088" y="0"/>
                  </a:lnTo>
                  <a:lnTo>
                    <a:pt x="16304" y="2586"/>
                  </a:lnTo>
                  <a:lnTo>
                    <a:pt x="0" y="26775"/>
                  </a:lnTo>
                  <a:lnTo>
                    <a:pt x="170" y="35704"/>
                  </a:lnTo>
                  <a:lnTo>
                    <a:pt x="2314" y="42637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96" name="bg object 134">
              <a:extLst>
                <a:ext uri="{FF2B5EF4-FFF2-40B4-BE49-F238E27FC236}">
                  <a16:creationId xmlns:a16="http://schemas.microsoft.com/office/drawing/2014/main" id="{AD5D640B-6183-190D-7C34-9AF6D8E94E03}"/>
                </a:ext>
              </a:extLst>
            </p:cNvPr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8065326" y="9364311"/>
              <a:ext cx="126998" cy="126078"/>
            </a:xfrm>
            <a:prstGeom prst="rect">
              <a:avLst/>
            </a:prstGeom>
          </p:spPr>
        </p:pic>
        <p:pic>
          <p:nvPicPr>
            <p:cNvPr id="1797" name="bg object 135">
              <a:extLst>
                <a:ext uri="{FF2B5EF4-FFF2-40B4-BE49-F238E27FC236}">
                  <a16:creationId xmlns:a16="http://schemas.microsoft.com/office/drawing/2014/main" id="{EDC3C70C-78B4-DDB2-FDB9-4D3333C4F1C9}"/>
                </a:ext>
              </a:extLst>
            </p:cNvPr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127460" y="9723609"/>
              <a:ext cx="836435" cy="285195"/>
            </a:xfrm>
            <a:prstGeom prst="rect">
              <a:avLst/>
            </a:prstGeom>
          </p:spPr>
        </p:pic>
        <p:sp>
          <p:nvSpPr>
            <p:cNvPr id="1798" name="bg object 136">
              <a:extLst>
                <a:ext uri="{FF2B5EF4-FFF2-40B4-BE49-F238E27FC236}">
                  <a16:creationId xmlns:a16="http://schemas.microsoft.com/office/drawing/2014/main" id="{4E7E4F16-B404-0F8C-11C1-17ED33638429}"/>
                </a:ext>
              </a:extLst>
            </p:cNvPr>
            <p:cNvSpPr/>
            <p:nvPr/>
          </p:nvSpPr>
          <p:spPr>
            <a:xfrm>
              <a:off x="9127447" y="9725181"/>
              <a:ext cx="836930" cy="283845"/>
            </a:xfrm>
            <a:custGeom>
              <a:avLst/>
              <a:gdLst/>
              <a:ahLst/>
              <a:cxnLst/>
              <a:rect l="l" t="t" r="r" b="b"/>
              <a:pathLst>
                <a:path w="836929" h="283845">
                  <a:moveTo>
                    <a:pt x="9193" y="106185"/>
                  </a:moveTo>
                  <a:lnTo>
                    <a:pt x="16954" y="110034"/>
                  </a:lnTo>
                  <a:lnTo>
                    <a:pt x="29486" y="114098"/>
                  </a:lnTo>
                  <a:lnTo>
                    <a:pt x="45056" y="117891"/>
                  </a:lnTo>
                  <a:lnTo>
                    <a:pt x="61935" y="120928"/>
                  </a:lnTo>
                  <a:lnTo>
                    <a:pt x="81095" y="125465"/>
                  </a:lnTo>
                  <a:lnTo>
                    <a:pt x="102890" y="133344"/>
                  </a:lnTo>
                  <a:lnTo>
                    <a:pt x="124637" y="143457"/>
                  </a:lnTo>
                  <a:lnTo>
                    <a:pt x="143650" y="154696"/>
                  </a:lnTo>
                  <a:lnTo>
                    <a:pt x="243861" y="222383"/>
                  </a:lnTo>
                  <a:lnTo>
                    <a:pt x="303701" y="258375"/>
                  </a:lnTo>
                  <a:lnTo>
                    <a:pt x="346961" y="274760"/>
                  </a:lnTo>
                  <a:lnTo>
                    <a:pt x="397432" y="283624"/>
                  </a:lnTo>
                  <a:lnTo>
                    <a:pt x="472781" y="280668"/>
                  </a:lnTo>
                  <a:lnTo>
                    <a:pt x="557935" y="262291"/>
                  </a:lnTo>
                  <a:lnTo>
                    <a:pt x="627588" y="241631"/>
                  </a:lnTo>
                  <a:lnTo>
                    <a:pt x="656430" y="231825"/>
                  </a:lnTo>
                  <a:lnTo>
                    <a:pt x="678216" y="225808"/>
                  </a:lnTo>
                  <a:lnTo>
                    <a:pt x="703178" y="221863"/>
                  </a:lnTo>
                  <a:lnTo>
                    <a:pt x="728229" y="220371"/>
                  </a:lnTo>
                  <a:lnTo>
                    <a:pt x="750280" y="221710"/>
                  </a:lnTo>
                  <a:lnTo>
                    <a:pt x="759453" y="223061"/>
                  </a:lnTo>
                  <a:lnTo>
                    <a:pt x="778899" y="225429"/>
                  </a:lnTo>
                  <a:lnTo>
                    <a:pt x="796863" y="226701"/>
                  </a:lnTo>
                  <a:lnTo>
                    <a:pt x="811351" y="226749"/>
                  </a:lnTo>
                  <a:lnTo>
                    <a:pt x="820372" y="225448"/>
                  </a:lnTo>
                  <a:lnTo>
                    <a:pt x="836466" y="203962"/>
                  </a:lnTo>
                  <a:lnTo>
                    <a:pt x="835021" y="196035"/>
                  </a:lnTo>
                  <a:lnTo>
                    <a:pt x="789314" y="166038"/>
                  </a:lnTo>
                  <a:lnTo>
                    <a:pt x="759589" y="160340"/>
                  </a:lnTo>
                  <a:lnTo>
                    <a:pt x="738073" y="155405"/>
                  </a:lnTo>
                  <a:lnTo>
                    <a:pt x="714486" y="147071"/>
                  </a:lnTo>
                  <a:lnTo>
                    <a:pt x="691699" y="136401"/>
                  </a:lnTo>
                  <a:lnTo>
                    <a:pt x="672586" y="124456"/>
                  </a:lnTo>
                  <a:lnTo>
                    <a:pt x="584408" y="59390"/>
                  </a:lnTo>
                  <a:lnTo>
                    <a:pt x="530706" y="24737"/>
                  </a:lnTo>
                  <a:lnTo>
                    <a:pt x="489600" y="8829"/>
                  </a:lnTo>
                  <a:lnTo>
                    <a:pt x="439211" y="0"/>
                  </a:lnTo>
                  <a:lnTo>
                    <a:pt x="360299" y="2838"/>
                  </a:lnTo>
                  <a:lnTo>
                    <a:pt x="267720" y="21016"/>
                  </a:lnTo>
                  <a:lnTo>
                    <a:pt x="190725" y="41489"/>
                  </a:lnTo>
                  <a:lnTo>
                    <a:pt x="158560" y="51213"/>
                  </a:lnTo>
                  <a:lnTo>
                    <a:pt x="137139" y="56582"/>
                  </a:lnTo>
                  <a:lnTo>
                    <a:pt x="113436" y="60089"/>
                  </a:lnTo>
                  <a:lnTo>
                    <a:pt x="90338" y="61426"/>
                  </a:lnTo>
                  <a:lnTo>
                    <a:pt x="70730" y="60280"/>
                  </a:lnTo>
                  <a:lnTo>
                    <a:pt x="53744" y="58337"/>
                  </a:lnTo>
                  <a:lnTo>
                    <a:pt x="37782" y="57503"/>
                  </a:lnTo>
                  <a:lnTo>
                    <a:pt x="1469" y="77840"/>
                  </a:lnTo>
                  <a:lnTo>
                    <a:pt x="0" y="80866"/>
                  </a:lnTo>
                  <a:lnTo>
                    <a:pt x="532" y="84186"/>
                  </a:lnTo>
                  <a:lnTo>
                    <a:pt x="2193" y="91766"/>
                  </a:lnTo>
                  <a:lnTo>
                    <a:pt x="5056" y="100226"/>
                  </a:lnTo>
                  <a:lnTo>
                    <a:pt x="9193" y="10618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799" name="bg object 137">
              <a:extLst>
                <a:ext uri="{FF2B5EF4-FFF2-40B4-BE49-F238E27FC236}">
                  <a16:creationId xmlns:a16="http://schemas.microsoft.com/office/drawing/2014/main" id="{952CED09-3A41-678E-3EAF-D5C2BBC5D9B1}"/>
                </a:ext>
              </a:extLst>
            </p:cNvPr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9485062" y="9808675"/>
              <a:ext cx="121420" cy="116425"/>
            </a:xfrm>
            <a:prstGeom prst="rect">
              <a:avLst/>
            </a:prstGeom>
          </p:spPr>
        </p:pic>
        <p:pic>
          <p:nvPicPr>
            <p:cNvPr id="1800" name="bg object 138">
              <a:extLst>
                <a:ext uri="{FF2B5EF4-FFF2-40B4-BE49-F238E27FC236}">
                  <a16:creationId xmlns:a16="http://schemas.microsoft.com/office/drawing/2014/main" id="{FD7C9AB7-9B51-9A14-F0E3-31ADC2C5E1F9}"/>
                </a:ext>
              </a:extLst>
            </p:cNvPr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9859051" y="9729358"/>
              <a:ext cx="843314" cy="288420"/>
            </a:xfrm>
            <a:prstGeom prst="rect">
              <a:avLst/>
            </a:prstGeom>
          </p:spPr>
        </p:pic>
        <p:sp>
          <p:nvSpPr>
            <p:cNvPr id="1801" name="bg object 139">
              <a:extLst>
                <a:ext uri="{FF2B5EF4-FFF2-40B4-BE49-F238E27FC236}">
                  <a16:creationId xmlns:a16="http://schemas.microsoft.com/office/drawing/2014/main" id="{B0585409-0D14-1C5B-8F03-D014BA47D672}"/>
                </a:ext>
              </a:extLst>
            </p:cNvPr>
            <p:cNvSpPr/>
            <p:nvPr/>
          </p:nvSpPr>
          <p:spPr>
            <a:xfrm>
              <a:off x="9859050" y="9727316"/>
              <a:ext cx="843915" cy="290830"/>
            </a:xfrm>
            <a:custGeom>
              <a:avLst/>
              <a:gdLst/>
              <a:ahLst/>
              <a:cxnLst/>
              <a:rect l="l" t="t" r="r" b="b"/>
              <a:pathLst>
                <a:path w="843915" h="290829">
                  <a:moveTo>
                    <a:pt x="14439" y="198785"/>
                  </a:moveTo>
                  <a:lnTo>
                    <a:pt x="22847" y="200871"/>
                  </a:lnTo>
                  <a:lnTo>
                    <a:pt x="35959" y="202133"/>
                  </a:lnTo>
                  <a:lnTo>
                    <a:pt x="51981" y="202472"/>
                  </a:lnTo>
                  <a:lnTo>
                    <a:pt x="69118" y="201790"/>
                  </a:lnTo>
                  <a:lnTo>
                    <a:pt x="88806" y="202087"/>
                  </a:lnTo>
                  <a:lnTo>
                    <a:pt x="111789" y="205077"/>
                  </a:lnTo>
                  <a:lnTo>
                    <a:pt x="135208" y="210255"/>
                  </a:lnTo>
                  <a:lnTo>
                    <a:pt x="156204" y="217120"/>
                  </a:lnTo>
                  <a:lnTo>
                    <a:pt x="268667" y="261574"/>
                  </a:lnTo>
                  <a:lnTo>
                    <a:pt x="334865" y="283798"/>
                  </a:lnTo>
                  <a:lnTo>
                    <a:pt x="380639" y="290457"/>
                  </a:lnTo>
                  <a:lnTo>
                    <a:pt x="431829" y="288217"/>
                  </a:lnTo>
                  <a:lnTo>
                    <a:pt x="504762" y="269063"/>
                  </a:lnTo>
                  <a:lnTo>
                    <a:pt x="583939" y="232733"/>
                  </a:lnTo>
                  <a:lnTo>
                    <a:pt x="647486" y="197520"/>
                  </a:lnTo>
                  <a:lnTo>
                    <a:pt x="673529" y="181717"/>
                  </a:lnTo>
                  <a:lnTo>
                    <a:pt x="693508" y="171139"/>
                  </a:lnTo>
                  <a:lnTo>
                    <a:pt x="717031" y="161897"/>
                  </a:lnTo>
                  <a:lnTo>
                    <a:pt x="741170" y="155029"/>
                  </a:lnTo>
                  <a:lnTo>
                    <a:pt x="762992" y="151572"/>
                  </a:lnTo>
                  <a:lnTo>
                    <a:pt x="772238" y="150912"/>
                  </a:lnTo>
                  <a:lnTo>
                    <a:pt x="791734" y="149028"/>
                  </a:lnTo>
                  <a:lnTo>
                    <a:pt x="832246" y="140096"/>
                  </a:lnTo>
                  <a:lnTo>
                    <a:pt x="843314" y="115751"/>
                  </a:lnTo>
                  <a:lnTo>
                    <a:pt x="810574" y="90774"/>
                  </a:lnTo>
                  <a:lnTo>
                    <a:pt x="789083" y="88791"/>
                  </a:lnTo>
                  <a:lnTo>
                    <a:pt x="767809" y="88998"/>
                  </a:lnTo>
                  <a:lnTo>
                    <a:pt x="758825" y="89647"/>
                  </a:lnTo>
                  <a:lnTo>
                    <a:pt x="736748" y="89477"/>
                  </a:lnTo>
                  <a:lnTo>
                    <a:pt x="711918" y="86434"/>
                  </a:lnTo>
                  <a:lnTo>
                    <a:pt x="687366" y="80934"/>
                  </a:lnTo>
                  <a:lnTo>
                    <a:pt x="666126" y="73396"/>
                  </a:lnTo>
                  <a:lnTo>
                    <a:pt x="565988" y="28900"/>
                  </a:lnTo>
                  <a:lnTo>
                    <a:pt x="506073" y="6657"/>
                  </a:lnTo>
                  <a:lnTo>
                    <a:pt x="462501" y="0"/>
                  </a:lnTo>
                  <a:lnTo>
                    <a:pt x="411390" y="2257"/>
                  </a:lnTo>
                  <a:lnTo>
                    <a:pt x="334954" y="22066"/>
                  </a:lnTo>
                  <a:lnTo>
                    <a:pt x="248487" y="59805"/>
                  </a:lnTo>
                  <a:lnTo>
                    <a:pt x="177730" y="96421"/>
                  </a:lnTo>
                  <a:lnTo>
                    <a:pt x="148424" y="112861"/>
                  </a:lnTo>
                  <a:lnTo>
                    <a:pt x="128660" y="122727"/>
                  </a:lnTo>
                  <a:lnTo>
                    <a:pt x="106272" y="131271"/>
                  </a:lnTo>
                  <a:lnTo>
                    <a:pt x="84008" y="137566"/>
                  </a:lnTo>
                  <a:lnTo>
                    <a:pt x="64615" y="140682"/>
                  </a:lnTo>
                  <a:lnTo>
                    <a:pt x="47609" y="142450"/>
                  </a:lnTo>
                  <a:lnTo>
                    <a:pt x="31844" y="145079"/>
                  </a:lnTo>
                  <a:lnTo>
                    <a:pt x="779" y="172772"/>
                  </a:lnTo>
                  <a:lnTo>
                    <a:pt x="0" y="176042"/>
                  </a:lnTo>
                  <a:lnTo>
                    <a:pt x="1237" y="179173"/>
                  </a:lnTo>
                  <a:lnTo>
                    <a:pt x="4494" y="186216"/>
                  </a:lnTo>
                  <a:lnTo>
                    <a:pt x="9114" y="193858"/>
                  </a:lnTo>
                  <a:lnTo>
                    <a:pt x="14439" y="19878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02" name="bg object 140">
              <a:extLst>
                <a:ext uri="{FF2B5EF4-FFF2-40B4-BE49-F238E27FC236}">
                  <a16:creationId xmlns:a16="http://schemas.microsoft.com/office/drawing/2014/main" id="{EC2E9F99-BD1E-A3B6-9EB4-F20169D05699}"/>
                </a:ext>
              </a:extLst>
            </p:cNvPr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0607322" y="9554679"/>
              <a:ext cx="801932" cy="310990"/>
            </a:xfrm>
            <a:prstGeom prst="rect">
              <a:avLst/>
            </a:prstGeom>
          </p:spPr>
        </p:pic>
        <p:sp>
          <p:nvSpPr>
            <p:cNvPr id="1803" name="bg object 141">
              <a:extLst>
                <a:ext uri="{FF2B5EF4-FFF2-40B4-BE49-F238E27FC236}">
                  <a16:creationId xmlns:a16="http://schemas.microsoft.com/office/drawing/2014/main" id="{7C1A150F-7BA0-427F-3513-65E7F47B327C}"/>
                </a:ext>
              </a:extLst>
            </p:cNvPr>
            <p:cNvSpPr/>
            <p:nvPr/>
          </p:nvSpPr>
          <p:spPr>
            <a:xfrm>
              <a:off x="10607323" y="9554681"/>
              <a:ext cx="802005" cy="311150"/>
            </a:xfrm>
            <a:custGeom>
              <a:avLst/>
              <a:gdLst/>
              <a:ahLst/>
              <a:cxnLst/>
              <a:rect l="l" t="t" r="r" b="b"/>
              <a:pathLst>
                <a:path w="802004" h="311150">
                  <a:moveTo>
                    <a:pt x="19694" y="308258"/>
                  </a:moveTo>
                  <a:lnTo>
                    <a:pt x="28361" y="308187"/>
                  </a:lnTo>
                  <a:lnTo>
                    <a:pt x="41377" y="306151"/>
                  </a:lnTo>
                  <a:lnTo>
                    <a:pt x="56980" y="302501"/>
                  </a:lnTo>
                  <a:lnTo>
                    <a:pt x="73410" y="297589"/>
                  </a:lnTo>
                  <a:lnTo>
                    <a:pt x="92553" y="292977"/>
                  </a:lnTo>
                  <a:lnTo>
                    <a:pt x="115555" y="290158"/>
                  </a:lnTo>
                  <a:lnTo>
                    <a:pt x="139524" y="289356"/>
                  </a:lnTo>
                  <a:lnTo>
                    <a:pt x="161564" y="290793"/>
                  </a:lnTo>
                  <a:lnTo>
                    <a:pt x="281548" y="305906"/>
                  </a:lnTo>
                  <a:lnTo>
                    <a:pt x="351193" y="310983"/>
                  </a:lnTo>
                  <a:lnTo>
                    <a:pt x="397187" y="306060"/>
                  </a:lnTo>
                  <a:lnTo>
                    <a:pt x="446215" y="291170"/>
                  </a:lnTo>
                  <a:lnTo>
                    <a:pt x="512102" y="254497"/>
                  </a:lnTo>
                  <a:lnTo>
                    <a:pt x="579769" y="199635"/>
                  </a:lnTo>
                  <a:lnTo>
                    <a:pt x="632574" y="149738"/>
                  </a:lnTo>
                  <a:lnTo>
                    <a:pt x="653874" y="127960"/>
                  </a:lnTo>
                  <a:lnTo>
                    <a:pt x="670597" y="112749"/>
                  </a:lnTo>
                  <a:lnTo>
                    <a:pt x="691086" y="97952"/>
                  </a:lnTo>
                  <a:lnTo>
                    <a:pt x="712760" y="85301"/>
                  </a:lnTo>
                  <a:lnTo>
                    <a:pt x="733034" y="76527"/>
                  </a:lnTo>
                  <a:lnTo>
                    <a:pt x="741829" y="73595"/>
                  </a:lnTo>
                  <a:lnTo>
                    <a:pt x="760252" y="66920"/>
                  </a:lnTo>
                  <a:lnTo>
                    <a:pt x="797262" y="48204"/>
                  </a:lnTo>
                  <a:lnTo>
                    <a:pt x="801996" y="25215"/>
                  </a:lnTo>
                  <a:lnTo>
                    <a:pt x="801943" y="21869"/>
                  </a:lnTo>
                  <a:lnTo>
                    <a:pt x="797042" y="15346"/>
                  </a:lnTo>
                  <a:lnTo>
                    <a:pt x="791399" y="8383"/>
                  </a:lnTo>
                  <a:lnTo>
                    <a:pt x="781709" y="5263"/>
                  </a:lnTo>
                  <a:lnTo>
                    <a:pt x="764021" y="5813"/>
                  </a:lnTo>
                  <a:lnTo>
                    <a:pt x="742712" y="9232"/>
                  </a:lnTo>
                  <a:lnTo>
                    <a:pt x="722155" y="14718"/>
                  </a:lnTo>
                  <a:lnTo>
                    <a:pt x="713621" y="17576"/>
                  </a:lnTo>
                  <a:lnTo>
                    <a:pt x="692194" y="22895"/>
                  </a:lnTo>
                  <a:lnTo>
                    <a:pt x="667385" y="26117"/>
                  </a:lnTo>
                  <a:lnTo>
                    <a:pt x="642237" y="26890"/>
                  </a:lnTo>
                  <a:lnTo>
                    <a:pt x="619791" y="24864"/>
                  </a:lnTo>
                  <a:lnTo>
                    <a:pt x="511733" y="6653"/>
                  </a:lnTo>
                  <a:lnTo>
                    <a:pt x="448168" y="0"/>
                  </a:lnTo>
                  <a:lnTo>
                    <a:pt x="404307" y="4377"/>
                  </a:lnTo>
                  <a:lnTo>
                    <a:pt x="355360" y="19262"/>
                  </a:lnTo>
                  <a:lnTo>
                    <a:pt x="286246" y="57445"/>
                  </a:lnTo>
                  <a:lnTo>
                    <a:pt x="211867" y="115486"/>
                  </a:lnTo>
                  <a:lnTo>
                    <a:pt x="152424" y="168533"/>
                  </a:lnTo>
                  <a:lnTo>
                    <a:pt x="128120" y="191738"/>
                  </a:lnTo>
                  <a:lnTo>
                    <a:pt x="111431" y="206205"/>
                  </a:lnTo>
                  <a:lnTo>
                    <a:pt x="91870" y="220044"/>
                  </a:lnTo>
                  <a:lnTo>
                    <a:pt x="71869" y="231672"/>
                  </a:lnTo>
                  <a:lnTo>
                    <a:pt x="53861" y="239507"/>
                  </a:lnTo>
                  <a:lnTo>
                    <a:pt x="37829" y="245444"/>
                  </a:lnTo>
                  <a:lnTo>
                    <a:pt x="23210" y="251909"/>
                  </a:lnTo>
                  <a:lnTo>
                    <a:pt x="0" y="286457"/>
                  </a:lnTo>
                  <a:lnTo>
                    <a:pt x="62" y="289819"/>
                  </a:lnTo>
                  <a:lnTo>
                    <a:pt x="2031" y="292543"/>
                  </a:lnTo>
                  <a:lnTo>
                    <a:pt x="6933" y="298556"/>
                  </a:lnTo>
                  <a:lnTo>
                    <a:pt x="13308" y="304810"/>
                  </a:lnTo>
                  <a:lnTo>
                    <a:pt x="19694" y="308258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04" name="bg object 142">
              <a:extLst>
                <a:ext uri="{FF2B5EF4-FFF2-40B4-BE49-F238E27FC236}">
                  <a16:creationId xmlns:a16="http://schemas.microsoft.com/office/drawing/2014/main" id="{493934A0-F38C-DCDA-D829-F88BF3529CF7}"/>
                </a:ext>
              </a:extLst>
            </p:cNvPr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0945211" y="9648471"/>
              <a:ext cx="125804" cy="122459"/>
            </a:xfrm>
            <a:prstGeom prst="rect">
              <a:avLst/>
            </a:prstGeom>
          </p:spPr>
        </p:pic>
        <p:pic>
          <p:nvPicPr>
            <p:cNvPr id="1805" name="bg object 143">
              <a:extLst>
                <a:ext uri="{FF2B5EF4-FFF2-40B4-BE49-F238E27FC236}">
                  <a16:creationId xmlns:a16="http://schemas.microsoft.com/office/drawing/2014/main" id="{6E56275D-2667-8EE6-67CC-D6E5213D6CCA}"/>
                </a:ext>
              </a:extLst>
            </p:cNvPr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469670" y="9582860"/>
              <a:ext cx="871365" cy="346481"/>
            </a:xfrm>
            <a:prstGeom prst="rect">
              <a:avLst/>
            </a:prstGeom>
          </p:spPr>
        </p:pic>
        <p:pic>
          <p:nvPicPr>
            <p:cNvPr id="1806" name="bg object 144">
              <a:extLst>
                <a:ext uri="{FF2B5EF4-FFF2-40B4-BE49-F238E27FC236}">
                  <a16:creationId xmlns:a16="http://schemas.microsoft.com/office/drawing/2014/main" id="{CB98F352-86F2-8EC7-9FB3-CF5AFD0A8753}"/>
                </a:ext>
              </a:extLst>
            </p:cNvPr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152598" y="6653577"/>
              <a:ext cx="416821" cy="842906"/>
            </a:xfrm>
            <a:prstGeom prst="rect">
              <a:avLst/>
            </a:prstGeom>
          </p:spPr>
        </p:pic>
        <p:sp>
          <p:nvSpPr>
            <p:cNvPr id="1807" name="bg object 145">
              <a:extLst>
                <a:ext uri="{FF2B5EF4-FFF2-40B4-BE49-F238E27FC236}">
                  <a16:creationId xmlns:a16="http://schemas.microsoft.com/office/drawing/2014/main" id="{044533DF-B269-8ED1-3682-655D7280A363}"/>
                </a:ext>
              </a:extLst>
            </p:cNvPr>
            <p:cNvSpPr/>
            <p:nvPr/>
          </p:nvSpPr>
          <p:spPr>
            <a:xfrm>
              <a:off x="9469670" y="9582860"/>
              <a:ext cx="845819" cy="287020"/>
            </a:xfrm>
            <a:custGeom>
              <a:avLst/>
              <a:gdLst/>
              <a:ahLst/>
              <a:cxnLst/>
              <a:rect l="l" t="t" r="r" b="b"/>
              <a:pathLst>
                <a:path w="845820" h="287020">
                  <a:moveTo>
                    <a:pt x="12942" y="170466"/>
                  </a:moveTo>
                  <a:lnTo>
                    <a:pt x="21200" y="173090"/>
                  </a:lnTo>
                  <a:lnTo>
                    <a:pt x="34203" y="175197"/>
                  </a:lnTo>
                  <a:lnTo>
                    <a:pt x="50166" y="176572"/>
                  </a:lnTo>
                  <a:lnTo>
                    <a:pt x="67306" y="176999"/>
                  </a:lnTo>
                  <a:lnTo>
                    <a:pt x="86938" y="178568"/>
                  </a:lnTo>
                  <a:lnTo>
                    <a:pt x="109682" y="183036"/>
                  </a:lnTo>
                  <a:lnTo>
                    <a:pt x="132716" y="189719"/>
                  </a:lnTo>
                  <a:lnTo>
                    <a:pt x="153220" y="197931"/>
                  </a:lnTo>
                  <a:lnTo>
                    <a:pt x="262574" y="249552"/>
                  </a:lnTo>
                  <a:lnTo>
                    <a:pt x="327199" y="276004"/>
                  </a:lnTo>
                  <a:lnTo>
                    <a:pt x="372450" y="285607"/>
                  </a:lnTo>
                  <a:lnTo>
                    <a:pt x="423683" y="286682"/>
                  </a:lnTo>
                  <a:lnTo>
                    <a:pt x="497700" y="272278"/>
                  </a:lnTo>
                  <a:lnTo>
                    <a:pt x="579059" y="241141"/>
                  </a:lnTo>
                  <a:lnTo>
                    <a:pt x="644749" y="210111"/>
                  </a:lnTo>
                  <a:lnTo>
                    <a:pt x="671759" y="196025"/>
                  </a:lnTo>
                  <a:lnTo>
                    <a:pt x="692380" y="186762"/>
                  </a:lnTo>
                  <a:lnTo>
                    <a:pt x="716452" y="179059"/>
                  </a:lnTo>
                  <a:lnTo>
                    <a:pt x="740983" y="173764"/>
                  </a:lnTo>
                  <a:lnTo>
                    <a:pt x="762982" y="171722"/>
                  </a:lnTo>
                  <a:lnTo>
                    <a:pt x="772248" y="171659"/>
                  </a:lnTo>
                  <a:lnTo>
                    <a:pt x="791830" y="171042"/>
                  </a:lnTo>
                  <a:lnTo>
                    <a:pt x="832822" y="164748"/>
                  </a:lnTo>
                  <a:lnTo>
                    <a:pt x="845450" y="141168"/>
                  </a:lnTo>
                  <a:lnTo>
                    <a:pt x="814390" y="114128"/>
                  </a:lnTo>
                  <a:lnTo>
                    <a:pt x="771829" y="109598"/>
                  </a:lnTo>
                  <a:lnTo>
                    <a:pt x="762824" y="109651"/>
                  </a:lnTo>
                  <a:lnTo>
                    <a:pt x="740807" y="108057"/>
                  </a:lnTo>
                  <a:lnTo>
                    <a:pt x="716226" y="103417"/>
                  </a:lnTo>
                  <a:lnTo>
                    <a:pt x="692081" y="96344"/>
                  </a:lnTo>
                  <a:lnTo>
                    <a:pt x="671372" y="87452"/>
                  </a:lnTo>
                  <a:lnTo>
                    <a:pt x="574311" y="36582"/>
                  </a:lnTo>
                  <a:lnTo>
                    <a:pt x="515956" y="10515"/>
                  </a:lnTo>
                  <a:lnTo>
                    <a:pt x="472905" y="1054"/>
                  </a:lnTo>
                  <a:lnTo>
                    <a:pt x="421756" y="0"/>
                  </a:lnTo>
                  <a:lnTo>
                    <a:pt x="344201" y="14829"/>
                  </a:lnTo>
                  <a:lnTo>
                    <a:pt x="255476" y="46901"/>
                  </a:lnTo>
                  <a:lnTo>
                    <a:pt x="182501" y="78868"/>
                  </a:lnTo>
                  <a:lnTo>
                    <a:pt x="152194" y="93379"/>
                  </a:lnTo>
                  <a:lnTo>
                    <a:pt x="131836" y="101946"/>
                  </a:lnTo>
                  <a:lnTo>
                    <a:pt x="108945" y="109024"/>
                  </a:lnTo>
                  <a:lnTo>
                    <a:pt x="86323" y="113865"/>
                  </a:lnTo>
                  <a:lnTo>
                    <a:pt x="66772" y="115724"/>
                  </a:lnTo>
                  <a:lnTo>
                    <a:pt x="49684" y="116392"/>
                  </a:lnTo>
                  <a:lnTo>
                    <a:pt x="33779" y="117997"/>
                  </a:lnTo>
                  <a:lnTo>
                    <a:pt x="988" y="143625"/>
                  </a:lnTo>
                  <a:lnTo>
                    <a:pt x="0" y="146843"/>
                  </a:lnTo>
                  <a:lnTo>
                    <a:pt x="1029" y="150042"/>
                  </a:lnTo>
                  <a:lnTo>
                    <a:pt x="3824" y="157280"/>
                  </a:lnTo>
                  <a:lnTo>
                    <a:pt x="7942" y="165205"/>
                  </a:lnTo>
                  <a:lnTo>
                    <a:pt x="12942" y="170466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08" name="bg object 146">
              <a:extLst>
                <a:ext uri="{FF2B5EF4-FFF2-40B4-BE49-F238E27FC236}">
                  <a16:creationId xmlns:a16="http://schemas.microsoft.com/office/drawing/2014/main" id="{D1E4F332-D576-2C4B-671B-CFD5C067AE74}"/>
                </a:ext>
              </a:extLst>
            </p:cNvPr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9832580" y="9670805"/>
              <a:ext cx="119629" cy="110792"/>
            </a:xfrm>
            <a:prstGeom prst="rect">
              <a:avLst/>
            </a:prstGeom>
          </p:spPr>
        </p:pic>
        <p:pic>
          <p:nvPicPr>
            <p:cNvPr id="1809" name="bg object 147">
              <a:extLst>
                <a:ext uri="{FF2B5EF4-FFF2-40B4-BE49-F238E27FC236}">
                  <a16:creationId xmlns:a16="http://schemas.microsoft.com/office/drawing/2014/main" id="{5EDED56A-6D66-859F-591A-2A8AF881ADF5}"/>
                </a:ext>
              </a:extLst>
            </p:cNvPr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6784941" y="8079942"/>
              <a:ext cx="501919" cy="704426"/>
            </a:xfrm>
            <a:prstGeom prst="rect">
              <a:avLst/>
            </a:prstGeom>
          </p:spPr>
        </p:pic>
        <p:sp>
          <p:nvSpPr>
            <p:cNvPr id="1810" name="bg object 148">
              <a:extLst>
                <a:ext uri="{FF2B5EF4-FFF2-40B4-BE49-F238E27FC236}">
                  <a16:creationId xmlns:a16="http://schemas.microsoft.com/office/drawing/2014/main" id="{DE6FF4CF-3735-94F2-E2EE-CA207F3736AF}"/>
                </a:ext>
              </a:extLst>
            </p:cNvPr>
            <p:cNvSpPr/>
            <p:nvPr/>
          </p:nvSpPr>
          <p:spPr>
            <a:xfrm>
              <a:off x="6784926" y="8079963"/>
              <a:ext cx="502284" cy="704850"/>
            </a:xfrm>
            <a:custGeom>
              <a:avLst/>
              <a:gdLst/>
              <a:ahLst/>
              <a:cxnLst/>
              <a:rect l="l" t="t" r="r" b="b"/>
              <a:pathLst>
                <a:path w="502284" h="704850">
                  <a:moveTo>
                    <a:pt x="0" y="27972"/>
                  </a:moveTo>
                  <a:lnTo>
                    <a:pt x="2464" y="36278"/>
                  </a:lnTo>
                  <a:lnTo>
                    <a:pt x="8019" y="48223"/>
                  </a:lnTo>
                  <a:lnTo>
                    <a:pt x="15842" y="62210"/>
                  </a:lnTo>
                  <a:lnTo>
                    <a:pt x="25109" y="76641"/>
                  </a:lnTo>
                  <a:lnTo>
                    <a:pt x="34834" y="93763"/>
                  </a:lnTo>
                  <a:lnTo>
                    <a:pt x="43905" y="115090"/>
                  </a:lnTo>
                  <a:lnTo>
                    <a:pt x="51305" y="137902"/>
                  </a:lnTo>
                  <a:lnTo>
                    <a:pt x="56019" y="159476"/>
                  </a:lnTo>
                  <a:lnTo>
                    <a:pt x="74677" y="278958"/>
                  </a:lnTo>
                  <a:lnTo>
                    <a:pt x="89060" y="347291"/>
                  </a:lnTo>
                  <a:lnTo>
                    <a:pt x="106513" y="390131"/>
                  </a:lnTo>
                  <a:lnTo>
                    <a:pt x="134383" y="433133"/>
                  </a:lnTo>
                  <a:lnTo>
                    <a:pt x="187854" y="486305"/>
                  </a:lnTo>
                  <a:lnTo>
                    <a:pt x="259294" y="536157"/>
                  </a:lnTo>
                  <a:lnTo>
                    <a:pt x="321850" y="573101"/>
                  </a:lnTo>
                  <a:lnTo>
                    <a:pt x="348670" y="587547"/>
                  </a:lnTo>
                  <a:lnTo>
                    <a:pt x="367910" y="599411"/>
                  </a:lnTo>
                  <a:lnTo>
                    <a:pt x="387795" y="615010"/>
                  </a:lnTo>
                  <a:lnTo>
                    <a:pt x="405947" y="632340"/>
                  </a:lnTo>
                  <a:lnTo>
                    <a:pt x="419987" y="649399"/>
                  </a:lnTo>
                  <a:lnTo>
                    <a:pt x="425243" y="657032"/>
                  </a:lnTo>
                  <a:lnTo>
                    <a:pt x="436745" y="672891"/>
                  </a:lnTo>
                  <a:lnTo>
                    <a:pt x="448043" y="686914"/>
                  </a:lnTo>
                  <a:lnTo>
                    <a:pt x="457873" y="697559"/>
                  </a:lnTo>
                  <a:lnTo>
                    <a:pt x="464970" y="703282"/>
                  </a:lnTo>
                  <a:lnTo>
                    <a:pt x="472094" y="704406"/>
                  </a:lnTo>
                  <a:lnTo>
                    <a:pt x="480883" y="703291"/>
                  </a:lnTo>
                  <a:lnTo>
                    <a:pt x="501936" y="676458"/>
                  </a:lnTo>
                  <a:lnTo>
                    <a:pt x="496514" y="659613"/>
                  </a:lnTo>
                  <a:lnTo>
                    <a:pt x="487333" y="640082"/>
                  </a:lnTo>
                  <a:lnTo>
                    <a:pt x="476372" y="621850"/>
                  </a:lnTo>
                  <a:lnTo>
                    <a:pt x="471263" y="614426"/>
                  </a:lnTo>
                  <a:lnTo>
                    <a:pt x="460227" y="595311"/>
                  </a:lnTo>
                  <a:lnTo>
                    <a:pt x="450271" y="572364"/>
                  </a:lnTo>
                  <a:lnTo>
                    <a:pt x="442573" y="548412"/>
                  </a:lnTo>
                  <a:lnTo>
                    <a:pt x="438311" y="526282"/>
                  </a:lnTo>
                  <a:lnTo>
                    <a:pt x="425926" y="417400"/>
                  </a:lnTo>
                  <a:lnTo>
                    <a:pt x="414741" y="354474"/>
                  </a:lnTo>
                  <a:lnTo>
                    <a:pt x="398404" y="313535"/>
                  </a:lnTo>
                  <a:lnTo>
                    <a:pt x="370564" y="270614"/>
                  </a:lnTo>
                  <a:lnTo>
                    <a:pt x="314755" y="214758"/>
                  </a:lnTo>
                  <a:lnTo>
                    <a:pt x="238406" y="159335"/>
                  </a:lnTo>
                  <a:lnTo>
                    <a:pt x="170986" y="116886"/>
                  </a:lnTo>
                  <a:lnTo>
                    <a:pt x="141964" y="99949"/>
                  </a:lnTo>
                  <a:lnTo>
                    <a:pt x="123444" y="87907"/>
                  </a:lnTo>
                  <a:lnTo>
                    <a:pt x="104735" y="72933"/>
                  </a:lnTo>
                  <a:lnTo>
                    <a:pt x="88027" y="56928"/>
                  </a:lnTo>
                  <a:lnTo>
                    <a:pt x="75516" y="41794"/>
                  </a:lnTo>
                  <a:lnTo>
                    <a:pt x="65375" y="28029"/>
                  </a:lnTo>
                  <a:lnTo>
                    <a:pt x="55120" y="15769"/>
                  </a:lnTo>
                  <a:lnTo>
                    <a:pt x="45950" y="6343"/>
                  </a:lnTo>
                  <a:lnTo>
                    <a:pt x="39066" y="1083"/>
                  </a:lnTo>
                  <a:lnTo>
                    <a:pt x="31894" y="0"/>
                  </a:lnTo>
                  <a:lnTo>
                    <a:pt x="23041" y="1162"/>
                  </a:lnTo>
                  <a:lnTo>
                    <a:pt x="1548" y="20886"/>
                  </a:lnTo>
                  <a:lnTo>
                    <a:pt x="0" y="27972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11" name="bg object 149">
              <a:extLst>
                <a:ext uri="{FF2B5EF4-FFF2-40B4-BE49-F238E27FC236}">
                  <a16:creationId xmlns:a16="http://schemas.microsoft.com/office/drawing/2014/main" id="{7F4A0940-C009-8FFB-66F2-1BDCA101E5A4}"/>
                </a:ext>
              </a:extLst>
            </p:cNvPr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973403" y="8367253"/>
              <a:ext cx="127995" cy="129028"/>
            </a:xfrm>
            <a:prstGeom prst="rect">
              <a:avLst/>
            </a:prstGeom>
          </p:spPr>
        </p:pic>
        <p:sp>
          <p:nvSpPr>
            <p:cNvPr id="1812" name="bg object 150">
              <a:extLst>
                <a:ext uri="{FF2B5EF4-FFF2-40B4-BE49-F238E27FC236}">
                  <a16:creationId xmlns:a16="http://schemas.microsoft.com/office/drawing/2014/main" id="{C5E6FAB2-A263-F81D-6E2B-1A7DB8128493}"/>
                </a:ext>
              </a:extLst>
            </p:cNvPr>
            <p:cNvSpPr/>
            <p:nvPr/>
          </p:nvSpPr>
          <p:spPr>
            <a:xfrm>
              <a:off x="6268407" y="6673775"/>
              <a:ext cx="301625" cy="822960"/>
            </a:xfrm>
            <a:custGeom>
              <a:avLst/>
              <a:gdLst/>
              <a:ahLst/>
              <a:cxnLst/>
              <a:rect l="l" t="t" r="r" b="b"/>
              <a:pathLst>
                <a:path w="301625" h="822959">
                  <a:moveTo>
                    <a:pt x="32516" y="17894"/>
                  </a:moveTo>
                  <a:lnTo>
                    <a:pt x="31807" y="26531"/>
                  </a:lnTo>
                  <a:lnTo>
                    <a:pt x="32663" y="39676"/>
                  </a:lnTo>
                  <a:lnTo>
                    <a:pt x="34897" y="55542"/>
                  </a:lnTo>
                  <a:lnTo>
                    <a:pt x="38316" y="72343"/>
                  </a:lnTo>
                  <a:lnTo>
                    <a:pt x="41187" y="91830"/>
                  </a:lnTo>
                  <a:lnTo>
                    <a:pt x="41925" y="114996"/>
                  </a:lnTo>
                  <a:lnTo>
                    <a:pt x="40568" y="138940"/>
                  </a:lnTo>
                  <a:lnTo>
                    <a:pt x="37154" y="160759"/>
                  </a:lnTo>
                  <a:lnTo>
                    <a:pt x="11316" y="278898"/>
                  </a:lnTo>
                  <a:lnTo>
                    <a:pt x="0" y="347806"/>
                  </a:lnTo>
                  <a:lnTo>
                    <a:pt x="771" y="394057"/>
                  </a:lnTo>
                  <a:lnTo>
                    <a:pt x="11197" y="444227"/>
                  </a:lnTo>
                  <a:lnTo>
                    <a:pt x="41799" y="513140"/>
                  </a:lnTo>
                  <a:lnTo>
                    <a:pt x="90359" y="585466"/>
                  </a:lnTo>
                  <a:lnTo>
                    <a:pt x="135311" y="642545"/>
                  </a:lnTo>
                  <a:lnTo>
                    <a:pt x="155088" y="665717"/>
                  </a:lnTo>
                  <a:lnTo>
                    <a:pt x="168728" y="683736"/>
                  </a:lnTo>
                  <a:lnTo>
                    <a:pt x="181622" y="705470"/>
                  </a:lnTo>
                  <a:lnTo>
                    <a:pt x="192272" y="728194"/>
                  </a:lnTo>
                  <a:lnTo>
                    <a:pt x="199181" y="749181"/>
                  </a:lnTo>
                  <a:lnTo>
                    <a:pt x="201317" y="758196"/>
                  </a:lnTo>
                  <a:lnTo>
                    <a:pt x="206306" y="777144"/>
                  </a:lnTo>
                  <a:lnTo>
                    <a:pt x="221620" y="815692"/>
                  </a:lnTo>
                  <a:lnTo>
                    <a:pt x="247430" y="822718"/>
                  </a:lnTo>
                  <a:lnTo>
                    <a:pt x="254373" y="818425"/>
                  </a:lnTo>
                  <a:lnTo>
                    <a:pt x="261817" y="813430"/>
                  </a:lnTo>
                  <a:lnTo>
                    <a:pt x="265792" y="804060"/>
                  </a:lnTo>
                  <a:lnTo>
                    <a:pt x="266832" y="786394"/>
                  </a:lnTo>
                  <a:lnTo>
                    <a:pt x="265341" y="764865"/>
                  </a:lnTo>
                  <a:lnTo>
                    <a:pt x="261723" y="743904"/>
                  </a:lnTo>
                  <a:lnTo>
                    <a:pt x="259650" y="735139"/>
                  </a:lnTo>
                  <a:lnTo>
                    <a:pt x="256276" y="713321"/>
                  </a:lnTo>
                  <a:lnTo>
                    <a:pt x="255297" y="688323"/>
                  </a:lnTo>
                  <a:lnTo>
                    <a:pt x="256787" y="663205"/>
                  </a:lnTo>
                  <a:lnTo>
                    <a:pt x="260823" y="641027"/>
                  </a:lnTo>
                  <a:lnTo>
                    <a:pt x="288675" y="535049"/>
                  </a:lnTo>
                  <a:lnTo>
                    <a:pt x="301017" y="472342"/>
                  </a:lnTo>
                  <a:lnTo>
                    <a:pt x="300598" y="428266"/>
                  </a:lnTo>
                  <a:lnTo>
                    <a:pt x="290173" y="378176"/>
                  </a:lnTo>
                  <a:lnTo>
                    <a:pt x="258355" y="305911"/>
                  </a:lnTo>
                  <a:lnTo>
                    <a:pt x="207234" y="226618"/>
                  </a:lnTo>
                  <a:lnTo>
                    <a:pt x="159743" y="162651"/>
                  </a:lnTo>
                  <a:lnTo>
                    <a:pt x="138816" y="136362"/>
                  </a:lnTo>
                  <a:lnTo>
                    <a:pt x="125910" y="118437"/>
                  </a:lnTo>
                  <a:lnTo>
                    <a:pt x="113886" y="97707"/>
                  </a:lnTo>
                  <a:lnTo>
                    <a:pt x="104103" y="76740"/>
                  </a:lnTo>
                  <a:lnTo>
                    <a:pt x="97917" y="58102"/>
                  </a:lnTo>
                  <a:lnTo>
                    <a:pt x="93443" y="41600"/>
                  </a:lnTo>
                  <a:lnTo>
                    <a:pt x="88317" y="26459"/>
                  </a:lnTo>
                  <a:lnTo>
                    <a:pt x="56000" y="241"/>
                  </a:lnTo>
                  <a:lnTo>
                    <a:pt x="52641" y="0"/>
                  </a:lnTo>
                  <a:lnTo>
                    <a:pt x="49752" y="1719"/>
                  </a:lnTo>
                  <a:lnTo>
                    <a:pt x="43324" y="6061"/>
                  </a:lnTo>
                  <a:lnTo>
                    <a:pt x="36523" y="11846"/>
                  </a:lnTo>
                  <a:lnTo>
                    <a:pt x="32516" y="1789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13" name="bg object 151">
              <a:extLst>
                <a:ext uri="{FF2B5EF4-FFF2-40B4-BE49-F238E27FC236}">
                  <a16:creationId xmlns:a16="http://schemas.microsoft.com/office/drawing/2014/main" id="{0AD8B9D2-32A6-FB27-DEA6-8817D5B5AA25}"/>
                </a:ext>
              </a:extLst>
            </p:cNvPr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359879" y="7022854"/>
              <a:ext cx="118425" cy="123989"/>
            </a:xfrm>
            <a:prstGeom prst="rect">
              <a:avLst/>
            </a:prstGeom>
          </p:spPr>
        </p:pic>
        <p:pic>
          <p:nvPicPr>
            <p:cNvPr id="1814" name="bg object 152">
              <a:extLst>
                <a:ext uri="{FF2B5EF4-FFF2-40B4-BE49-F238E27FC236}">
                  <a16:creationId xmlns:a16="http://schemas.microsoft.com/office/drawing/2014/main" id="{777C7F85-844A-7E80-8AD1-2436E9DF52D6}"/>
                </a:ext>
              </a:extLst>
            </p:cNvPr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275215" y="5113038"/>
              <a:ext cx="286358" cy="892056"/>
            </a:xfrm>
            <a:prstGeom prst="rect">
              <a:avLst/>
            </a:prstGeom>
          </p:spPr>
        </p:pic>
        <p:pic>
          <p:nvPicPr>
            <p:cNvPr id="1815" name="bg object 153">
              <a:extLst>
                <a:ext uri="{FF2B5EF4-FFF2-40B4-BE49-F238E27FC236}">
                  <a16:creationId xmlns:a16="http://schemas.microsoft.com/office/drawing/2014/main" id="{29083734-AE6B-A3FD-EEFF-155323F74891}"/>
                </a:ext>
              </a:extLst>
            </p:cNvPr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478723" y="7411669"/>
              <a:ext cx="369266" cy="776463"/>
            </a:xfrm>
            <a:prstGeom prst="rect">
              <a:avLst/>
            </a:prstGeom>
          </p:spPr>
        </p:pic>
        <p:sp>
          <p:nvSpPr>
            <p:cNvPr id="1816" name="bg object 154">
              <a:extLst>
                <a:ext uri="{FF2B5EF4-FFF2-40B4-BE49-F238E27FC236}">
                  <a16:creationId xmlns:a16="http://schemas.microsoft.com/office/drawing/2014/main" id="{B16E8DA0-20E5-6030-B09F-45927C8D11D8}"/>
                </a:ext>
              </a:extLst>
            </p:cNvPr>
            <p:cNvSpPr/>
            <p:nvPr/>
          </p:nvSpPr>
          <p:spPr>
            <a:xfrm>
              <a:off x="6478714" y="7411676"/>
              <a:ext cx="369570" cy="776605"/>
            </a:xfrm>
            <a:custGeom>
              <a:avLst/>
              <a:gdLst/>
              <a:ahLst/>
              <a:cxnLst/>
              <a:rect l="l" t="t" r="r" b="b"/>
              <a:pathLst>
                <a:path w="369570" h="776604">
                  <a:moveTo>
                    <a:pt x="0" y="21933"/>
                  </a:moveTo>
                  <a:lnTo>
                    <a:pt x="836" y="30557"/>
                  </a:lnTo>
                  <a:lnTo>
                    <a:pt x="4015" y="43341"/>
                  </a:lnTo>
                  <a:lnTo>
                    <a:pt x="9032" y="58560"/>
                  </a:lnTo>
                  <a:lnTo>
                    <a:pt x="15381" y="74487"/>
                  </a:lnTo>
                  <a:lnTo>
                    <a:pt x="21668" y="93149"/>
                  </a:lnTo>
                  <a:lnTo>
                    <a:pt x="26513" y="115815"/>
                  </a:lnTo>
                  <a:lnTo>
                    <a:pt x="29436" y="139620"/>
                  </a:lnTo>
                  <a:lnTo>
                    <a:pt x="29957" y="161699"/>
                  </a:lnTo>
                  <a:lnTo>
                    <a:pt x="25527" y="282549"/>
                  </a:lnTo>
                  <a:lnTo>
                    <a:pt x="26636" y="352371"/>
                  </a:lnTo>
                  <a:lnTo>
                    <a:pt x="35612" y="397750"/>
                  </a:lnTo>
                  <a:lnTo>
                    <a:pt x="54783" y="445271"/>
                  </a:lnTo>
                  <a:lnTo>
                    <a:pt x="97149" y="507650"/>
                  </a:lnTo>
                  <a:lnTo>
                    <a:pt x="157788" y="570194"/>
                  </a:lnTo>
                  <a:lnTo>
                    <a:pt x="212164" y="618375"/>
                  </a:lnTo>
                  <a:lnTo>
                    <a:pt x="235741" y="637663"/>
                  </a:lnTo>
                  <a:lnTo>
                    <a:pt x="252373" y="652970"/>
                  </a:lnTo>
                  <a:lnTo>
                    <a:pt x="268925" y="672068"/>
                  </a:lnTo>
                  <a:lnTo>
                    <a:pt x="283445" y="692536"/>
                  </a:lnTo>
                  <a:lnTo>
                    <a:pt x="293980" y="711954"/>
                  </a:lnTo>
                  <a:lnTo>
                    <a:pt x="297687" y="720457"/>
                  </a:lnTo>
                  <a:lnTo>
                    <a:pt x="305961" y="738215"/>
                  </a:lnTo>
                  <a:lnTo>
                    <a:pt x="327874" y="773429"/>
                  </a:lnTo>
                  <a:lnTo>
                    <a:pt x="343503" y="776460"/>
                  </a:lnTo>
                  <a:lnTo>
                    <a:pt x="351194" y="776103"/>
                  </a:lnTo>
                  <a:lnTo>
                    <a:pt x="369276" y="754127"/>
                  </a:lnTo>
                  <a:lnTo>
                    <a:pt x="367161" y="736557"/>
                  </a:lnTo>
                  <a:lnTo>
                    <a:pt x="361865" y="715635"/>
                  </a:lnTo>
                  <a:lnTo>
                    <a:pt x="354575" y="695651"/>
                  </a:lnTo>
                  <a:lnTo>
                    <a:pt x="350984" y="687390"/>
                  </a:lnTo>
                  <a:lnTo>
                    <a:pt x="343783" y="666525"/>
                  </a:lnTo>
                  <a:lnTo>
                    <a:pt x="338377" y="642102"/>
                  </a:lnTo>
                  <a:lnTo>
                    <a:pt x="335381" y="617119"/>
                  </a:lnTo>
                  <a:lnTo>
                    <a:pt x="335413" y="594576"/>
                  </a:lnTo>
                  <a:lnTo>
                    <a:pt x="343987" y="485330"/>
                  </a:lnTo>
                  <a:lnTo>
                    <a:pt x="344988" y="421428"/>
                  </a:lnTo>
                  <a:lnTo>
                    <a:pt x="336743" y="378130"/>
                  </a:lnTo>
                  <a:lnTo>
                    <a:pt x="317581" y="330699"/>
                  </a:lnTo>
                  <a:lnTo>
                    <a:pt x="273432" y="265232"/>
                  </a:lnTo>
                  <a:lnTo>
                    <a:pt x="209032" y="196281"/>
                  </a:lnTo>
                  <a:lnTo>
                    <a:pt x="150927" y="141769"/>
                  </a:lnTo>
                  <a:lnTo>
                    <a:pt x="125661" y="119616"/>
                  </a:lnTo>
                  <a:lnTo>
                    <a:pt x="109772" y="104275"/>
                  </a:lnTo>
                  <a:lnTo>
                    <a:pt x="94256" y="86017"/>
                  </a:lnTo>
                  <a:lnTo>
                    <a:pt x="80903" y="67124"/>
                  </a:lnTo>
                  <a:lnTo>
                    <a:pt x="71505" y="49880"/>
                  </a:lnTo>
                  <a:lnTo>
                    <a:pt x="64172" y="34436"/>
                  </a:lnTo>
                  <a:lnTo>
                    <a:pt x="56438" y="20447"/>
                  </a:lnTo>
                  <a:lnTo>
                    <a:pt x="49230" y="9449"/>
                  </a:lnTo>
                  <a:lnTo>
                    <a:pt x="43475" y="2981"/>
                  </a:lnTo>
                  <a:lnTo>
                    <a:pt x="36637" y="546"/>
                  </a:lnTo>
                  <a:lnTo>
                    <a:pt x="27722" y="0"/>
                  </a:lnTo>
                  <a:lnTo>
                    <a:pt x="19973" y="384"/>
                  </a:lnTo>
                  <a:lnTo>
                    <a:pt x="16627" y="740"/>
                  </a:lnTo>
                  <a:lnTo>
                    <a:pt x="14088" y="2950"/>
                  </a:lnTo>
                  <a:lnTo>
                    <a:pt x="8533" y="8368"/>
                  </a:lnTo>
                  <a:lnTo>
                    <a:pt x="2869" y="15271"/>
                  </a:lnTo>
                  <a:lnTo>
                    <a:pt x="0" y="21933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17" name="bg object 155">
              <a:extLst>
                <a:ext uri="{FF2B5EF4-FFF2-40B4-BE49-F238E27FC236}">
                  <a16:creationId xmlns:a16="http://schemas.microsoft.com/office/drawing/2014/main" id="{08F69A65-0340-1032-A04C-7C086BE83DA3}"/>
                </a:ext>
              </a:extLst>
            </p:cNvPr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499425" y="6994771"/>
              <a:ext cx="328868" cy="868314"/>
            </a:xfrm>
            <a:prstGeom prst="rect">
              <a:avLst/>
            </a:prstGeom>
          </p:spPr>
        </p:pic>
        <p:sp>
          <p:nvSpPr>
            <p:cNvPr id="1818" name="bg object 156">
              <a:extLst>
                <a:ext uri="{FF2B5EF4-FFF2-40B4-BE49-F238E27FC236}">
                  <a16:creationId xmlns:a16="http://schemas.microsoft.com/office/drawing/2014/main" id="{7F91164A-4360-EB96-D7F2-89B445685775}"/>
                </a:ext>
              </a:extLst>
            </p:cNvPr>
            <p:cNvSpPr/>
            <p:nvPr/>
          </p:nvSpPr>
          <p:spPr>
            <a:xfrm>
              <a:off x="6499421" y="6994830"/>
              <a:ext cx="328930" cy="793115"/>
            </a:xfrm>
            <a:custGeom>
              <a:avLst/>
              <a:gdLst/>
              <a:ahLst/>
              <a:cxnLst/>
              <a:rect l="l" t="t" r="r" b="b"/>
              <a:pathLst>
                <a:path w="328929" h="793115">
                  <a:moveTo>
                    <a:pt x="0" y="20427"/>
                  </a:moveTo>
                  <a:lnTo>
                    <a:pt x="367" y="29086"/>
                  </a:lnTo>
                  <a:lnTo>
                    <a:pt x="2846" y="42024"/>
                  </a:lnTo>
                  <a:lnTo>
                    <a:pt x="7028" y="57493"/>
                  </a:lnTo>
                  <a:lnTo>
                    <a:pt x="12502" y="73744"/>
                  </a:lnTo>
                  <a:lnTo>
                    <a:pt x="17763" y="92718"/>
                  </a:lnTo>
                  <a:lnTo>
                    <a:pt x="21364" y="115611"/>
                  </a:lnTo>
                  <a:lnTo>
                    <a:pt x="22984" y="139539"/>
                  </a:lnTo>
                  <a:lnTo>
                    <a:pt x="22302" y="161616"/>
                  </a:lnTo>
                  <a:lnTo>
                    <a:pt x="11299" y="282045"/>
                  </a:lnTo>
                  <a:lnTo>
                    <a:pt x="8605" y="351824"/>
                  </a:lnTo>
                  <a:lnTo>
                    <a:pt x="15098" y="397625"/>
                  </a:lnTo>
                  <a:lnTo>
                    <a:pt x="31653" y="446120"/>
                  </a:lnTo>
                  <a:lnTo>
                    <a:pt x="70562" y="510709"/>
                  </a:lnTo>
                  <a:lnTo>
                    <a:pt x="127709" y="576459"/>
                  </a:lnTo>
                  <a:lnTo>
                    <a:pt x="179384" y="627528"/>
                  </a:lnTo>
                  <a:lnTo>
                    <a:pt x="201878" y="648072"/>
                  </a:lnTo>
                  <a:lnTo>
                    <a:pt x="217648" y="664263"/>
                  </a:lnTo>
                  <a:lnTo>
                    <a:pt x="233135" y="684235"/>
                  </a:lnTo>
                  <a:lnTo>
                    <a:pt x="246519" y="705465"/>
                  </a:lnTo>
                  <a:lnTo>
                    <a:pt x="255981" y="725431"/>
                  </a:lnTo>
                  <a:lnTo>
                    <a:pt x="259217" y="734112"/>
                  </a:lnTo>
                  <a:lnTo>
                    <a:pt x="266512" y="752295"/>
                  </a:lnTo>
                  <a:lnTo>
                    <a:pt x="286483" y="788654"/>
                  </a:lnTo>
                  <a:lnTo>
                    <a:pt x="309621" y="792595"/>
                  </a:lnTo>
                  <a:lnTo>
                    <a:pt x="312964" y="792424"/>
                  </a:lnTo>
                  <a:lnTo>
                    <a:pt x="319320" y="787304"/>
                  </a:lnTo>
                  <a:lnTo>
                    <a:pt x="326084" y="781430"/>
                  </a:lnTo>
                  <a:lnTo>
                    <a:pt x="328869" y="771641"/>
                  </a:lnTo>
                  <a:lnTo>
                    <a:pt x="327713" y="753983"/>
                  </a:lnTo>
                  <a:lnTo>
                    <a:pt x="323567" y="732803"/>
                  </a:lnTo>
                  <a:lnTo>
                    <a:pt x="317383" y="712447"/>
                  </a:lnTo>
                  <a:lnTo>
                    <a:pt x="314231" y="704008"/>
                  </a:lnTo>
                  <a:lnTo>
                    <a:pt x="308183" y="682777"/>
                  </a:lnTo>
                  <a:lnTo>
                    <a:pt x="304116" y="658093"/>
                  </a:lnTo>
                  <a:lnTo>
                    <a:pt x="302483" y="632985"/>
                  </a:lnTo>
                  <a:lnTo>
                    <a:pt x="303739" y="610482"/>
                  </a:lnTo>
                  <a:lnTo>
                    <a:pt x="318251" y="501863"/>
                  </a:lnTo>
                  <a:lnTo>
                    <a:pt x="322731" y="438109"/>
                  </a:lnTo>
                  <a:lnTo>
                    <a:pt x="316856" y="394425"/>
                  </a:lnTo>
                  <a:lnTo>
                    <a:pt x="300304" y="346019"/>
                  </a:lnTo>
                  <a:lnTo>
                    <a:pt x="259783" y="278249"/>
                  </a:lnTo>
                  <a:lnTo>
                    <a:pt x="199230" y="205899"/>
                  </a:lnTo>
                  <a:lnTo>
                    <a:pt x="144177" y="148306"/>
                  </a:lnTo>
                  <a:lnTo>
                    <a:pt x="120153" y="124811"/>
                  </a:lnTo>
                  <a:lnTo>
                    <a:pt x="105124" y="108625"/>
                  </a:lnTo>
                  <a:lnTo>
                    <a:pt x="90628" y="89546"/>
                  </a:lnTo>
                  <a:lnTo>
                    <a:pt x="78326" y="69951"/>
                  </a:lnTo>
                  <a:lnTo>
                    <a:pt x="69882" y="52216"/>
                  </a:lnTo>
                  <a:lnTo>
                    <a:pt x="63396" y="36399"/>
                  </a:lnTo>
                  <a:lnTo>
                    <a:pt x="56434" y="22013"/>
                  </a:lnTo>
                  <a:lnTo>
                    <a:pt x="21117" y="0"/>
                  </a:lnTo>
                  <a:lnTo>
                    <a:pt x="17758" y="176"/>
                  </a:lnTo>
                  <a:lnTo>
                    <a:pt x="15103" y="2240"/>
                  </a:lnTo>
                  <a:lnTo>
                    <a:pt x="9260" y="7344"/>
                  </a:lnTo>
                  <a:lnTo>
                    <a:pt x="3226" y="13927"/>
                  </a:lnTo>
                  <a:lnTo>
                    <a:pt x="0" y="20427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19" name="bg object 157">
              <a:extLst>
                <a:ext uri="{FF2B5EF4-FFF2-40B4-BE49-F238E27FC236}">
                  <a16:creationId xmlns:a16="http://schemas.microsoft.com/office/drawing/2014/main" id="{B93EE580-154B-F69B-BB0D-7E6E2D92579B}"/>
                </a:ext>
              </a:extLst>
            </p:cNvPr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6603746" y="7327724"/>
              <a:ext cx="123313" cy="126335"/>
            </a:xfrm>
            <a:prstGeom prst="rect">
              <a:avLst/>
            </a:prstGeom>
          </p:spPr>
        </p:pic>
        <p:sp>
          <p:nvSpPr>
            <p:cNvPr id="1820" name="bg object 158">
              <a:extLst>
                <a:ext uri="{FF2B5EF4-FFF2-40B4-BE49-F238E27FC236}">
                  <a16:creationId xmlns:a16="http://schemas.microsoft.com/office/drawing/2014/main" id="{80294F4B-9F98-5C87-AD1B-0B75D4B72060}"/>
                </a:ext>
              </a:extLst>
            </p:cNvPr>
            <p:cNvSpPr/>
            <p:nvPr/>
          </p:nvSpPr>
          <p:spPr>
            <a:xfrm>
              <a:off x="6275210" y="5182122"/>
              <a:ext cx="286385" cy="823594"/>
            </a:xfrm>
            <a:custGeom>
              <a:avLst/>
              <a:gdLst/>
              <a:ahLst/>
              <a:cxnLst/>
              <a:rect l="l" t="t" r="r" b="b"/>
              <a:pathLst>
                <a:path w="286384" h="823595">
                  <a:moveTo>
                    <a:pt x="213163" y="7005"/>
                  </a:moveTo>
                  <a:lnTo>
                    <a:pt x="208665" y="14410"/>
                  </a:lnTo>
                  <a:lnTo>
                    <a:pt x="203554" y="26551"/>
                  </a:lnTo>
                  <a:lnTo>
                    <a:pt x="198457" y="41743"/>
                  </a:lnTo>
                  <a:lnTo>
                    <a:pt x="194001" y="58301"/>
                  </a:lnTo>
                  <a:lnTo>
                    <a:pt x="187854" y="77012"/>
                  </a:lnTo>
                  <a:lnTo>
                    <a:pt x="178154" y="98062"/>
                  </a:lnTo>
                  <a:lnTo>
                    <a:pt x="166234" y="118873"/>
                  </a:lnTo>
                  <a:lnTo>
                    <a:pt x="153426" y="136864"/>
                  </a:lnTo>
                  <a:lnTo>
                    <a:pt x="77489" y="230978"/>
                  </a:lnTo>
                  <a:lnTo>
                    <a:pt x="36553" y="287551"/>
                  </a:lnTo>
                  <a:lnTo>
                    <a:pt x="16557" y="329266"/>
                  </a:lnTo>
                  <a:lnTo>
                    <a:pt x="3441" y="378805"/>
                  </a:lnTo>
                  <a:lnTo>
                    <a:pt x="0" y="454127"/>
                  </a:lnTo>
                  <a:lnTo>
                    <a:pt x="11090" y="540533"/>
                  </a:lnTo>
                  <a:lnTo>
                    <a:pt x="25770" y="611687"/>
                  </a:lnTo>
                  <a:lnTo>
                    <a:pt x="33095" y="641257"/>
                  </a:lnTo>
                  <a:lnTo>
                    <a:pt x="37243" y="663475"/>
                  </a:lnTo>
                  <a:lnTo>
                    <a:pt x="39058" y="688680"/>
                  </a:lnTo>
                  <a:lnTo>
                    <a:pt x="38422" y="713768"/>
                  </a:lnTo>
                  <a:lnTo>
                    <a:pt x="35220" y="735632"/>
                  </a:lnTo>
                  <a:lnTo>
                    <a:pt x="33095" y="744657"/>
                  </a:lnTo>
                  <a:lnTo>
                    <a:pt x="29088" y="763832"/>
                  </a:lnTo>
                  <a:lnTo>
                    <a:pt x="26296" y="781622"/>
                  </a:lnTo>
                  <a:lnTo>
                    <a:pt x="25017" y="796055"/>
                  </a:lnTo>
                  <a:lnTo>
                    <a:pt x="25545" y="805158"/>
                  </a:lnTo>
                  <a:lnTo>
                    <a:pt x="45597" y="823001"/>
                  </a:lnTo>
                  <a:lnTo>
                    <a:pt x="53618" y="822247"/>
                  </a:lnTo>
                  <a:lnTo>
                    <a:pt x="87382" y="779245"/>
                  </a:lnTo>
                  <a:lnTo>
                    <a:pt x="95585" y="750102"/>
                  </a:lnTo>
                  <a:lnTo>
                    <a:pt x="102318" y="729082"/>
                  </a:lnTo>
                  <a:lnTo>
                    <a:pt x="112618" y="706287"/>
                  </a:lnTo>
                  <a:lnTo>
                    <a:pt x="125184" y="684489"/>
                  </a:lnTo>
                  <a:lnTo>
                    <a:pt x="138715" y="666461"/>
                  </a:lnTo>
                  <a:lnTo>
                    <a:pt x="211015" y="584121"/>
                  </a:lnTo>
                  <a:lnTo>
                    <a:pt x="250093" y="533551"/>
                  </a:lnTo>
                  <a:lnTo>
                    <a:pt x="269428" y="493941"/>
                  </a:lnTo>
                  <a:lnTo>
                    <a:pt x="282501" y="444478"/>
                  </a:lnTo>
                  <a:lnTo>
                    <a:pt x="286364" y="365611"/>
                  </a:lnTo>
                  <a:lnTo>
                    <a:pt x="276100" y="271825"/>
                  </a:lnTo>
                  <a:lnTo>
                    <a:pt x="262228" y="193371"/>
                  </a:lnTo>
                  <a:lnTo>
                    <a:pt x="255266" y="160497"/>
                  </a:lnTo>
                  <a:lnTo>
                    <a:pt x="251735" y="138693"/>
                  </a:lnTo>
                  <a:lnTo>
                    <a:pt x="250250" y="114779"/>
                  </a:lnTo>
                  <a:lnTo>
                    <a:pt x="250878" y="91653"/>
                  </a:lnTo>
                  <a:lnTo>
                    <a:pt x="253685" y="72217"/>
                  </a:lnTo>
                  <a:lnTo>
                    <a:pt x="257060" y="55454"/>
                  </a:lnTo>
                  <a:lnTo>
                    <a:pt x="259244" y="39619"/>
                  </a:lnTo>
                  <a:lnTo>
                    <a:pt x="260059" y="26497"/>
                  </a:lnTo>
                  <a:lnTo>
                    <a:pt x="259329" y="17873"/>
                  </a:lnTo>
                  <a:lnTo>
                    <a:pt x="255312" y="11828"/>
                  </a:lnTo>
                  <a:lnTo>
                    <a:pt x="248500" y="6050"/>
                  </a:lnTo>
                  <a:lnTo>
                    <a:pt x="242064" y="1716"/>
                  </a:lnTo>
                  <a:lnTo>
                    <a:pt x="239172" y="0"/>
                  </a:lnTo>
                  <a:lnTo>
                    <a:pt x="235819" y="246"/>
                  </a:lnTo>
                  <a:lnTo>
                    <a:pt x="228127" y="1256"/>
                  </a:lnTo>
                  <a:lnTo>
                    <a:pt x="219454" y="3389"/>
                  </a:lnTo>
                  <a:lnTo>
                    <a:pt x="213163" y="7005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21" name="bg object 159">
              <a:extLst>
                <a:ext uri="{FF2B5EF4-FFF2-40B4-BE49-F238E27FC236}">
                  <a16:creationId xmlns:a16="http://schemas.microsoft.com/office/drawing/2014/main" id="{1D572606-9006-5A74-CA62-C5C3D8148220}"/>
                </a:ext>
              </a:extLst>
            </p:cNvPr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6358979" y="5531653"/>
              <a:ext cx="118404" cy="123949"/>
            </a:xfrm>
            <a:prstGeom prst="rect">
              <a:avLst/>
            </a:prstGeom>
          </p:spPr>
        </p:pic>
        <p:pic>
          <p:nvPicPr>
            <p:cNvPr id="1822" name="bg object 160">
              <a:extLst>
                <a:ext uri="{FF2B5EF4-FFF2-40B4-BE49-F238E27FC236}">
                  <a16:creationId xmlns:a16="http://schemas.microsoft.com/office/drawing/2014/main" id="{DFC7F966-78B1-EA78-2F33-51839C471055}"/>
                </a:ext>
              </a:extLst>
            </p:cNvPr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6180398" y="5941871"/>
              <a:ext cx="286619" cy="845241"/>
            </a:xfrm>
            <a:prstGeom prst="rect">
              <a:avLst/>
            </a:prstGeom>
          </p:spPr>
        </p:pic>
        <p:sp>
          <p:nvSpPr>
            <p:cNvPr id="1823" name="bg object 161">
              <a:extLst>
                <a:ext uri="{FF2B5EF4-FFF2-40B4-BE49-F238E27FC236}">
                  <a16:creationId xmlns:a16="http://schemas.microsoft.com/office/drawing/2014/main" id="{8C1FC7EF-B5E7-A5EB-E848-D8CB08F7A8A8}"/>
                </a:ext>
              </a:extLst>
            </p:cNvPr>
            <p:cNvSpPr/>
            <p:nvPr/>
          </p:nvSpPr>
          <p:spPr>
            <a:xfrm>
              <a:off x="6180407" y="5941874"/>
              <a:ext cx="287020" cy="845819"/>
            </a:xfrm>
            <a:custGeom>
              <a:avLst/>
              <a:gdLst/>
              <a:ahLst/>
              <a:cxnLst/>
              <a:rect l="l" t="t" r="r" b="b"/>
              <a:pathLst>
                <a:path w="287020" h="845820">
                  <a:moveTo>
                    <a:pt x="128383" y="12229"/>
                  </a:moveTo>
                  <a:lnTo>
                    <a:pt x="125514" y="20407"/>
                  </a:lnTo>
                  <a:lnTo>
                    <a:pt x="123022" y="33343"/>
                  </a:lnTo>
                  <a:lnTo>
                    <a:pt x="121174" y="49261"/>
                  </a:lnTo>
                  <a:lnTo>
                    <a:pt x="120237" y="66385"/>
                  </a:lnTo>
                  <a:lnTo>
                    <a:pt x="118085" y="85958"/>
                  </a:lnTo>
                  <a:lnTo>
                    <a:pt x="112944" y="108555"/>
                  </a:lnTo>
                  <a:lnTo>
                    <a:pt x="105580" y="131378"/>
                  </a:lnTo>
                  <a:lnTo>
                    <a:pt x="96761" y="151628"/>
                  </a:lnTo>
                  <a:lnTo>
                    <a:pt x="41904" y="259396"/>
                  </a:lnTo>
                  <a:lnTo>
                    <a:pt x="13540" y="323204"/>
                  </a:lnTo>
                  <a:lnTo>
                    <a:pt x="2595" y="368149"/>
                  </a:lnTo>
                  <a:lnTo>
                    <a:pt x="0" y="419327"/>
                  </a:lnTo>
                  <a:lnTo>
                    <a:pt x="12192" y="493741"/>
                  </a:lnTo>
                  <a:lnTo>
                    <a:pt x="40894" y="575994"/>
                  </a:lnTo>
                  <a:lnTo>
                    <a:pt x="69956" y="642581"/>
                  </a:lnTo>
                  <a:lnTo>
                    <a:pt x="83233" y="670000"/>
                  </a:lnTo>
                  <a:lnTo>
                    <a:pt x="91879" y="690881"/>
                  </a:lnTo>
                  <a:lnTo>
                    <a:pt x="98859" y="715169"/>
                  </a:lnTo>
                  <a:lnTo>
                    <a:pt x="103419" y="739845"/>
                  </a:lnTo>
                  <a:lnTo>
                    <a:pt x="104803" y="761893"/>
                  </a:lnTo>
                  <a:lnTo>
                    <a:pt x="104593" y="771159"/>
                  </a:lnTo>
                  <a:lnTo>
                    <a:pt x="104630" y="790755"/>
                  </a:lnTo>
                  <a:lnTo>
                    <a:pt x="109703" y="831922"/>
                  </a:lnTo>
                  <a:lnTo>
                    <a:pt x="132896" y="845241"/>
                  </a:lnTo>
                  <a:lnTo>
                    <a:pt x="160845" y="815002"/>
                  </a:lnTo>
                  <a:lnTo>
                    <a:pt x="166644" y="772594"/>
                  </a:lnTo>
                  <a:lnTo>
                    <a:pt x="166853" y="763589"/>
                  </a:lnTo>
                  <a:lnTo>
                    <a:pt x="169102" y="741631"/>
                  </a:lnTo>
                  <a:lnTo>
                    <a:pt x="174472" y="717200"/>
                  </a:lnTo>
                  <a:lnTo>
                    <a:pt x="182262" y="693276"/>
                  </a:lnTo>
                  <a:lnTo>
                    <a:pt x="191774" y="672838"/>
                  </a:lnTo>
                  <a:lnTo>
                    <a:pt x="245511" y="577339"/>
                  </a:lnTo>
                  <a:lnTo>
                    <a:pt x="273301" y="519789"/>
                  </a:lnTo>
                  <a:lnTo>
                    <a:pt x="284037" y="477039"/>
                  </a:lnTo>
                  <a:lnTo>
                    <a:pt x="286609" y="425945"/>
                  </a:lnTo>
                  <a:lnTo>
                    <a:pt x="274095" y="347981"/>
                  </a:lnTo>
                  <a:lnTo>
                    <a:pt x="244677" y="258337"/>
                  </a:lnTo>
                  <a:lnTo>
                    <a:pt x="214895" y="184439"/>
                  </a:lnTo>
                  <a:lnTo>
                    <a:pt x="201292" y="153712"/>
                  </a:lnTo>
                  <a:lnTo>
                    <a:pt x="193333" y="133109"/>
                  </a:lnTo>
                  <a:lnTo>
                    <a:pt x="186940" y="110016"/>
                  </a:lnTo>
                  <a:lnTo>
                    <a:pt x="182776" y="87258"/>
                  </a:lnTo>
                  <a:lnTo>
                    <a:pt x="181502" y="67662"/>
                  </a:lnTo>
                  <a:lnTo>
                    <a:pt x="181342" y="50565"/>
                  </a:lnTo>
                  <a:lnTo>
                    <a:pt x="180207" y="34620"/>
                  </a:lnTo>
                  <a:lnTo>
                    <a:pt x="155565" y="1081"/>
                  </a:lnTo>
                  <a:lnTo>
                    <a:pt x="152382" y="0"/>
                  </a:lnTo>
                  <a:lnTo>
                    <a:pt x="149154" y="934"/>
                  </a:lnTo>
                  <a:lnTo>
                    <a:pt x="141835" y="3511"/>
                  </a:lnTo>
                  <a:lnTo>
                    <a:pt x="133791" y="7390"/>
                  </a:lnTo>
                  <a:lnTo>
                    <a:pt x="128383" y="12229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24" name="bg object 162">
              <a:extLst>
                <a:ext uri="{FF2B5EF4-FFF2-40B4-BE49-F238E27FC236}">
                  <a16:creationId xmlns:a16="http://schemas.microsoft.com/office/drawing/2014/main" id="{D55AC601-E023-2F7D-0EF5-F255C9E4E49A}"/>
                </a:ext>
              </a:extLst>
            </p:cNvPr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6267934" y="6304531"/>
              <a:ext cx="111546" cy="119954"/>
            </a:xfrm>
            <a:prstGeom prst="rect">
              <a:avLst/>
            </a:prstGeom>
          </p:spPr>
        </p:pic>
        <p:pic>
          <p:nvPicPr>
            <p:cNvPr id="1825" name="bg object 163">
              <a:extLst>
                <a:ext uri="{FF2B5EF4-FFF2-40B4-BE49-F238E27FC236}">
                  <a16:creationId xmlns:a16="http://schemas.microsoft.com/office/drawing/2014/main" id="{3007E043-AC26-CEB6-14AD-C680D5B751A6}"/>
                </a:ext>
              </a:extLst>
            </p:cNvPr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2479684" y="7504829"/>
              <a:ext cx="361800" cy="780751"/>
            </a:xfrm>
            <a:prstGeom prst="rect">
              <a:avLst/>
            </a:prstGeom>
          </p:spPr>
        </p:pic>
        <p:pic>
          <p:nvPicPr>
            <p:cNvPr id="1826" name="bg object 164">
              <a:extLst>
                <a:ext uri="{FF2B5EF4-FFF2-40B4-BE49-F238E27FC236}">
                  <a16:creationId xmlns:a16="http://schemas.microsoft.com/office/drawing/2014/main" id="{9DDFBDE7-D811-5DBD-B043-EFE1E1A4927E}"/>
                </a:ext>
              </a:extLst>
            </p:cNvPr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1992786" y="8681044"/>
              <a:ext cx="628557" cy="718143"/>
            </a:xfrm>
            <a:prstGeom prst="rect">
              <a:avLst/>
            </a:prstGeom>
          </p:spPr>
        </p:pic>
        <p:sp>
          <p:nvSpPr>
            <p:cNvPr id="1827" name="bg object 165">
              <a:extLst>
                <a:ext uri="{FF2B5EF4-FFF2-40B4-BE49-F238E27FC236}">
                  <a16:creationId xmlns:a16="http://schemas.microsoft.com/office/drawing/2014/main" id="{8AF5AD2E-0153-D06A-3441-E24402CF8EDA}"/>
                </a:ext>
              </a:extLst>
            </p:cNvPr>
            <p:cNvSpPr/>
            <p:nvPr/>
          </p:nvSpPr>
          <p:spPr>
            <a:xfrm>
              <a:off x="12479671" y="7504829"/>
              <a:ext cx="361950" cy="781050"/>
            </a:xfrm>
            <a:custGeom>
              <a:avLst/>
              <a:gdLst/>
              <a:ahLst/>
              <a:cxnLst/>
              <a:rect l="l" t="t" r="r" b="b"/>
              <a:pathLst>
                <a:path w="361950" h="781050">
                  <a:moveTo>
                    <a:pt x="318105" y="3176"/>
                  </a:moveTo>
                  <a:lnTo>
                    <a:pt x="312436" y="9730"/>
                  </a:lnTo>
                  <a:lnTo>
                    <a:pt x="305372" y="20847"/>
                  </a:lnTo>
                  <a:lnTo>
                    <a:pt x="297814" y="34974"/>
                  </a:lnTo>
                  <a:lnTo>
                    <a:pt x="290661" y="50557"/>
                  </a:lnTo>
                  <a:lnTo>
                    <a:pt x="281476" y="67981"/>
                  </a:lnTo>
                  <a:lnTo>
                    <a:pt x="268401" y="87120"/>
                  </a:lnTo>
                  <a:lnTo>
                    <a:pt x="253176" y="105652"/>
                  </a:lnTo>
                  <a:lnTo>
                    <a:pt x="237542" y="121256"/>
                  </a:lnTo>
                  <a:lnTo>
                    <a:pt x="146971" y="201385"/>
                  </a:lnTo>
                  <a:lnTo>
                    <a:pt x="97175" y="250337"/>
                  </a:lnTo>
                  <a:lnTo>
                    <a:pt x="70505" y="288133"/>
                  </a:lnTo>
                  <a:lnTo>
                    <a:pt x="49317" y="334789"/>
                  </a:lnTo>
                  <a:lnTo>
                    <a:pt x="33361" y="408485"/>
                  </a:lnTo>
                  <a:lnTo>
                    <a:pt x="29886" y="495529"/>
                  </a:lnTo>
                  <a:lnTo>
                    <a:pt x="32493" y="568133"/>
                  </a:lnTo>
                  <a:lnTo>
                    <a:pt x="34784" y="598509"/>
                  </a:lnTo>
                  <a:lnTo>
                    <a:pt x="35167" y="621109"/>
                  </a:lnTo>
                  <a:lnTo>
                    <a:pt x="32752" y="646266"/>
                  </a:lnTo>
                  <a:lnTo>
                    <a:pt x="27943" y="670898"/>
                  </a:lnTo>
                  <a:lnTo>
                    <a:pt x="21140" y="691920"/>
                  </a:lnTo>
                  <a:lnTo>
                    <a:pt x="17538" y="700464"/>
                  </a:lnTo>
                  <a:lnTo>
                    <a:pt x="10389" y="718703"/>
                  </a:lnTo>
                  <a:lnTo>
                    <a:pt x="4670" y="735779"/>
                  </a:lnTo>
                  <a:lnTo>
                    <a:pt x="999" y="749797"/>
                  </a:lnTo>
                  <a:lnTo>
                    <a:pt x="0" y="758860"/>
                  </a:lnTo>
                  <a:lnTo>
                    <a:pt x="2903" y="765468"/>
                  </a:lnTo>
                  <a:lnTo>
                    <a:pt x="33789" y="780744"/>
                  </a:lnTo>
                  <a:lnTo>
                    <a:pt x="42529" y="775530"/>
                  </a:lnTo>
                  <a:lnTo>
                    <a:pt x="53794" y="761882"/>
                  </a:lnTo>
                  <a:lnTo>
                    <a:pt x="65294" y="743619"/>
                  </a:lnTo>
                  <a:lnTo>
                    <a:pt x="74741" y="724557"/>
                  </a:lnTo>
                  <a:lnTo>
                    <a:pt x="78238" y="716264"/>
                  </a:lnTo>
                  <a:lnTo>
                    <a:pt x="88390" y="696660"/>
                  </a:lnTo>
                  <a:lnTo>
                    <a:pt x="102351" y="675900"/>
                  </a:lnTo>
                  <a:lnTo>
                    <a:pt x="118376" y="656501"/>
                  </a:lnTo>
                  <a:lnTo>
                    <a:pt x="134718" y="640979"/>
                  </a:lnTo>
                  <a:lnTo>
                    <a:pt x="219740" y="571849"/>
                  </a:lnTo>
                  <a:lnTo>
                    <a:pt x="266706" y="528504"/>
                  </a:lnTo>
                  <a:lnTo>
                    <a:pt x="292378" y="492673"/>
                  </a:lnTo>
                  <a:lnTo>
                    <a:pt x="313519" y="446084"/>
                  </a:lnTo>
                  <a:lnTo>
                    <a:pt x="330478" y="368967"/>
                  </a:lnTo>
                  <a:lnTo>
                    <a:pt x="335997" y="274787"/>
                  </a:lnTo>
                  <a:lnTo>
                    <a:pt x="335403" y="195121"/>
                  </a:lnTo>
                  <a:lnTo>
                    <a:pt x="334021" y="161548"/>
                  </a:lnTo>
                  <a:lnTo>
                    <a:pt x="334175" y="139459"/>
                  </a:lnTo>
                  <a:lnTo>
                    <a:pt x="336699" y="115628"/>
                  </a:lnTo>
                  <a:lnTo>
                    <a:pt x="341174" y="92928"/>
                  </a:lnTo>
                  <a:lnTo>
                    <a:pt x="347183" y="74232"/>
                  </a:lnTo>
                  <a:lnTo>
                    <a:pt x="353305" y="58268"/>
                  </a:lnTo>
                  <a:lnTo>
                    <a:pt x="358101" y="43019"/>
                  </a:lnTo>
                  <a:lnTo>
                    <a:pt x="361095" y="30215"/>
                  </a:lnTo>
                  <a:lnTo>
                    <a:pt x="361810" y="21584"/>
                  </a:lnTo>
                  <a:lnTo>
                    <a:pt x="358859" y="14958"/>
                  </a:lnTo>
                  <a:lnTo>
                    <a:pt x="333818" y="0"/>
                  </a:lnTo>
                  <a:lnTo>
                    <a:pt x="324912" y="658"/>
                  </a:lnTo>
                  <a:lnTo>
                    <a:pt x="318105" y="3176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28" name="bg object 166">
              <a:extLst>
                <a:ext uri="{FF2B5EF4-FFF2-40B4-BE49-F238E27FC236}">
                  <a16:creationId xmlns:a16="http://schemas.microsoft.com/office/drawing/2014/main" id="{413EA98F-0C5E-BB99-442C-23F658BDDCAB}"/>
                </a:ext>
              </a:extLst>
            </p:cNvPr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2598762" y="7831782"/>
              <a:ext cx="124650" cy="126869"/>
            </a:xfrm>
            <a:prstGeom prst="rect">
              <a:avLst/>
            </a:prstGeom>
          </p:spPr>
        </p:pic>
        <p:sp>
          <p:nvSpPr>
            <p:cNvPr id="1829" name="bg object 167">
              <a:extLst>
                <a:ext uri="{FF2B5EF4-FFF2-40B4-BE49-F238E27FC236}">
                  <a16:creationId xmlns:a16="http://schemas.microsoft.com/office/drawing/2014/main" id="{4CBAF25C-51E7-311C-97FC-345AE2540D1A}"/>
                </a:ext>
              </a:extLst>
            </p:cNvPr>
            <p:cNvSpPr/>
            <p:nvPr/>
          </p:nvSpPr>
          <p:spPr>
            <a:xfrm>
              <a:off x="11992791" y="8681232"/>
              <a:ext cx="628650" cy="596900"/>
            </a:xfrm>
            <a:custGeom>
              <a:avLst/>
              <a:gdLst/>
              <a:ahLst/>
              <a:cxnLst/>
              <a:rect l="l" t="t" r="r" b="b"/>
              <a:pathLst>
                <a:path w="628650" h="596900">
                  <a:moveTo>
                    <a:pt x="595992" y="0"/>
                  </a:moveTo>
                  <a:lnTo>
                    <a:pt x="588161" y="3708"/>
                  </a:lnTo>
                  <a:lnTo>
                    <a:pt x="577210" y="11032"/>
                  </a:lnTo>
                  <a:lnTo>
                    <a:pt x="564590" y="20910"/>
                  </a:lnTo>
                  <a:lnTo>
                    <a:pt x="551753" y="32281"/>
                  </a:lnTo>
                  <a:lnTo>
                    <a:pt x="536325" y="44517"/>
                  </a:lnTo>
                  <a:lnTo>
                    <a:pt x="516641" y="56752"/>
                  </a:lnTo>
                  <a:lnTo>
                    <a:pt x="495234" y="67565"/>
                  </a:lnTo>
                  <a:lnTo>
                    <a:pt x="474635" y="75536"/>
                  </a:lnTo>
                  <a:lnTo>
                    <a:pt x="359432" y="112306"/>
                  </a:lnTo>
                  <a:lnTo>
                    <a:pt x="294115" y="137002"/>
                  </a:lnTo>
                  <a:lnTo>
                    <a:pt x="254461" y="160820"/>
                  </a:lnTo>
                  <a:lnTo>
                    <a:pt x="216245" y="194957"/>
                  </a:lnTo>
                  <a:lnTo>
                    <a:pt x="171910" y="255947"/>
                  </a:lnTo>
                  <a:lnTo>
                    <a:pt x="133606" y="334190"/>
                  </a:lnTo>
                  <a:lnTo>
                    <a:pt x="106693" y="401675"/>
                  </a:lnTo>
                  <a:lnTo>
                    <a:pt x="96531" y="430395"/>
                  </a:lnTo>
                  <a:lnTo>
                    <a:pt x="87765" y="451228"/>
                  </a:lnTo>
                  <a:lnTo>
                    <a:pt x="75405" y="473270"/>
                  </a:lnTo>
                  <a:lnTo>
                    <a:pt x="61064" y="493864"/>
                  </a:lnTo>
                  <a:lnTo>
                    <a:pt x="46355" y="510350"/>
                  </a:lnTo>
                  <a:lnTo>
                    <a:pt x="39622" y="516717"/>
                  </a:lnTo>
                  <a:lnTo>
                    <a:pt x="25714" y="530518"/>
                  </a:lnTo>
                  <a:lnTo>
                    <a:pt x="13589" y="543836"/>
                  </a:lnTo>
                  <a:lnTo>
                    <a:pt x="4577" y="555184"/>
                  </a:lnTo>
                  <a:lnTo>
                    <a:pt x="10" y="563071"/>
                  </a:lnTo>
                  <a:lnTo>
                    <a:pt x="0" y="570284"/>
                  </a:lnTo>
                  <a:lnTo>
                    <a:pt x="2451" y="578797"/>
                  </a:lnTo>
                  <a:lnTo>
                    <a:pt x="22083" y="596735"/>
                  </a:lnTo>
                  <a:lnTo>
                    <a:pt x="32187" y="595485"/>
                  </a:lnTo>
                  <a:lnTo>
                    <a:pt x="48001" y="587541"/>
                  </a:lnTo>
                  <a:lnTo>
                    <a:pt x="65892" y="575471"/>
                  </a:lnTo>
                  <a:lnTo>
                    <a:pt x="82228" y="561846"/>
                  </a:lnTo>
                  <a:lnTo>
                    <a:pt x="88783" y="555658"/>
                  </a:lnTo>
                  <a:lnTo>
                    <a:pt x="105978" y="541820"/>
                  </a:lnTo>
                  <a:lnTo>
                    <a:pt x="127126" y="528461"/>
                  </a:lnTo>
                  <a:lnTo>
                    <a:pt x="149615" y="517178"/>
                  </a:lnTo>
                  <a:lnTo>
                    <a:pt x="170832" y="509565"/>
                  </a:lnTo>
                  <a:lnTo>
                    <a:pt x="276524" y="480624"/>
                  </a:lnTo>
                  <a:lnTo>
                    <a:pt x="336988" y="459919"/>
                  </a:lnTo>
                  <a:lnTo>
                    <a:pt x="374936" y="437495"/>
                  </a:lnTo>
                  <a:lnTo>
                    <a:pt x="413076" y="403401"/>
                  </a:lnTo>
                  <a:lnTo>
                    <a:pt x="459710" y="339683"/>
                  </a:lnTo>
                  <a:lnTo>
                    <a:pt x="502765" y="255735"/>
                  </a:lnTo>
                  <a:lnTo>
                    <a:pt x="534370" y="182601"/>
                  </a:lnTo>
                  <a:lnTo>
                    <a:pt x="546654" y="151325"/>
                  </a:lnTo>
                  <a:lnTo>
                    <a:pt x="555709" y="131176"/>
                  </a:lnTo>
                  <a:lnTo>
                    <a:pt x="567633" y="110393"/>
                  </a:lnTo>
                  <a:lnTo>
                    <a:pt x="580887" y="91429"/>
                  </a:lnTo>
                  <a:lnTo>
                    <a:pt x="593930" y="76741"/>
                  </a:lnTo>
                  <a:lnTo>
                    <a:pt x="605972" y="64610"/>
                  </a:lnTo>
                  <a:lnTo>
                    <a:pt x="616513" y="52595"/>
                  </a:lnTo>
                  <a:lnTo>
                    <a:pt x="624418" y="42088"/>
                  </a:lnTo>
                  <a:lnTo>
                    <a:pt x="628557" y="34480"/>
                  </a:lnTo>
                  <a:lnTo>
                    <a:pt x="628528" y="27227"/>
                  </a:lnTo>
                  <a:lnTo>
                    <a:pt x="603234" y="442"/>
                  </a:lnTo>
                  <a:lnTo>
                    <a:pt x="595992" y="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30" name="bg object 168">
              <a:extLst>
                <a:ext uri="{FF2B5EF4-FFF2-40B4-BE49-F238E27FC236}">
                  <a16:creationId xmlns:a16="http://schemas.microsoft.com/office/drawing/2014/main" id="{41619837-05CB-6183-5A54-CB6EEA46155D}"/>
                </a:ext>
              </a:extLst>
            </p:cNvPr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2242703" y="8915592"/>
              <a:ext cx="129498" cy="129287"/>
            </a:xfrm>
            <a:prstGeom prst="rect">
              <a:avLst/>
            </a:prstGeom>
          </p:spPr>
        </p:pic>
        <p:pic>
          <p:nvPicPr>
            <p:cNvPr id="1831" name="bg object 169">
              <a:extLst>
                <a:ext uri="{FF2B5EF4-FFF2-40B4-BE49-F238E27FC236}">
                  <a16:creationId xmlns:a16="http://schemas.microsoft.com/office/drawing/2014/main" id="{D0BAD24E-DAD6-DD3E-9111-566D95BDEBD5}"/>
                </a:ext>
              </a:extLst>
            </p:cNvPr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1941207" y="8171091"/>
              <a:ext cx="516371" cy="696083"/>
            </a:xfrm>
            <a:prstGeom prst="rect">
              <a:avLst/>
            </a:prstGeom>
          </p:spPr>
        </p:pic>
        <p:sp>
          <p:nvSpPr>
            <p:cNvPr id="1832" name="bg object 170">
              <a:extLst>
                <a:ext uri="{FF2B5EF4-FFF2-40B4-BE49-F238E27FC236}">
                  <a16:creationId xmlns:a16="http://schemas.microsoft.com/office/drawing/2014/main" id="{AB1B276A-C2C4-26E4-7820-A5A36EE6E976}"/>
                </a:ext>
              </a:extLst>
            </p:cNvPr>
            <p:cNvSpPr/>
            <p:nvPr/>
          </p:nvSpPr>
          <p:spPr>
            <a:xfrm>
              <a:off x="11941204" y="8171138"/>
              <a:ext cx="516890" cy="696595"/>
            </a:xfrm>
            <a:custGeom>
              <a:avLst/>
              <a:gdLst/>
              <a:ahLst/>
              <a:cxnLst/>
              <a:rect l="l" t="t" r="r" b="b"/>
              <a:pathLst>
                <a:path w="516890" h="696595">
                  <a:moveTo>
                    <a:pt x="477849" y="944"/>
                  </a:moveTo>
                  <a:lnTo>
                    <a:pt x="470867" y="6077"/>
                  </a:lnTo>
                  <a:lnTo>
                    <a:pt x="461512" y="15351"/>
                  </a:lnTo>
                  <a:lnTo>
                    <a:pt x="451006" y="27450"/>
                  </a:lnTo>
                  <a:lnTo>
                    <a:pt x="440572" y="41058"/>
                  </a:lnTo>
                  <a:lnTo>
                    <a:pt x="427752" y="56010"/>
                  </a:lnTo>
                  <a:lnTo>
                    <a:pt x="410758" y="71769"/>
                  </a:lnTo>
                  <a:lnTo>
                    <a:pt x="391803" y="86460"/>
                  </a:lnTo>
                  <a:lnTo>
                    <a:pt x="373098" y="98208"/>
                  </a:lnTo>
                  <a:lnTo>
                    <a:pt x="267006" y="156238"/>
                  </a:lnTo>
                  <a:lnTo>
                    <a:pt x="207589" y="192920"/>
                  </a:lnTo>
                  <a:lnTo>
                    <a:pt x="173197" y="223857"/>
                  </a:lnTo>
                  <a:lnTo>
                    <a:pt x="142184" y="264653"/>
                  </a:lnTo>
                  <a:lnTo>
                    <a:pt x="110266" y="332971"/>
                  </a:lnTo>
                  <a:lnTo>
                    <a:pt x="87560" y="417073"/>
                  </a:lnTo>
                  <a:lnTo>
                    <a:pt x="73991" y="488445"/>
                  </a:lnTo>
                  <a:lnTo>
                    <a:pt x="69484" y="518572"/>
                  </a:lnTo>
                  <a:lnTo>
                    <a:pt x="64846" y="540694"/>
                  </a:lnTo>
                  <a:lnTo>
                    <a:pt x="56911" y="564686"/>
                  </a:lnTo>
                  <a:lnTo>
                    <a:pt x="46758" y="587634"/>
                  </a:lnTo>
                  <a:lnTo>
                    <a:pt x="35464" y="606622"/>
                  </a:lnTo>
                  <a:lnTo>
                    <a:pt x="30051" y="614150"/>
                  </a:lnTo>
                  <a:lnTo>
                    <a:pt x="19031" y="630351"/>
                  </a:lnTo>
                  <a:lnTo>
                    <a:pt x="9665" y="645736"/>
                  </a:lnTo>
                  <a:lnTo>
                    <a:pt x="2980" y="658593"/>
                  </a:lnTo>
                  <a:lnTo>
                    <a:pt x="0" y="667206"/>
                  </a:lnTo>
                  <a:lnTo>
                    <a:pt x="1358" y="674290"/>
                  </a:lnTo>
                  <a:lnTo>
                    <a:pt x="28082" y="696043"/>
                  </a:lnTo>
                  <a:lnTo>
                    <a:pt x="37761" y="692894"/>
                  </a:lnTo>
                  <a:lnTo>
                    <a:pt x="51771" y="682086"/>
                  </a:lnTo>
                  <a:lnTo>
                    <a:pt x="67037" y="666832"/>
                  </a:lnTo>
                  <a:lnTo>
                    <a:pt x="80479" y="650348"/>
                  </a:lnTo>
                  <a:lnTo>
                    <a:pt x="85735" y="643029"/>
                  </a:lnTo>
                  <a:lnTo>
                    <a:pt x="99981" y="626165"/>
                  </a:lnTo>
                  <a:lnTo>
                    <a:pt x="118199" y="609021"/>
                  </a:lnTo>
                  <a:lnTo>
                    <a:pt x="138127" y="593662"/>
                  </a:lnTo>
                  <a:lnTo>
                    <a:pt x="157503" y="582151"/>
                  </a:lnTo>
                  <a:lnTo>
                    <a:pt x="255753" y="533614"/>
                  </a:lnTo>
                  <a:lnTo>
                    <a:pt x="311169" y="501773"/>
                  </a:lnTo>
                  <a:lnTo>
                    <a:pt x="344151" y="472534"/>
                  </a:lnTo>
                  <a:lnTo>
                    <a:pt x="375098" y="431800"/>
                  </a:lnTo>
                  <a:lnTo>
                    <a:pt x="408747" y="360366"/>
                  </a:lnTo>
                  <a:lnTo>
                    <a:pt x="435027" y="269755"/>
                  </a:lnTo>
                  <a:lnTo>
                    <a:pt x="452124" y="191941"/>
                  </a:lnTo>
                  <a:lnTo>
                    <a:pt x="458226" y="158897"/>
                  </a:lnTo>
                  <a:lnTo>
                    <a:pt x="463283" y="137393"/>
                  </a:lnTo>
                  <a:lnTo>
                    <a:pt x="471032" y="114718"/>
                  </a:lnTo>
                  <a:lnTo>
                    <a:pt x="480431" y="93579"/>
                  </a:lnTo>
                  <a:lnTo>
                    <a:pt x="490435" y="76680"/>
                  </a:lnTo>
                  <a:lnTo>
                    <a:pt x="499947" y="62472"/>
                  </a:lnTo>
                  <a:lnTo>
                    <a:pt x="508006" y="48669"/>
                  </a:lnTo>
                  <a:lnTo>
                    <a:pt x="513766" y="36851"/>
                  </a:lnTo>
                  <a:lnTo>
                    <a:pt x="516382" y="28598"/>
                  </a:lnTo>
                  <a:lnTo>
                    <a:pt x="514973" y="21478"/>
                  </a:lnTo>
                  <a:lnTo>
                    <a:pt x="485044" y="0"/>
                  </a:lnTo>
                  <a:lnTo>
                    <a:pt x="477849" y="944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33" name="bg object 171">
              <a:extLst>
                <a:ext uri="{FF2B5EF4-FFF2-40B4-BE49-F238E27FC236}">
                  <a16:creationId xmlns:a16="http://schemas.microsoft.com/office/drawing/2014/main" id="{20A8E592-3A1F-F3BE-386E-DB3A08D75558}"/>
                </a:ext>
              </a:extLst>
            </p:cNvPr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9871940" y="2634087"/>
              <a:ext cx="838906" cy="285541"/>
            </a:xfrm>
            <a:prstGeom prst="rect">
              <a:avLst/>
            </a:prstGeom>
          </p:spPr>
        </p:pic>
        <p:pic>
          <p:nvPicPr>
            <p:cNvPr id="1834" name="bg object 172">
              <a:extLst>
                <a:ext uri="{FF2B5EF4-FFF2-40B4-BE49-F238E27FC236}">
                  <a16:creationId xmlns:a16="http://schemas.microsoft.com/office/drawing/2014/main" id="{BAACB40D-BB7F-40FC-6105-4802B2044C83}"/>
                </a:ext>
              </a:extLst>
            </p:cNvPr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2135821" y="8454706"/>
              <a:ext cx="128039" cy="129226"/>
            </a:xfrm>
            <a:prstGeom prst="rect">
              <a:avLst/>
            </a:prstGeom>
          </p:spPr>
        </p:pic>
        <p:sp>
          <p:nvSpPr>
            <p:cNvPr id="1835" name="bg object 173">
              <a:extLst>
                <a:ext uri="{FF2B5EF4-FFF2-40B4-BE49-F238E27FC236}">
                  <a16:creationId xmlns:a16="http://schemas.microsoft.com/office/drawing/2014/main" id="{5069FBD4-512E-B351-D569-777FDD563941}"/>
                </a:ext>
              </a:extLst>
            </p:cNvPr>
            <p:cNvSpPr/>
            <p:nvPr/>
          </p:nvSpPr>
          <p:spPr>
            <a:xfrm>
              <a:off x="9871924" y="2635170"/>
              <a:ext cx="839469" cy="284480"/>
            </a:xfrm>
            <a:custGeom>
              <a:avLst/>
              <a:gdLst/>
              <a:ahLst/>
              <a:cxnLst/>
              <a:rect l="l" t="t" r="r" b="b"/>
              <a:pathLst>
                <a:path w="839470" h="284480">
                  <a:moveTo>
                    <a:pt x="829189" y="169010"/>
                  </a:moveTo>
                  <a:lnTo>
                    <a:pt x="821345" y="165327"/>
                  </a:lnTo>
                  <a:lnTo>
                    <a:pt x="808729" y="161534"/>
                  </a:lnTo>
                  <a:lnTo>
                    <a:pt x="793081" y="158078"/>
                  </a:lnTo>
                  <a:lnTo>
                    <a:pt x="776143" y="155408"/>
                  </a:lnTo>
                  <a:lnTo>
                    <a:pt x="756887" y="151288"/>
                  </a:lnTo>
                  <a:lnTo>
                    <a:pt x="734926" y="143883"/>
                  </a:lnTo>
                  <a:lnTo>
                    <a:pt x="712967" y="134243"/>
                  </a:lnTo>
                  <a:lnTo>
                    <a:pt x="693717" y="123420"/>
                  </a:lnTo>
                  <a:lnTo>
                    <a:pt x="592060" y="57916"/>
                  </a:lnTo>
                  <a:lnTo>
                    <a:pt x="531455" y="23225"/>
                  </a:lnTo>
                  <a:lnTo>
                    <a:pt x="487851" y="7777"/>
                  </a:lnTo>
                  <a:lnTo>
                    <a:pt x="437201" y="0"/>
                  </a:lnTo>
                  <a:lnTo>
                    <a:pt x="361936" y="4585"/>
                  </a:lnTo>
                  <a:lnTo>
                    <a:pt x="277199" y="24800"/>
                  </a:lnTo>
                  <a:lnTo>
                    <a:pt x="208010" y="46962"/>
                  </a:lnTo>
                  <a:lnTo>
                    <a:pt x="179387" y="57390"/>
                  </a:lnTo>
                  <a:lnTo>
                    <a:pt x="157738" y="63874"/>
                  </a:lnTo>
                  <a:lnTo>
                    <a:pt x="132868" y="68356"/>
                  </a:lnTo>
                  <a:lnTo>
                    <a:pt x="107856" y="70392"/>
                  </a:lnTo>
                  <a:lnTo>
                    <a:pt x="85777" y="69537"/>
                  </a:lnTo>
                  <a:lnTo>
                    <a:pt x="76584" y="68385"/>
                  </a:lnTo>
                  <a:lnTo>
                    <a:pt x="57087" y="66433"/>
                  </a:lnTo>
                  <a:lnTo>
                    <a:pt x="39096" y="65549"/>
                  </a:lnTo>
                  <a:lnTo>
                    <a:pt x="24607" y="65812"/>
                  </a:lnTo>
                  <a:lnTo>
                    <a:pt x="15612" y="67306"/>
                  </a:lnTo>
                  <a:lnTo>
                    <a:pt x="0" y="89138"/>
                  </a:lnTo>
                  <a:lnTo>
                    <a:pt x="1612" y="97033"/>
                  </a:lnTo>
                  <a:lnTo>
                    <a:pt x="47958" y="126033"/>
                  </a:lnTo>
                  <a:lnTo>
                    <a:pt x="77798" y="131095"/>
                  </a:lnTo>
                  <a:lnTo>
                    <a:pt x="99419" y="135558"/>
                  </a:lnTo>
                  <a:lnTo>
                    <a:pt x="123180" y="143377"/>
                  </a:lnTo>
                  <a:lnTo>
                    <a:pt x="146190" y="153553"/>
                  </a:lnTo>
                  <a:lnTo>
                    <a:pt x="165555" y="165083"/>
                  </a:lnTo>
                  <a:lnTo>
                    <a:pt x="255117" y="228227"/>
                  </a:lnTo>
                  <a:lnTo>
                    <a:pt x="309556" y="261710"/>
                  </a:lnTo>
                  <a:lnTo>
                    <a:pt x="350997" y="276725"/>
                  </a:lnTo>
                  <a:lnTo>
                    <a:pt x="401568" y="284462"/>
                  </a:lnTo>
                  <a:lnTo>
                    <a:pt x="480398" y="279918"/>
                  </a:lnTo>
                  <a:lnTo>
                    <a:pt x="572558" y="259744"/>
                  </a:lnTo>
                  <a:lnTo>
                    <a:pt x="649090" y="237613"/>
                  </a:lnTo>
                  <a:lnTo>
                    <a:pt x="681036" y="227197"/>
                  </a:lnTo>
                  <a:lnTo>
                    <a:pt x="702346" y="221365"/>
                  </a:lnTo>
                  <a:lnTo>
                    <a:pt x="725970" y="217345"/>
                  </a:lnTo>
                  <a:lnTo>
                    <a:pt x="749032" y="215510"/>
                  </a:lnTo>
                  <a:lnTo>
                    <a:pt x="768657" y="216234"/>
                  </a:lnTo>
                  <a:lnTo>
                    <a:pt x="785680" y="217808"/>
                  </a:lnTo>
                  <a:lnTo>
                    <a:pt x="801657" y="218298"/>
                  </a:lnTo>
                  <a:lnTo>
                    <a:pt x="837522" y="197186"/>
                  </a:lnTo>
                  <a:lnTo>
                    <a:pt x="838927" y="194130"/>
                  </a:lnTo>
                  <a:lnTo>
                    <a:pt x="838324" y="190817"/>
                  </a:lnTo>
                  <a:lnTo>
                    <a:pt x="836500" y="183274"/>
                  </a:lnTo>
                  <a:lnTo>
                    <a:pt x="833455" y="174879"/>
                  </a:lnTo>
                  <a:lnTo>
                    <a:pt x="829189" y="169010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36" name="bg object 174">
              <a:extLst>
                <a:ext uri="{FF2B5EF4-FFF2-40B4-BE49-F238E27FC236}">
                  <a16:creationId xmlns:a16="http://schemas.microsoft.com/office/drawing/2014/main" id="{89F524EA-8BD0-26AF-9CF8-51B0FB41ECAC}"/>
                </a:ext>
              </a:extLst>
            </p:cNvPr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230662" y="2719488"/>
              <a:ext cx="121294" cy="115671"/>
            </a:xfrm>
            <a:prstGeom prst="rect">
              <a:avLst/>
            </a:prstGeom>
          </p:spPr>
        </p:pic>
        <p:pic>
          <p:nvPicPr>
            <p:cNvPr id="1837" name="bg object 175">
              <a:extLst>
                <a:ext uri="{FF2B5EF4-FFF2-40B4-BE49-F238E27FC236}">
                  <a16:creationId xmlns:a16="http://schemas.microsoft.com/office/drawing/2014/main" id="{D33C5AFF-B99D-8334-23CC-6C3B38A7ECF7}"/>
                </a:ext>
              </a:extLst>
            </p:cNvPr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2525273" y="3875316"/>
              <a:ext cx="525743" cy="687619"/>
            </a:xfrm>
            <a:prstGeom prst="rect">
              <a:avLst/>
            </a:prstGeom>
          </p:spPr>
        </p:pic>
        <p:sp>
          <p:nvSpPr>
            <p:cNvPr id="1838" name="bg object 176">
              <a:extLst>
                <a:ext uri="{FF2B5EF4-FFF2-40B4-BE49-F238E27FC236}">
                  <a16:creationId xmlns:a16="http://schemas.microsoft.com/office/drawing/2014/main" id="{6BDE81C1-F331-9B71-1FC9-BC6E233F24F0}"/>
                </a:ext>
              </a:extLst>
            </p:cNvPr>
            <p:cNvSpPr/>
            <p:nvPr/>
          </p:nvSpPr>
          <p:spPr>
            <a:xfrm>
              <a:off x="12525266" y="3875376"/>
              <a:ext cx="525780" cy="687705"/>
            </a:xfrm>
            <a:custGeom>
              <a:avLst/>
              <a:gdLst/>
              <a:ahLst/>
              <a:cxnLst/>
              <a:rect l="l" t="t" r="r" b="b"/>
              <a:pathLst>
                <a:path w="525780" h="687704">
                  <a:moveTo>
                    <a:pt x="525753" y="658421"/>
                  </a:moveTo>
                  <a:lnTo>
                    <a:pt x="522983" y="650210"/>
                  </a:lnTo>
                  <a:lnTo>
                    <a:pt x="516988" y="638480"/>
                  </a:lnTo>
                  <a:lnTo>
                    <a:pt x="508650" y="624797"/>
                  </a:lnTo>
                  <a:lnTo>
                    <a:pt x="498853" y="610726"/>
                  </a:lnTo>
                  <a:lnTo>
                    <a:pt x="488498" y="593971"/>
                  </a:lnTo>
                  <a:lnTo>
                    <a:pt x="478642" y="572995"/>
                  </a:lnTo>
                  <a:lnTo>
                    <a:pt x="470399" y="550474"/>
                  </a:lnTo>
                  <a:lnTo>
                    <a:pt x="464886" y="529084"/>
                  </a:lnTo>
                  <a:lnTo>
                    <a:pt x="441799" y="410381"/>
                  </a:lnTo>
                  <a:lnTo>
                    <a:pt x="424886" y="342632"/>
                  </a:lnTo>
                  <a:lnTo>
                    <a:pt x="405850" y="300472"/>
                  </a:lnTo>
                  <a:lnTo>
                    <a:pt x="376396" y="258537"/>
                  </a:lnTo>
                  <a:lnTo>
                    <a:pt x="320993" y="207390"/>
                  </a:lnTo>
                  <a:lnTo>
                    <a:pt x="247752" y="160224"/>
                  </a:lnTo>
                  <a:lnTo>
                    <a:pt x="183867" y="125627"/>
                  </a:lnTo>
                  <a:lnTo>
                    <a:pt x="156529" y="112186"/>
                  </a:lnTo>
                  <a:lnTo>
                    <a:pt x="136859" y="101049"/>
                  </a:lnTo>
                  <a:lnTo>
                    <a:pt x="116407" y="86204"/>
                  </a:lnTo>
                  <a:lnTo>
                    <a:pt x="97624" y="69562"/>
                  </a:lnTo>
                  <a:lnTo>
                    <a:pt x="82960" y="53036"/>
                  </a:lnTo>
                  <a:lnTo>
                    <a:pt x="77432" y="45602"/>
                  </a:lnTo>
                  <a:lnTo>
                    <a:pt x="65342" y="30182"/>
                  </a:lnTo>
                  <a:lnTo>
                    <a:pt x="53528" y="16585"/>
                  </a:lnTo>
                  <a:lnTo>
                    <a:pt x="43310" y="6309"/>
                  </a:lnTo>
                  <a:lnTo>
                    <a:pt x="36009" y="849"/>
                  </a:lnTo>
                  <a:lnTo>
                    <a:pt x="28845" y="0"/>
                  </a:lnTo>
                  <a:lnTo>
                    <a:pt x="20102" y="1443"/>
                  </a:lnTo>
                  <a:lnTo>
                    <a:pt x="0" y="18859"/>
                  </a:lnTo>
                  <a:lnTo>
                    <a:pt x="63" y="29035"/>
                  </a:lnTo>
                  <a:lnTo>
                    <a:pt x="6108" y="45666"/>
                  </a:lnTo>
                  <a:lnTo>
                    <a:pt x="16007" y="64843"/>
                  </a:lnTo>
                  <a:lnTo>
                    <a:pt x="27632" y="82658"/>
                  </a:lnTo>
                  <a:lnTo>
                    <a:pt x="33014" y="89883"/>
                  </a:lnTo>
                  <a:lnTo>
                    <a:pt x="44759" y="108577"/>
                  </a:lnTo>
                  <a:lnTo>
                    <a:pt x="55565" y="131141"/>
                  </a:lnTo>
                  <a:lnTo>
                    <a:pt x="64150" y="154792"/>
                  </a:lnTo>
                  <a:lnTo>
                    <a:pt x="69233" y="176749"/>
                  </a:lnTo>
                  <a:lnTo>
                    <a:pt x="85653" y="285094"/>
                  </a:lnTo>
                  <a:lnTo>
                    <a:pt x="99168" y="347560"/>
                  </a:lnTo>
                  <a:lnTo>
                    <a:pt x="117016" y="387862"/>
                  </a:lnTo>
                  <a:lnTo>
                    <a:pt x="146435" y="429715"/>
                  </a:lnTo>
                  <a:lnTo>
                    <a:pt x="204278" y="483463"/>
                  </a:lnTo>
                  <a:lnTo>
                    <a:pt x="282632" y="536012"/>
                  </a:lnTo>
                  <a:lnTo>
                    <a:pt x="351582" y="575927"/>
                  </a:lnTo>
                  <a:lnTo>
                    <a:pt x="381213" y="591773"/>
                  </a:lnTo>
                  <a:lnTo>
                    <a:pt x="400169" y="603116"/>
                  </a:lnTo>
                  <a:lnTo>
                    <a:pt x="419421" y="617384"/>
                  </a:lnTo>
                  <a:lnTo>
                    <a:pt x="436710" y="632757"/>
                  </a:lnTo>
                  <a:lnTo>
                    <a:pt x="449776" y="647416"/>
                  </a:lnTo>
                  <a:lnTo>
                    <a:pt x="460423" y="660795"/>
                  </a:lnTo>
                  <a:lnTo>
                    <a:pt x="471128" y="672667"/>
                  </a:lnTo>
                  <a:lnTo>
                    <a:pt x="480641" y="681746"/>
                  </a:lnTo>
                  <a:lnTo>
                    <a:pt x="487712" y="686744"/>
                  </a:lnTo>
                  <a:lnTo>
                    <a:pt x="494920" y="687558"/>
                  </a:lnTo>
                  <a:lnTo>
                    <a:pt x="503726" y="686066"/>
                  </a:lnTo>
                  <a:lnTo>
                    <a:pt x="524469" y="665562"/>
                  </a:lnTo>
                  <a:lnTo>
                    <a:pt x="525753" y="658421"/>
                  </a:lnTo>
                  <a:close/>
                </a:path>
              </a:pathLst>
            </a:custGeom>
            <a:ln w="3175">
              <a:solidFill>
                <a:srgbClr val="E94C4E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39" name="bg object 177">
              <a:extLst>
                <a:ext uri="{FF2B5EF4-FFF2-40B4-BE49-F238E27FC236}">
                  <a16:creationId xmlns:a16="http://schemas.microsoft.com/office/drawing/2014/main" id="{CCB24D7F-449A-46E4-9DAE-5B03EA5769EA}"/>
                </a:ext>
              </a:extLst>
            </p:cNvPr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2722661" y="4154805"/>
              <a:ext cx="128043" cy="129359"/>
            </a:xfrm>
            <a:prstGeom prst="rect">
              <a:avLst/>
            </a:prstGeom>
          </p:spPr>
        </p:pic>
        <p:sp>
          <p:nvSpPr>
            <p:cNvPr id="1840" name="bg object 178">
              <a:extLst>
                <a:ext uri="{FF2B5EF4-FFF2-40B4-BE49-F238E27FC236}">
                  <a16:creationId xmlns:a16="http://schemas.microsoft.com/office/drawing/2014/main" id="{12273719-3C8D-18A6-776A-89AE0D578B60}"/>
                </a:ext>
              </a:extLst>
            </p:cNvPr>
            <p:cNvSpPr/>
            <p:nvPr/>
          </p:nvSpPr>
          <p:spPr>
            <a:xfrm>
              <a:off x="6478779" y="2313350"/>
              <a:ext cx="5756276" cy="6324600"/>
            </a:xfrm>
            <a:custGeom>
              <a:avLst/>
              <a:gdLst/>
              <a:ahLst/>
              <a:cxnLst/>
              <a:rect l="l" t="t" r="r" b="b"/>
              <a:pathLst>
                <a:path w="5756275" h="6324600">
                  <a:moveTo>
                    <a:pt x="3394443" y="0"/>
                  </a:moveTo>
                  <a:lnTo>
                    <a:pt x="1875853" y="46621"/>
                  </a:lnTo>
                  <a:lnTo>
                    <a:pt x="0" y="2172043"/>
                  </a:lnTo>
                  <a:lnTo>
                    <a:pt x="361721" y="2401735"/>
                  </a:lnTo>
                  <a:lnTo>
                    <a:pt x="1247317" y="1483296"/>
                  </a:lnTo>
                  <a:lnTo>
                    <a:pt x="2774950" y="731850"/>
                  </a:lnTo>
                  <a:lnTo>
                    <a:pt x="3394443" y="722985"/>
                  </a:lnTo>
                  <a:lnTo>
                    <a:pt x="3394443" y="0"/>
                  </a:lnTo>
                  <a:close/>
                </a:path>
                <a:path w="5756275" h="6324600">
                  <a:moveTo>
                    <a:pt x="5756262" y="3920350"/>
                  </a:moveTo>
                  <a:lnTo>
                    <a:pt x="5755792" y="3871887"/>
                  </a:lnTo>
                  <a:lnTo>
                    <a:pt x="5754357" y="3823665"/>
                  </a:lnTo>
                  <a:lnTo>
                    <a:pt x="5751982" y="3775684"/>
                  </a:lnTo>
                  <a:lnTo>
                    <a:pt x="5748680" y="3727958"/>
                  </a:lnTo>
                  <a:lnTo>
                    <a:pt x="5744451" y="3680498"/>
                  </a:lnTo>
                  <a:lnTo>
                    <a:pt x="5739308" y="3633292"/>
                  </a:lnTo>
                  <a:lnTo>
                    <a:pt x="5733250" y="3586378"/>
                  </a:lnTo>
                  <a:lnTo>
                    <a:pt x="5726303" y="3539744"/>
                  </a:lnTo>
                  <a:lnTo>
                    <a:pt x="5718467" y="3493401"/>
                  </a:lnTo>
                  <a:lnTo>
                    <a:pt x="5709742" y="3447377"/>
                  </a:lnTo>
                  <a:lnTo>
                    <a:pt x="5700153" y="3401657"/>
                  </a:lnTo>
                  <a:lnTo>
                    <a:pt x="5689714" y="3356254"/>
                  </a:lnTo>
                  <a:lnTo>
                    <a:pt x="5678411" y="3311194"/>
                  </a:lnTo>
                  <a:lnTo>
                    <a:pt x="5666257" y="3266478"/>
                  </a:lnTo>
                  <a:lnTo>
                    <a:pt x="5653278" y="3222104"/>
                  </a:lnTo>
                  <a:lnTo>
                    <a:pt x="5639473" y="3178086"/>
                  </a:lnTo>
                  <a:lnTo>
                    <a:pt x="5624855" y="3134449"/>
                  </a:lnTo>
                  <a:lnTo>
                    <a:pt x="5609425" y="3091180"/>
                  </a:lnTo>
                  <a:lnTo>
                    <a:pt x="5593194" y="3048292"/>
                  </a:lnTo>
                  <a:lnTo>
                    <a:pt x="5576176" y="3005810"/>
                  </a:lnTo>
                  <a:lnTo>
                    <a:pt x="5558371" y="2963722"/>
                  </a:lnTo>
                  <a:lnTo>
                    <a:pt x="5539803" y="2922054"/>
                  </a:lnTo>
                  <a:lnTo>
                    <a:pt x="5520474" y="2880804"/>
                  </a:lnTo>
                  <a:lnTo>
                    <a:pt x="5500382" y="2839986"/>
                  </a:lnTo>
                  <a:lnTo>
                    <a:pt x="5479542" y="2799600"/>
                  </a:lnTo>
                  <a:lnTo>
                    <a:pt x="5457977" y="2759672"/>
                  </a:lnTo>
                  <a:lnTo>
                    <a:pt x="5435676" y="2720200"/>
                  </a:lnTo>
                  <a:lnTo>
                    <a:pt x="5412664" y="2681198"/>
                  </a:lnTo>
                  <a:lnTo>
                    <a:pt x="5388940" y="2642666"/>
                  </a:lnTo>
                  <a:lnTo>
                    <a:pt x="5364518" y="2604617"/>
                  </a:lnTo>
                  <a:lnTo>
                    <a:pt x="5339410" y="2567063"/>
                  </a:lnTo>
                  <a:lnTo>
                    <a:pt x="5313616" y="2530017"/>
                  </a:lnTo>
                  <a:lnTo>
                    <a:pt x="5287137" y="2493480"/>
                  </a:lnTo>
                  <a:lnTo>
                    <a:pt x="5260010" y="2457462"/>
                  </a:lnTo>
                  <a:lnTo>
                    <a:pt x="5232222" y="2421966"/>
                  </a:lnTo>
                  <a:lnTo>
                    <a:pt x="5203787" y="2387015"/>
                  </a:lnTo>
                  <a:lnTo>
                    <a:pt x="5174716" y="2352624"/>
                  </a:lnTo>
                  <a:lnTo>
                    <a:pt x="5145011" y="2318766"/>
                  </a:lnTo>
                  <a:lnTo>
                    <a:pt x="5114696" y="2285492"/>
                  </a:lnTo>
                  <a:lnTo>
                    <a:pt x="5083772" y="2252789"/>
                  </a:lnTo>
                  <a:lnTo>
                    <a:pt x="5052238" y="2220658"/>
                  </a:lnTo>
                  <a:lnTo>
                    <a:pt x="5020107" y="2189137"/>
                  </a:lnTo>
                  <a:lnTo>
                    <a:pt x="4987404" y="2158200"/>
                  </a:lnTo>
                  <a:lnTo>
                    <a:pt x="4954130" y="2127885"/>
                  </a:lnTo>
                  <a:lnTo>
                    <a:pt x="4920285" y="2098179"/>
                  </a:lnTo>
                  <a:lnTo>
                    <a:pt x="4885880" y="2069109"/>
                  </a:lnTo>
                  <a:lnTo>
                    <a:pt x="4850930" y="2040674"/>
                  </a:lnTo>
                  <a:lnTo>
                    <a:pt x="4815433" y="2012886"/>
                  </a:lnTo>
                  <a:lnTo>
                    <a:pt x="4779416" y="1985759"/>
                  </a:lnTo>
                  <a:lnTo>
                    <a:pt x="4742878" y="1959279"/>
                  </a:lnTo>
                  <a:lnTo>
                    <a:pt x="4705832" y="1933486"/>
                  </a:lnTo>
                  <a:lnTo>
                    <a:pt x="4668278" y="1908378"/>
                  </a:lnTo>
                  <a:lnTo>
                    <a:pt x="4630229" y="1883956"/>
                  </a:lnTo>
                  <a:lnTo>
                    <a:pt x="4591710" y="1860232"/>
                  </a:lnTo>
                  <a:lnTo>
                    <a:pt x="4552696" y="1837220"/>
                  </a:lnTo>
                  <a:lnTo>
                    <a:pt x="4513224" y="1814918"/>
                  </a:lnTo>
                  <a:lnTo>
                    <a:pt x="4473295" y="1793354"/>
                  </a:lnTo>
                  <a:lnTo>
                    <a:pt x="4432922" y="1772513"/>
                  </a:lnTo>
                  <a:lnTo>
                    <a:pt x="4392092" y="1752422"/>
                  </a:lnTo>
                  <a:lnTo>
                    <a:pt x="4350842" y="1733092"/>
                  </a:lnTo>
                  <a:lnTo>
                    <a:pt x="4309173" y="1714525"/>
                  </a:lnTo>
                  <a:lnTo>
                    <a:pt x="4267098" y="1696720"/>
                  </a:lnTo>
                  <a:lnTo>
                    <a:pt x="4224604" y="1679702"/>
                  </a:lnTo>
                  <a:lnTo>
                    <a:pt x="4181716" y="1663471"/>
                  </a:lnTo>
                  <a:lnTo>
                    <a:pt x="4138447" y="1648040"/>
                  </a:lnTo>
                  <a:lnTo>
                    <a:pt x="4094810" y="1633423"/>
                  </a:lnTo>
                  <a:lnTo>
                    <a:pt x="4050792" y="1619618"/>
                  </a:lnTo>
                  <a:lnTo>
                    <a:pt x="4006418" y="1606626"/>
                  </a:lnTo>
                  <a:lnTo>
                    <a:pt x="3961701" y="1594485"/>
                  </a:lnTo>
                  <a:lnTo>
                    <a:pt x="3916642" y="1583182"/>
                  </a:lnTo>
                  <a:lnTo>
                    <a:pt x="3871239" y="1572729"/>
                  </a:lnTo>
                  <a:lnTo>
                    <a:pt x="3825519" y="1563141"/>
                  </a:lnTo>
                  <a:lnTo>
                    <a:pt x="3779494" y="1554429"/>
                  </a:lnTo>
                  <a:lnTo>
                    <a:pt x="3733152" y="1546593"/>
                  </a:lnTo>
                  <a:lnTo>
                    <a:pt x="3686518" y="1539646"/>
                  </a:lnTo>
                  <a:lnTo>
                    <a:pt x="3639604" y="1533588"/>
                  </a:lnTo>
                  <a:lnTo>
                    <a:pt x="3592398" y="1528445"/>
                  </a:lnTo>
                  <a:lnTo>
                    <a:pt x="3544938" y="1524215"/>
                  </a:lnTo>
                  <a:lnTo>
                    <a:pt x="3497199" y="1520913"/>
                  </a:lnTo>
                  <a:lnTo>
                    <a:pt x="3449231" y="1518539"/>
                  </a:lnTo>
                  <a:lnTo>
                    <a:pt x="3401009" y="1517103"/>
                  </a:lnTo>
                  <a:lnTo>
                    <a:pt x="3352546" y="1516621"/>
                  </a:lnTo>
                  <a:lnTo>
                    <a:pt x="3304095" y="1517103"/>
                  </a:lnTo>
                  <a:lnTo>
                    <a:pt x="3255873" y="1518539"/>
                  </a:lnTo>
                  <a:lnTo>
                    <a:pt x="3207893" y="1520913"/>
                  </a:lnTo>
                  <a:lnTo>
                    <a:pt x="3160166" y="1524215"/>
                  </a:lnTo>
                  <a:lnTo>
                    <a:pt x="3112693" y="1528445"/>
                  </a:lnTo>
                  <a:lnTo>
                    <a:pt x="3065500" y="1533588"/>
                  </a:lnTo>
                  <a:lnTo>
                    <a:pt x="3018574" y="1539646"/>
                  </a:lnTo>
                  <a:lnTo>
                    <a:pt x="2971952" y="1546593"/>
                  </a:lnTo>
                  <a:lnTo>
                    <a:pt x="2925610" y="1554429"/>
                  </a:lnTo>
                  <a:lnTo>
                    <a:pt x="2879572" y="1563141"/>
                  </a:lnTo>
                  <a:lnTo>
                    <a:pt x="2833865" y="1572729"/>
                  </a:lnTo>
                  <a:lnTo>
                    <a:pt x="2788462" y="1583182"/>
                  </a:lnTo>
                  <a:lnTo>
                    <a:pt x="2743403" y="1594485"/>
                  </a:lnTo>
                  <a:lnTo>
                    <a:pt x="2698673" y="1606626"/>
                  </a:lnTo>
                  <a:lnTo>
                    <a:pt x="2654312" y="1619618"/>
                  </a:lnTo>
                  <a:lnTo>
                    <a:pt x="2610294" y="1633423"/>
                  </a:lnTo>
                  <a:lnTo>
                    <a:pt x="2566644" y="1648040"/>
                  </a:lnTo>
                  <a:lnTo>
                    <a:pt x="2523375" y="1663471"/>
                  </a:lnTo>
                  <a:lnTo>
                    <a:pt x="2480500" y="1679702"/>
                  </a:lnTo>
                  <a:lnTo>
                    <a:pt x="2438006" y="1696720"/>
                  </a:lnTo>
                  <a:lnTo>
                    <a:pt x="2395931" y="1714525"/>
                  </a:lnTo>
                  <a:lnTo>
                    <a:pt x="2354249" y="1733092"/>
                  </a:lnTo>
                  <a:lnTo>
                    <a:pt x="2313000" y="1752422"/>
                  </a:lnTo>
                  <a:lnTo>
                    <a:pt x="2272182" y="1772513"/>
                  </a:lnTo>
                  <a:lnTo>
                    <a:pt x="2231809" y="1793354"/>
                  </a:lnTo>
                  <a:lnTo>
                    <a:pt x="2191880" y="1814918"/>
                  </a:lnTo>
                  <a:lnTo>
                    <a:pt x="2152408" y="1837220"/>
                  </a:lnTo>
                  <a:lnTo>
                    <a:pt x="2113394" y="1860232"/>
                  </a:lnTo>
                  <a:lnTo>
                    <a:pt x="2074875" y="1883956"/>
                  </a:lnTo>
                  <a:lnTo>
                    <a:pt x="2036826" y="1908378"/>
                  </a:lnTo>
                  <a:lnTo>
                    <a:pt x="1999272" y="1933486"/>
                  </a:lnTo>
                  <a:lnTo>
                    <a:pt x="1962226" y="1959279"/>
                  </a:lnTo>
                  <a:lnTo>
                    <a:pt x="1925688" y="1985759"/>
                  </a:lnTo>
                  <a:lnTo>
                    <a:pt x="1889671" y="2012886"/>
                  </a:lnTo>
                  <a:lnTo>
                    <a:pt x="1854174" y="2040674"/>
                  </a:lnTo>
                  <a:lnTo>
                    <a:pt x="1819224" y="2069109"/>
                  </a:lnTo>
                  <a:lnTo>
                    <a:pt x="1784832" y="2098179"/>
                  </a:lnTo>
                  <a:lnTo>
                    <a:pt x="1750987" y="2127885"/>
                  </a:lnTo>
                  <a:lnTo>
                    <a:pt x="1717700" y="2158200"/>
                  </a:lnTo>
                  <a:lnTo>
                    <a:pt x="1684997" y="2189137"/>
                  </a:lnTo>
                  <a:lnTo>
                    <a:pt x="1652866" y="2220658"/>
                  </a:lnTo>
                  <a:lnTo>
                    <a:pt x="1621345" y="2252789"/>
                  </a:lnTo>
                  <a:lnTo>
                    <a:pt x="1590408" y="2285492"/>
                  </a:lnTo>
                  <a:lnTo>
                    <a:pt x="1560093" y="2318766"/>
                  </a:lnTo>
                  <a:lnTo>
                    <a:pt x="1530388" y="2352624"/>
                  </a:lnTo>
                  <a:lnTo>
                    <a:pt x="1501317" y="2387015"/>
                  </a:lnTo>
                  <a:lnTo>
                    <a:pt x="1472882" y="2421966"/>
                  </a:lnTo>
                  <a:lnTo>
                    <a:pt x="1445094" y="2457462"/>
                  </a:lnTo>
                  <a:lnTo>
                    <a:pt x="1417967" y="2493480"/>
                  </a:lnTo>
                  <a:lnTo>
                    <a:pt x="1391500" y="2530017"/>
                  </a:lnTo>
                  <a:lnTo>
                    <a:pt x="1365694" y="2567063"/>
                  </a:lnTo>
                  <a:lnTo>
                    <a:pt x="1340586" y="2604617"/>
                  </a:lnTo>
                  <a:lnTo>
                    <a:pt x="1316164" y="2642666"/>
                  </a:lnTo>
                  <a:lnTo>
                    <a:pt x="1292440" y="2681198"/>
                  </a:lnTo>
                  <a:lnTo>
                    <a:pt x="1269428" y="2720200"/>
                  </a:lnTo>
                  <a:lnTo>
                    <a:pt x="1247127" y="2759672"/>
                  </a:lnTo>
                  <a:lnTo>
                    <a:pt x="1225562" y="2799600"/>
                  </a:lnTo>
                  <a:lnTo>
                    <a:pt x="1204722" y="2839986"/>
                  </a:lnTo>
                  <a:lnTo>
                    <a:pt x="1184643" y="2880804"/>
                  </a:lnTo>
                  <a:lnTo>
                    <a:pt x="1165301" y="2922054"/>
                  </a:lnTo>
                  <a:lnTo>
                    <a:pt x="1146733" y="2963722"/>
                  </a:lnTo>
                  <a:lnTo>
                    <a:pt x="1128928" y="3005810"/>
                  </a:lnTo>
                  <a:lnTo>
                    <a:pt x="1111910" y="3048292"/>
                  </a:lnTo>
                  <a:lnTo>
                    <a:pt x="1095679" y="3091180"/>
                  </a:lnTo>
                  <a:lnTo>
                    <a:pt x="1080249" y="3134449"/>
                  </a:lnTo>
                  <a:lnTo>
                    <a:pt x="1065631" y="3178086"/>
                  </a:lnTo>
                  <a:lnTo>
                    <a:pt x="1051826" y="3222104"/>
                  </a:lnTo>
                  <a:lnTo>
                    <a:pt x="1038847" y="3266478"/>
                  </a:lnTo>
                  <a:lnTo>
                    <a:pt x="1026706" y="3311194"/>
                  </a:lnTo>
                  <a:lnTo>
                    <a:pt x="1015403" y="3356254"/>
                  </a:lnTo>
                  <a:lnTo>
                    <a:pt x="1004951" y="3401657"/>
                  </a:lnTo>
                  <a:lnTo>
                    <a:pt x="995362" y="3447377"/>
                  </a:lnTo>
                  <a:lnTo>
                    <a:pt x="986637" y="3493401"/>
                  </a:lnTo>
                  <a:lnTo>
                    <a:pt x="978801" y="3539744"/>
                  </a:lnTo>
                  <a:lnTo>
                    <a:pt x="971854" y="3586378"/>
                  </a:lnTo>
                  <a:lnTo>
                    <a:pt x="965809" y="3633292"/>
                  </a:lnTo>
                  <a:lnTo>
                    <a:pt x="960653" y="3680498"/>
                  </a:lnTo>
                  <a:lnTo>
                    <a:pt x="956424" y="3727958"/>
                  </a:lnTo>
                  <a:lnTo>
                    <a:pt x="953122" y="3775684"/>
                  </a:lnTo>
                  <a:lnTo>
                    <a:pt x="950747" y="3823665"/>
                  </a:lnTo>
                  <a:lnTo>
                    <a:pt x="949325" y="3871887"/>
                  </a:lnTo>
                  <a:lnTo>
                    <a:pt x="948842" y="3920350"/>
                  </a:lnTo>
                  <a:lnTo>
                    <a:pt x="949325" y="3968800"/>
                  </a:lnTo>
                  <a:lnTo>
                    <a:pt x="950747" y="4017022"/>
                  </a:lnTo>
                  <a:lnTo>
                    <a:pt x="953122" y="4065003"/>
                  </a:lnTo>
                  <a:lnTo>
                    <a:pt x="956424" y="4112730"/>
                  </a:lnTo>
                  <a:lnTo>
                    <a:pt x="960653" y="4160189"/>
                  </a:lnTo>
                  <a:lnTo>
                    <a:pt x="965809" y="4207395"/>
                  </a:lnTo>
                  <a:lnTo>
                    <a:pt x="971854" y="4254309"/>
                  </a:lnTo>
                  <a:lnTo>
                    <a:pt x="978801" y="4300944"/>
                  </a:lnTo>
                  <a:lnTo>
                    <a:pt x="986637" y="4347286"/>
                  </a:lnTo>
                  <a:lnTo>
                    <a:pt x="995362" y="4393311"/>
                  </a:lnTo>
                  <a:lnTo>
                    <a:pt x="1004951" y="4439031"/>
                  </a:lnTo>
                  <a:lnTo>
                    <a:pt x="1015403" y="4484433"/>
                  </a:lnTo>
                  <a:lnTo>
                    <a:pt x="1026706" y="4529493"/>
                  </a:lnTo>
                  <a:lnTo>
                    <a:pt x="1038847" y="4574210"/>
                  </a:lnTo>
                  <a:lnTo>
                    <a:pt x="1051826" y="4618583"/>
                  </a:lnTo>
                  <a:lnTo>
                    <a:pt x="1065631" y="4662602"/>
                  </a:lnTo>
                  <a:lnTo>
                    <a:pt x="1080249" y="4706251"/>
                  </a:lnTo>
                  <a:lnTo>
                    <a:pt x="1095679" y="4749508"/>
                  </a:lnTo>
                  <a:lnTo>
                    <a:pt x="1111910" y="4792396"/>
                  </a:lnTo>
                  <a:lnTo>
                    <a:pt x="1128928" y="4834890"/>
                  </a:lnTo>
                  <a:lnTo>
                    <a:pt x="1146733" y="4876965"/>
                  </a:lnTo>
                  <a:lnTo>
                    <a:pt x="1165301" y="4918634"/>
                  </a:lnTo>
                  <a:lnTo>
                    <a:pt x="1184643" y="4959883"/>
                  </a:lnTo>
                  <a:lnTo>
                    <a:pt x="1204722" y="5000714"/>
                  </a:lnTo>
                  <a:lnTo>
                    <a:pt x="1225562" y="5041087"/>
                  </a:lnTo>
                  <a:lnTo>
                    <a:pt x="1247127" y="5081016"/>
                  </a:lnTo>
                  <a:lnTo>
                    <a:pt x="1269428" y="5120487"/>
                  </a:lnTo>
                  <a:lnTo>
                    <a:pt x="1292440" y="5159502"/>
                  </a:lnTo>
                  <a:lnTo>
                    <a:pt x="1316164" y="5198021"/>
                  </a:lnTo>
                  <a:lnTo>
                    <a:pt x="1340586" y="5236070"/>
                  </a:lnTo>
                  <a:lnTo>
                    <a:pt x="1365694" y="5273624"/>
                  </a:lnTo>
                  <a:lnTo>
                    <a:pt x="1391500" y="5310670"/>
                  </a:lnTo>
                  <a:lnTo>
                    <a:pt x="1417967" y="5347208"/>
                  </a:lnTo>
                  <a:lnTo>
                    <a:pt x="1445094" y="5383225"/>
                  </a:lnTo>
                  <a:lnTo>
                    <a:pt x="1472882" y="5418721"/>
                  </a:lnTo>
                  <a:lnTo>
                    <a:pt x="1501317" y="5453672"/>
                  </a:lnTo>
                  <a:lnTo>
                    <a:pt x="1530388" y="5488076"/>
                  </a:lnTo>
                  <a:lnTo>
                    <a:pt x="1560093" y="5521922"/>
                  </a:lnTo>
                  <a:lnTo>
                    <a:pt x="1590408" y="5555196"/>
                  </a:lnTo>
                  <a:lnTo>
                    <a:pt x="1621345" y="5587898"/>
                  </a:lnTo>
                  <a:lnTo>
                    <a:pt x="1652866" y="5620029"/>
                  </a:lnTo>
                  <a:lnTo>
                    <a:pt x="1684997" y="5651563"/>
                  </a:lnTo>
                  <a:lnTo>
                    <a:pt x="1717700" y="5682488"/>
                  </a:lnTo>
                  <a:lnTo>
                    <a:pt x="1750987" y="5712803"/>
                  </a:lnTo>
                  <a:lnTo>
                    <a:pt x="1784832" y="5742508"/>
                  </a:lnTo>
                  <a:lnTo>
                    <a:pt x="1819224" y="5771578"/>
                  </a:lnTo>
                  <a:lnTo>
                    <a:pt x="1854174" y="5800014"/>
                  </a:lnTo>
                  <a:lnTo>
                    <a:pt x="1889671" y="5827801"/>
                  </a:lnTo>
                  <a:lnTo>
                    <a:pt x="1925688" y="5854941"/>
                  </a:lnTo>
                  <a:lnTo>
                    <a:pt x="1962226" y="5881408"/>
                  </a:lnTo>
                  <a:lnTo>
                    <a:pt x="1999272" y="5907202"/>
                  </a:lnTo>
                  <a:lnTo>
                    <a:pt x="2036826" y="5932309"/>
                  </a:lnTo>
                  <a:lnTo>
                    <a:pt x="2074875" y="5956732"/>
                  </a:lnTo>
                  <a:lnTo>
                    <a:pt x="2113394" y="5980455"/>
                  </a:lnTo>
                  <a:lnTo>
                    <a:pt x="2152408" y="6003480"/>
                  </a:lnTo>
                  <a:lnTo>
                    <a:pt x="2191880" y="6025769"/>
                  </a:lnTo>
                  <a:lnTo>
                    <a:pt x="2231809" y="6047346"/>
                  </a:lnTo>
                  <a:lnTo>
                    <a:pt x="2272182" y="6068174"/>
                  </a:lnTo>
                  <a:lnTo>
                    <a:pt x="2313000" y="6088265"/>
                  </a:lnTo>
                  <a:lnTo>
                    <a:pt x="2354249" y="6107595"/>
                  </a:lnTo>
                  <a:lnTo>
                    <a:pt x="2395931" y="6126162"/>
                  </a:lnTo>
                  <a:lnTo>
                    <a:pt x="2438006" y="6143968"/>
                  </a:lnTo>
                  <a:lnTo>
                    <a:pt x="2480500" y="6160986"/>
                  </a:lnTo>
                  <a:lnTo>
                    <a:pt x="2523375" y="6177216"/>
                  </a:lnTo>
                  <a:lnTo>
                    <a:pt x="2566644" y="6192647"/>
                  </a:lnTo>
                  <a:lnTo>
                    <a:pt x="2610294" y="6207264"/>
                  </a:lnTo>
                  <a:lnTo>
                    <a:pt x="2654312" y="6221082"/>
                  </a:lnTo>
                  <a:lnTo>
                    <a:pt x="2698673" y="6234061"/>
                  </a:lnTo>
                  <a:lnTo>
                    <a:pt x="2743403" y="6246203"/>
                  </a:lnTo>
                  <a:lnTo>
                    <a:pt x="2788462" y="6257506"/>
                  </a:lnTo>
                  <a:lnTo>
                    <a:pt x="2833865" y="6267958"/>
                  </a:lnTo>
                  <a:lnTo>
                    <a:pt x="2879572" y="6277546"/>
                  </a:lnTo>
                  <a:lnTo>
                    <a:pt x="2925610" y="6286258"/>
                  </a:lnTo>
                  <a:lnTo>
                    <a:pt x="2971952" y="6294094"/>
                  </a:lnTo>
                  <a:lnTo>
                    <a:pt x="3018574" y="6301041"/>
                  </a:lnTo>
                  <a:lnTo>
                    <a:pt x="3065500" y="6307099"/>
                  </a:lnTo>
                  <a:lnTo>
                    <a:pt x="3112693" y="6312243"/>
                  </a:lnTo>
                  <a:lnTo>
                    <a:pt x="3160166" y="6316472"/>
                  </a:lnTo>
                  <a:lnTo>
                    <a:pt x="3207893" y="6319787"/>
                  </a:lnTo>
                  <a:lnTo>
                    <a:pt x="3255873" y="6322149"/>
                  </a:lnTo>
                  <a:lnTo>
                    <a:pt x="3304095" y="6323584"/>
                  </a:lnTo>
                  <a:lnTo>
                    <a:pt x="3352546" y="6324066"/>
                  </a:lnTo>
                  <a:lnTo>
                    <a:pt x="3401009" y="6323584"/>
                  </a:lnTo>
                  <a:lnTo>
                    <a:pt x="3449231" y="6322149"/>
                  </a:lnTo>
                  <a:lnTo>
                    <a:pt x="3497199" y="6319787"/>
                  </a:lnTo>
                  <a:lnTo>
                    <a:pt x="3544938" y="6316472"/>
                  </a:lnTo>
                  <a:lnTo>
                    <a:pt x="3592398" y="6312243"/>
                  </a:lnTo>
                  <a:lnTo>
                    <a:pt x="3639604" y="6307099"/>
                  </a:lnTo>
                  <a:lnTo>
                    <a:pt x="3686518" y="6301041"/>
                  </a:lnTo>
                  <a:lnTo>
                    <a:pt x="3733152" y="6294094"/>
                  </a:lnTo>
                  <a:lnTo>
                    <a:pt x="3779494" y="6286258"/>
                  </a:lnTo>
                  <a:lnTo>
                    <a:pt x="3825519" y="6277546"/>
                  </a:lnTo>
                  <a:lnTo>
                    <a:pt x="3871239" y="6267958"/>
                  </a:lnTo>
                  <a:lnTo>
                    <a:pt x="3916642" y="6257506"/>
                  </a:lnTo>
                  <a:lnTo>
                    <a:pt x="3961701" y="6246203"/>
                  </a:lnTo>
                  <a:lnTo>
                    <a:pt x="4006418" y="6234061"/>
                  </a:lnTo>
                  <a:lnTo>
                    <a:pt x="4050792" y="6221082"/>
                  </a:lnTo>
                  <a:lnTo>
                    <a:pt x="4094810" y="6207264"/>
                  </a:lnTo>
                  <a:lnTo>
                    <a:pt x="4138447" y="6192647"/>
                  </a:lnTo>
                  <a:lnTo>
                    <a:pt x="4181716" y="6177216"/>
                  </a:lnTo>
                  <a:lnTo>
                    <a:pt x="4224604" y="6160986"/>
                  </a:lnTo>
                  <a:lnTo>
                    <a:pt x="4267098" y="6143968"/>
                  </a:lnTo>
                  <a:lnTo>
                    <a:pt x="4309173" y="6126162"/>
                  </a:lnTo>
                  <a:lnTo>
                    <a:pt x="4350842" y="6107595"/>
                  </a:lnTo>
                  <a:lnTo>
                    <a:pt x="4392092" y="6088265"/>
                  </a:lnTo>
                  <a:lnTo>
                    <a:pt x="4432922" y="6068174"/>
                  </a:lnTo>
                  <a:lnTo>
                    <a:pt x="4473295" y="6047346"/>
                  </a:lnTo>
                  <a:lnTo>
                    <a:pt x="4513224" y="6025769"/>
                  </a:lnTo>
                  <a:lnTo>
                    <a:pt x="4552696" y="6003480"/>
                  </a:lnTo>
                  <a:lnTo>
                    <a:pt x="4591710" y="5980455"/>
                  </a:lnTo>
                  <a:lnTo>
                    <a:pt x="4630229" y="5956732"/>
                  </a:lnTo>
                  <a:lnTo>
                    <a:pt x="4668278" y="5932309"/>
                  </a:lnTo>
                  <a:lnTo>
                    <a:pt x="4705832" y="5907202"/>
                  </a:lnTo>
                  <a:lnTo>
                    <a:pt x="4742878" y="5881408"/>
                  </a:lnTo>
                  <a:lnTo>
                    <a:pt x="4779416" y="5854941"/>
                  </a:lnTo>
                  <a:lnTo>
                    <a:pt x="4815433" y="5827801"/>
                  </a:lnTo>
                  <a:lnTo>
                    <a:pt x="4850930" y="5800014"/>
                  </a:lnTo>
                  <a:lnTo>
                    <a:pt x="4885880" y="5771578"/>
                  </a:lnTo>
                  <a:lnTo>
                    <a:pt x="4920285" y="5742508"/>
                  </a:lnTo>
                  <a:lnTo>
                    <a:pt x="4954130" y="5712803"/>
                  </a:lnTo>
                  <a:lnTo>
                    <a:pt x="4987404" y="5682488"/>
                  </a:lnTo>
                  <a:lnTo>
                    <a:pt x="5020107" y="5651563"/>
                  </a:lnTo>
                  <a:lnTo>
                    <a:pt x="5052238" y="5620029"/>
                  </a:lnTo>
                  <a:lnTo>
                    <a:pt x="5083772" y="5587898"/>
                  </a:lnTo>
                  <a:lnTo>
                    <a:pt x="5114696" y="5555196"/>
                  </a:lnTo>
                  <a:lnTo>
                    <a:pt x="5145011" y="5521922"/>
                  </a:lnTo>
                  <a:lnTo>
                    <a:pt x="5174716" y="5488076"/>
                  </a:lnTo>
                  <a:lnTo>
                    <a:pt x="5203787" y="5453672"/>
                  </a:lnTo>
                  <a:lnTo>
                    <a:pt x="5232222" y="5418721"/>
                  </a:lnTo>
                  <a:lnTo>
                    <a:pt x="5260010" y="5383225"/>
                  </a:lnTo>
                  <a:lnTo>
                    <a:pt x="5287137" y="5347208"/>
                  </a:lnTo>
                  <a:lnTo>
                    <a:pt x="5313616" y="5310670"/>
                  </a:lnTo>
                  <a:lnTo>
                    <a:pt x="5339410" y="5273624"/>
                  </a:lnTo>
                  <a:lnTo>
                    <a:pt x="5364518" y="5236070"/>
                  </a:lnTo>
                  <a:lnTo>
                    <a:pt x="5388940" y="5198021"/>
                  </a:lnTo>
                  <a:lnTo>
                    <a:pt x="5412664" y="5159502"/>
                  </a:lnTo>
                  <a:lnTo>
                    <a:pt x="5435676" y="5120487"/>
                  </a:lnTo>
                  <a:lnTo>
                    <a:pt x="5457977" y="5081016"/>
                  </a:lnTo>
                  <a:lnTo>
                    <a:pt x="5479542" y="5041087"/>
                  </a:lnTo>
                  <a:lnTo>
                    <a:pt x="5500382" y="5000714"/>
                  </a:lnTo>
                  <a:lnTo>
                    <a:pt x="5520474" y="4959883"/>
                  </a:lnTo>
                  <a:lnTo>
                    <a:pt x="5539803" y="4918634"/>
                  </a:lnTo>
                  <a:lnTo>
                    <a:pt x="5558371" y="4876965"/>
                  </a:lnTo>
                  <a:lnTo>
                    <a:pt x="5576176" y="4834890"/>
                  </a:lnTo>
                  <a:lnTo>
                    <a:pt x="5593194" y="4792396"/>
                  </a:lnTo>
                  <a:lnTo>
                    <a:pt x="5609425" y="4749508"/>
                  </a:lnTo>
                  <a:lnTo>
                    <a:pt x="5624855" y="4706251"/>
                  </a:lnTo>
                  <a:lnTo>
                    <a:pt x="5639473" y="4662602"/>
                  </a:lnTo>
                  <a:lnTo>
                    <a:pt x="5653278" y="4618583"/>
                  </a:lnTo>
                  <a:lnTo>
                    <a:pt x="5666257" y="4574210"/>
                  </a:lnTo>
                  <a:lnTo>
                    <a:pt x="5678411" y="4529493"/>
                  </a:lnTo>
                  <a:lnTo>
                    <a:pt x="5689714" y="4484433"/>
                  </a:lnTo>
                  <a:lnTo>
                    <a:pt x="5700153" y="4439031"/>
                  </a:lnTo>
                  <a:lnTo>
                    <a:pt x="5709742" y="4393311"/>
                  </a:lnTo>
                  <a:lnTo>
                    <a:pt x="5718467" y="4347286"/>
                  </a:lnTo>
                  <a:lnTo>
                    <a:pt x="5726303" y="4300944"/>
                  </a:lnTo>
                  <a:lnTo>
                    <a:pt x="5733250" y="4254309"/>
                  </a:lnTo>
                  <a:lnTo>
                    <a:pt x="5739308" y="4207395"/>
                  </a:lnTo>
                  <a:lnTo>
                    <a:pt x="5744451" y="4160189"/>
                  </a:lnTo>
                  <a:lnTo>
                    <a:pt x="5748680" y="4112730"/>
                  </a:lnTo>
                  <a:lnTo>
                    <a:pt x="5751982" y="4065003"/>
                  </a:lnTo>
                  <a:lnTo>
                    <a:pt x="5754357" y="4017022"/>
                  </a:lnTo>
                  <a:lnTo>
                    <a:pt x="5755792" y="3968800"/>
                  </a:lnTo>
                  <a:lnTo>
                    <a:pt x="5756262" y="392035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2" name="bg object 1831">
              <a:extLst>
                <a:ext uri="{FF2B5EF4-FFF2-40B4-BE49-F238E27FC236}">
                  <a16:creationId xmlns:a16="http://schemas.microsoft.com/office/drawing/2014/main" id="{E57879BB-1257-28A9-F0F2-11B5E80744E1}"/>
                </a:ext>
              </a:extLst>
            </p:cNvPr>
            <p:cNvSpPr/>
            <p:nvPr/>
          </p:nvSpPr>
          <p:spPr>
            <a:xfrm>
              <a:off x="11681778" y="8072926"/>
              <a:ext cx="798195" cy="793115"/>
            </a:xfrm>
            <a:custGeom>
              <a:avLst/>
              <a:gdLst/>
              <a:ahLst/>
              <a:cxnLst/>
              <a:rect l="l" t="t" r="r" b="b"/>
              <a:pathLst>
                <a:path w="798195" h="793115">
                  <a:moveTo>
                    <a:pt x="283464" y="403771"/>
                  </a:moveTo>
                  <a:lnTo>
                    <a:pt x="265353" y="383895"/>
                  </a:lnTo>
                  <a:lnTo>
                    <a:pt x="251218" y="383222"/>
                  </a:lnTo>
                  <a:lnTo>
                    <a:pt x="239331" y="397192"/>
                  </a:lnTo>
                  <a:lnTo>
                    <a:pt x="227901" y="421195"/>
                  </a:lnTo>
                  <a:lnTo>
                    <a:pt x="215176" y="450659"/>
                  </a:lnTo>
                  <a:lnTo>
                    <a:pt x="199390" y="480987"/>
                  </a:lnTo>
                  <a:lnTo>
                    <a:pt x="178790" y="507606"/>
                  </a:lnTo>
                  <a:lnTo>
                    <a:pt x="151587" y="525907"/>
                  </a:lnTo>
                  <a:lnTo>
                    <a:pt x="116039" y="531329"/>
                  </a:lnTo>
                  <a:lnTo>
                    <a:pt x="84531" y="540689"/>
                  </a:lnTo>
                  <a:lnTo>
                    <a:pt x="46431" y="560476"/>
                  </a:lnTo>
                  <a:lnTo>
                    <a:pt x="14109" y="587578"/>
                  </a:lnTo>
                  <a:lnTo>
                    <a:pt x="0" y="618883"/>
                  </a:lnTo>
                  <a:lnTo>
                    <a:pt x="16497" y="651306"/>
                  </a:lnTo>
                  <a:lnTo>
                    <a:pt x="48044" y="629399"/>
                  </a:lnTo>
                  <a:lnTo>
                    <a:pt x="85318" y="609930"/>
                  </a:lnTo>
                  <a:lnTo>
                    <a:pt x="125679" y="591248"/>
                  </a:lnTo>
                  <a:lnTo>
                    <a:pt x="166458" y="571703"/>
                  </a:lnTo>
                  <a:lnTo>
                    <a:pt x="204990" y="549668"/>
                  </a:lnTo>
                  <a:lnTo>
                    <a:pt x="238620" y="523506"/>
                  </a:lnTo>
                  <a:lnTo>
                    <a:pt x="264693" y="491553"/>
                  </a:lnTo>
                  <a:lnTo>
                    <a:pt x="280517" y="452196"/>
                  </a:lnTo>
                  <a:lnTo>
                    <a:pt x="283464" y="403771"/>
                  </a:lnTo>
                  <a:close/>
                </a:path>
                <a:path w="798195" h="793115">
                  <a:moveTo>
                    <a:pt x="481736" y="505002"/>
                  </a:moveTo>
                  <a:lnTo>
                    <a:pt x="449707" y="487210"/>
                  </a:lnTo>
                  <a:lnTo>
                    <a:pt x="419125" y="495668"/>
                  </a:lnTo>
                  <a:lnTo>
                    <a:pt x="392112" y="521906"/>
                  </a:lnTo>
                  <a:lnTo>
                    <a:pt x="370801" y="557441"/>
                  </a:lnTo>
                  <a:lnTo>
                    <a:pt x="357289" y="593788"/>
                  </a:lnTo>
                  <a:lnTo>
                    <a:pt x="353707" y="622477"/>
                  </a:lnTo>
                  <a:lnTo>
                    <a:pt x="340296" y="678192"/>
                  </a:lnTo>
                  <a:lnTo>
                    <a:pt x="323329" y="713193"/>
                  </a:lnTo>
                  <a:lnTo>
                    <a:pt x="303593" y="731608"/>
                  </a:lnTo>
                  <a:lnTo>
                    <a:pt x="281825" y="737590"/>
                  </a:lnTo>
                  <a:lnTo>
                    <a:pt x="258775" y="735266"/>
                  </a:lnTo>
                  <a:lnTo>
                    <a:pt x="211874" y="722223"/>
                  </a:lnTo>
                  <a:lnTo>
                    <a:pt x="189522" y="719785"/>
                  </a:lnTo>
                  <a:lnTo>
                    <a:pt x="168910" y="725576"/>
                  </a:lnTo>
                  <a:lnTo>
                    <a:pt x="172275" y="756983"/>
                  </a:lnTo>
                  <a:lnTo>
                    <a:pt x="195859" y="779653"/>
                  </a:lnTo>
                  <a:lnTo>
                    <a:pt x="233019" y="792022"/>
                  </a:lnTo>
                  <a:lnTo>
                    <a:pt x="277114" y="792505"/>
                  </a:lnTo>
                  <a:lnTo>
                    <a:pt x="321487" y="779538"/>
                  </a:lnTo>
                  <a:lnTo>
                    <a:pt x="359486" y="751547"/>
                  </a:lnTo>
                  <a:lnTo>
                    <a:pt x="384670" y="707453"/>
                  </a:lnTo>
                  <a:lnTo>
                    <a:pt x="398576" y="671144"/>
                  </a:lnTo>
                  <a:lnTo>
                    <a:pt x="413435" y="610323"/>
                  </a:lnTo>
                  <a:lnTo>
                    <a:pt x="424840" y="579996"/>
                  </a:lnTo>
                  <a:lnTo>
                    <a:pt x="445858" y="545858"/>
                  </a:lnTo>
                  <a:lnTo>
                    <a:pt x="481736" y="505002"/>
                  </a:lnTo>
                  <a:close/>
                </a:path>
                <a:path w="798195" h="793115">
                  <a:moveTo>
                    <a:pt x="501637" y="97955"/>
                  </a:moveTo>
                  <a:lnTo>
                    <a:pt x="495769" y="66916"/>
                  </a:lnTo>
                  <a:lnTo>
                    <a:pt x="470446" y="46202"/>
                  </a:lnTo>
                  <a:lnTo>
                    <a:pt x="432422" y="36855"/>
                  </a:lnTo>
                  <a:lnTo>
                    <a:pt x="388429" y="39890"/>
                  </a:lnTo>
                  <a:lnTo>
                    <a:pt x="345249" y="56362"/>
                  </a:lnTo>
                  <a:lnTo>
                    <a:pt x="309613" y="87299"/>
                  </a:lnTo>
                  <a:lnTo>
                    <a:pt x="288023" y="133273"/>
                  </a:lnTo>
                  <a:lnTo>
                    <a:pt x="277063" y="170573"/>
                  </a:lnTo>
                  <a:lnTo>
                    <a:pt x="267119" y="232397"/>
                  </a:lnTo>
                  <a:lnTo>
                    <a:pt x="258165" y="263537"/>
                  </a:lnTo>
                  <a:lnTo>
                    <a:pt x="239941" y="299250"/>
                  </a:lnTo>
                  <a:lnTo>
                    <a:pt x="207441" y="342836"/>
                  </a:lnTo>
                  <a:lnTo>
                    <a:pt x="240792" y="358013"/>
                  </a:lnTo>
                  <a:lnTo>
                    <a:pt x="295427" y="318820"/>
                  </a:lnTo>
                  <a:lnTo>
                    <a:pt x="313842" y="281698"/>
                  </a:lnTo>
                  <a:lnTo>
                    <a:pt x="324408" y="244386"/>
                  </a:lnTo>
                  <a:lnTo>
                    <a:pt x="325666" y="215493"/>
                  </a:lnTo>
                  <a:lnTo>
                    <a:pt x="334594" y="158889"/>
                  </a:lnTo>
                  <a:lnTo>
                    <a:pt x="348691" y="122643"/>
                  </a:lnTo>
                  <a:lnTo>
                    <a:pt x="366903" y="102704"/>
                  </a:lnTo>
                  <a:lnTo>
                    <a:pt x="388124" y="94996"/>
                  </a:lnTo>
                  <a:lnTo>
                    <a:pt x="411276" y="95478"/>
                  </a:lnTo>
                  <a:lnTo>
                    <a:pt x="459079" y="104724"/>
                  </a:lnTo>
                  <a:lnTo>
                    <a:pt x="481545" y="105371"/>
                  </a:lnTo>
                  <a:lnTo>
                    <a:pt x="501637" y="97955"/>
                  </a:lnTo>
                  <a:close/>
                </a:path>
                <a:path w="798195" h="793115">
                  <a:moveTo>
                    <a:pt x="669544" y="100558"/>
                  </a:moveTo>
                  <a:lnTo>
                    <a:pt x="659257" y="55359"/>
                  </a:lnTo>
                  <a:lnTo>
                    <a:pt x="639165" y="21259"/>
                  </a:lnTo>
                  <a:lnTo>
                    <a:pt x="606259" y="0"/>
                  </a:lnTo>
                  <a:lnTo>
                    <a:pt x="598119" y="2959"/>
                  </a:lnTo>
                  <a:lnTo>
                    <a:pt x="592874" y="11811"/>
                  </a:lnTo>
                  <a:lnTo>
                    <a:pt x="591426" y="27076"/>
                  </a:lnTo>
                  <a:lnTo>
                    <a:pt x="594652" y="49276"/>
                  </a:lnTo>
                  <a:lnTo>
                    <a:pt x="611060" y="81711"/>
                  </a:lnTo>
                  <a:lnTo>
                    <a:pt x="615429" y="111150"/>
                  </a:lnTo>
                  <a:lnTo>
                    <a:pt x="594563" y="162750"/>
                  </a:lnTo>
                  <a:lnTo>
                    <a:pt x="544957" y="207429"/>
                  </a:lnTo>
                  <a:lnTo>
                    <a:pt x="479513" y="248577"/>
                  </a:lnTo>
                  <a:lnTo>
                    <a:pt x="444868" y="268897"/>
                  </a:lnTo>
                  <a:lnTo>
                    <a:pt x="411111" y="289585"/>
                  </a:lnTo>
                  <a:lnTo>
                    <a:pt x="352666" y="333819"/>
                  </a:lnTo>
                  <a:lnTo>
                    <a:pt x="317068" y="384657"/>
                  </a:lnTo>
                  <a:lnTo>
                    <a:pt x="311861" y="413613"/>
                  </a:lnTo>
                  <a:lnTo>
                    <a:pt x="305155" y="443420"/>
                  </a:lnTo>
                  <a:lnTo>
                    <a:pt x="313283" y="471881"/>
                  </a:lnTo>
                  <a:lnTo>
                    <a:pt x="329857" y="490207"/>
                  </a:lnTo>
                  <a:lnTo>
                    <a:pt x="348449" y="489585"/>
                  </a:lnTo>
                  <a:lnTo>
                    <a:pt x="362648" y="461213"/>
                  </a:lnTo>
                  <a:lnTo>
                    <a:pt x="368909" y="412838"/>
                  </a:lnTo>
                  <a:lnTo>
                    <a:pt x="395909" y="370243"/>
                  </a:lnTo>
                  <a:lnTo>
                    <a:pt x="433133" y="335114"/>
                  </a:lnTo>
                  <a:lnTo>
                    <a:pt x="470103" y="309143"/>
                  </a:lnTo>
                  <a:lnTo>
                    <a:pt x="525449" y="286092"/>
                  </a:lnTo>
                  <a:lnTo>
                    <a:pt x="570318" y="261150"/>
                  </a:lnTo>
                  <a:lnTo>
                    <a:pt x="605612" y="234810"/>
                  </a:lnTo>
                  <a:lnTo>
                    <a:pt x="651014" y="180060"/>
                  </a:lnTo>
                  <a:lnTo>
                    <a:pt x="668794" y="126022"/>
                  </a:lnTo>
                  <a:lnTo>
                    <a:pt x="669544" y="100558"/>
                  </a:lnTo>
                  <a:close/>
                </a:path>
                <a:path w="798195" h="793115">
                  <a:moveTo>
                    <a:pt x="798080" y="173507"/>
                  </a:moveTo>
                  <a:lnTo>
                    <a:pt x="784644" y="158864"/>
                  </a:lnTo>
                  <a:lnTo>
                    <a:pt x="773087" y="153949"/>
                  </a:lnTo>
                  <a:lnTo>
                    <a:pt x="762660" y="157632"/>
                  </a:lnTo>
                  <a:lnTo>
                    <a:pt x="752602" y="168821"/>
                  </a:lnTo>
                  <a:lnTo>
                    <a:pt x="742124" y="186372"/>
                  </a:lnTo>
                  <a:lnTo>
                    <a:pt x="716915" y="236156"/>
                  </a:lnTo>
                  <a:lnTo>
                    <a:pt x="700633" y="266153"/>
                  </a:lnTo>
                  <a:lnTo>
                    <a:pt x="656945" y="330771"/>
                  </a:lnTo>
                  <a:lnTo>
                    <a:pt x="627989" y="363169"/>
                  </a:lnTo>
                  <a:lnTo>
                    <a:pt x="593280" y="394131"/>
                  </a:lnTo>
                  <a:lnTo>
                    <a:pt x="552056" y="422541"/>
                  </a:lnTo>
                  <a:lnTo>
                    <a:pt x="503542" y="447294"/>
                  </a:lnTo>
                  <a:lnTo>
                    <a:pt x="446976" y="467258"/>
                  </a:lnTo>
                  <a:lnTo>
                    <a:pt x="490143" y="481736"/>
                  </a:lnTo>
                  <a:lnTo>
                    <a:pt x="532917" y="482625"/>
                  </a:lnTo>
                  <a:lnTo>
                    <a:pt x="574675" y="471881"/>
                  </a:lnTo>
                  <a:lnTo>
                    <a:pt x="614756" y="451459"/>
                  </a:lnTo>
                  <a:lnTo>
                    <a:pt x="652513" y="423316"/>
                  </a:lnTo>
                  <a:lnTo>
                    <a:pt x="687324" y="389369"/>
                  </a:lnTo>
                  <a:lnTo>
                    <a:pt x="718527" y="351612"/>
                  </a:lnTo>
                  <a:lnTo>
                    <a:pt x="745502" y="311950"/>
                  </a:lnTo>
                  <a:lnTo>
                    <a:pt x="767575" y="272364"/>
                  </a:lnTo>
                  <a:lnTo>
                    <a:pt x="784136" y="234797"/>
                  </a:lnTo>
                  <a:lnTo>
                    <a:pt x="794512" y="201193"/>
                  </a:lnTo>
                  <a:lnTo>
                    <a:pt x="798080" y="173507"/>
                  </a:lnTo>
                  <a:close/>
                </a:path>
              </a:pathLst>
            </a:custGeom>
            <a:solidFill>
              <a:srgbClr val="F561AD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43" name="bg object 1832">
              <a:extLst>
                <a:ext uri="{FF2B5EF4-FFF2-40B4-BE49-F238E27FC236}">
                  <a16:creationId xmlns:a16="http://schemas.microsoft.com/office/drawing/2014/main" id="{B7E71A9B-5E4B-5A00-C9B6-CE3424F29E73}"/>
                </a:ext>
              </a:extLst>
            </p:cNvPr>
            <p:cNvSpPr/>
            <p:nvPr/>
          </p:nvSpPr>
          <p:spPr>
            <a:xfrm>
              <a:off x="12105919" y="7381868"/>
              <a:ext cx="798195" cy="793115"/>
            </a:xfrm>
            <a:custGeom>
              <a:avLst/>
              <a:gdLst/>
              <a:ahLst/>
              <a:cxnLst/>
              <a:rect l="l" t="t" r="r" b="b"/>
              <a:pathLst>
                <a:path w="798195" h="793115">
                  <a:moveTo>
                    <a:pt x="283464" y="403771"/>
                  </a:moveTo>
                  <a:lnTo>
                    <a:pt x="265341" y="383895"/>
                  </a:lnTo>
                  <a:lnTo>
                    <a:pt x="251218" y="383222"/>
                  </a:lnTo>
                  <a:lnTo>
                    <a:pt x="239331" y="397192"/>
                  </a:lnTo>
                  <a:lnTo>
                    <a:pt x="227901" y="421195"/>
                  </a:lnTo>
                  <a:lnTo>
                    <a:pt x="215176" y="450659"/>
                  </a:lnTo>
                  <a:lnTo>
                    <a:pt x="199390" y="480987"/>
                  </a:lnTo>
                  <a:lnTo>
                    <a:pt x="178777" y="507606"/>
                  </a:lnTo>
                  <a:lnTo>
                    <a:pt x="151587" y="525907"/>
                  </a:lnTo>
                  <a:lnTo>
                    <a:pt x="116039" y="531329"/>
                  </a:lnTo>
                  <a:lnTo>
                    <a:pt x="84531" y="540689"/>
                  </a:lnTo>
                  <a:lnTo>
                    <a:pt x="46418" y="560476"/>
                  </a:lnTo>
                  <a:lnTo>
                    <a:pt x="14109" y="587578"/>
                  </a:lnTo>
                  <a:lnTo>
                    <a:pt x="0" y="618896"/>
                  </a:lnTo>
                  <a:lnTo>
                    <a:pt x="16497" y="651306"/>
                  </a:lnTo>
                  <a:lnTo>
                    <a:pt x="48031" y="629412"/>
                  </a:lnTo>
                  <a:lnTo>
                    <a:pt x="85318" y="609930"/>
                  </a:lnTo>
                  <a:lnTo>
                    <a:pt x="125679" y="591248"/>
                  </a:lnTo>
                  <a:lnTo>
                    <a:pt x="166458" y="571703"/>
                  </a:lnTo>
                  <a:lnTo>
                    <a:pt x="204990" y="549668"/>
                  </a:lnTo>
                  <a:lnTo>
                    <a:pt x="238620" y="523506"/>
                  </a:lnTo>
                  <a:lnTo>
                    <a:pt x="264680" y="491553"/>
                  </a:lnTo>
                  <a:lnTo>
                    <a:pt x="280517" y="452196"/>
                  </a:lnTo>
                  <a:lnTo>
                    <a:pt x="283464" y="403771"/>
                  </a:lnTo>
                  <a:close/>
                </a:path>
                <a:path w="798195" h="793115">
                  <a:moveTo>
                    <a:pt x="481736" y="505002"/>
                  </a:moveTo>
                  <a:lnTo>
                    <a:pt x="449707" y="487210"/>
                  </a:lnTo>
                  <a:lnTo>
                    <a:pt x="419125" y="495681"/>
                  </a:lnTo>
                  <a:lnTo>
                    <a:pt x="392112" y="521906"/>
                  </a:lnTo>
                  <a:lnTo>
                    <a:pt x="370789" y="557441"/>
                  </a:lnTo>
                  <a:lnTo>
                    <a:pt x="357289" y="593788"/>
                  </a:lnTo>
                  <a:lnTo>
                    <a:pt x="353707" y="622490"/>
                  </a:lnTo>
                  <a:lnTo>
                    <a:pt x="340283" y="678192"/>
                  </a:lnTo>
                  <a:lnTo>
                    <a:pt x="323329" y="713193"/>
                  </a:lnTo>
                  <a:lnTo>
                    <a:pt x="303593" y="731608"/>
                  </a:lnTo>
                  <a:lnTo>
                    <a:pt x="281813" y="737590"/>
                  </a:lnTo>
                  <a:lnTo>
                    <a:pt x="258775" y="735266"/>
                  </a:lnTo>
                  <a:lnTo>
                    <a:pt x="211874" y="722236"/>
                  </a:lnTo>
                  <a:lnTo>
                    <a:pt x="189522" y="719785"/>
                  </a:lnTo>
                  <a:lnTo>
                    <a:pt x="168910" y="725576"/>
                  </a:lnTo>
                  <a:lnTo>
                    <a:pt x="172275" y="756983"/>
                  </a:lnTo>
                  <a:lnTo>
                    <a:pt x="195859" y="779653"/>
                  </a:lnTo>
                  <a:lnTo>
                    <a:pt x="233019" y="792022"/>
                  </a:lnTo>
                  <a:lnTo>
                    <a:pt x="277114" y="792505"/>
                  </a:lnTo>
                  <a:lnTo>
                    <a:pt x="321475" y="779538"/>
                  </a:lnTo>
                  <a:lnTo>
                    <a:pt x="359486" y="751547"/>
                  </a:lnTo>
                  <a:lnTo>
                    <a:pt x="384670" y="707453"/>
                  </a:lnTo>
                  <a:lnTo>
                    <a:pt x="398576" y="671144"/>
                  </a:lnTo>
                  <a:lnTo>
                    <a:pt x="413423" y="610323"/>
                  </a:lnTo>
                  <a:lnTo>
                    <a:pt x="424827" y="579996"/>
                  </a:lnTo>
                  <a:lnTo>
                    <a:pt x="445858" y="545858"/>
                  </a:lnTo>
                  <a:lnTo>
                    <a:pt x="481736" y="505002"/>
                  </a:lnTo>
                  <a:close/>
                </a:path>
                <a:path w="798195" h="793115">
                  <a:moveTo>
                    <a:pt x="501624" y="97955"/>
                  </a:moveTo>
                  <a:lnTo>
                    <a:pt x="495769" y="66916"/>
                  </a:lnTo>
                  <a:lnTo>
                    <a:pt x="470446" y="46215"/>
                  </a:lnTo>
                  <a:lnTo>
                    <a:pt x="432409" y="36855"/>
                  </a:lnTo>
                  <a:lnTo>
                    <a:pt x="388429" y="39890"/>
                  </a:lnTo>
                  <a:lnTo>
                    <a:pt x="345236" y="56362"/>
                  </a:lnTo>
                  <a:lnTo>
                    <a:pt x="309600" y="87299"/>
                  </a:lnTo>
                  <a:lnTo>
                    <a:pt x="288010" y="133273"/>
                  </a:lnTo>
                  <a:lnTo>
                    <a:pt x="277063" y="170573"/>
                  </a:lnTo>
                  <a:lnTo>
                    <a:pt x="267106" y="232397"/>
                  </a:lnTo>
                  <a:lnTo>
                    <a:pt x="258165" y="263537"/>
                  </a:lnTo>
                  <a:lnTo>
                    <a:pt x="239941" y="299250"/>
                  </a:lnTo>
                  <a:lnTo>
                    <a:pt x="207441" y="342849"/>
                  </a:lnTo>
                  <a:lnTo>
                    <a:pt x="240792" y="358013"/>
                  </a:lnTo>
                  <a:lnTo>
                    <a:pt x="295427" y="318833"/>
                  </a:lnTo>
                  <a:lnTo>
                    <a:pt x="313842" y="281711"/>
                  </a:lnTo>
                  <a:lnTo>
                    <a:pt x="324396" y="244386"/>
                  </a:lnTo>
                  <a:lnTo>
                    <a:pt x="325666" y="215506"/>
                  </a:lnTo>
                  <a:lnTo>
                    <a:pt x="334594" y="158889"/>
                  </a:lnTo>
                  <a:lnTo>
                    <a:pt x="348691" y="122656"/>
                  </a:lnTo>
                  <a:lnTo>
                    <a:pt x="366903" y="102704"/>
                  </a:lnTo>
                  <a:lnTo>
                    <a:pt x="388124" y="95008"/>
                  </a:lnTo>
                  <a:lnTo>
                    <a:pt x="411276" y="95478"/>
                  </a:lnTo>
                  <a:lnTo>
                    <a:pt x="459066" y="104724"/>
                  </a:lnTo>
                  <a:lnTo>
                    <a:pt x="481545" y="105371"/>
                  </a:lnTo>
                  <a:lnTo>
                    <a:pt x="501624" y="97955"/>
                  </a:lnTo>
                  <a:close/>
                </a:path>
                <a:path w="798195" h="793115">
                  <a:moveTo>
                    <a:pt x="669544" y="100571"/>
                  </a:moveTo>
                  <a:lnTo>
                    <a:pt x="659244" y="55372"/>
                  </a:lnTo>
                  <a:lnTo>
                    <a:pt x="639165" y="21259"/>
                  </a:lnTo>
                  <a:lnTo>
                    <a:pt x="606259" y="0"/>
                  </a:lnTo>
                  <a:lnTo>
                    <a:pt x="598119" y="2959"/>
                  </a:lnTo>
                  <a:lnTo>
                    <a:pt x="592874" y="11811"/>
                  </a:lnTo>
                  <a:lnTo>
                    <a:pt x="591426" y="27076"/>
                  </a:lnTo>
                  <a:lnTo>
                    <a:pt x="594652" y="49276"/>
                  </a:lnTo>
                  <a:lnTo>
                    <a:pt x="611047" y="81711"/>
                  </a:lnTo>
                  <a:lnTo>
                    <a:pt x="615429" y="111163"/>
                  </a:lnTo>
                  <a:lnTo>
                    <a:pt x="594563" y="162750"/>
                  </a:lnTo>
                  <a:lnTo>
                    <a:pt x="544957" y="207441"/>
                  </a:lnTo>
                  <a:lnTo>
                    <a:pt x="479501" y="248589"/>
                  </a:lnTo>
                  <a:lnTo>
                    <a:pt x="444868" y="268897"/>
                  </a:lnTo>
                  <a:lnTo>
                    <a:pt x="411111" y="289585"/>
                  </a:lnTo>
                  <a:lnTo>
                    <a:pt x="352666" y="333819"/>
                  </a:lnTo>
                  <a:lnTo>
                    <a:pt x="317055" y="384657"/>
                  </a:lnTo>
                  <a:lnTo>
                    <a:pt x="311861" y="413626"/>
                  </a:lnTo>
                  <a:lnTo>
                    <a:pt x="305142" y="443433"/>
                  </a:lnTo>
                  <a:lnTo>
                    <a:pt x="313283" y="471893"/>
                  </a:lnTo>
                  <a:lnTo>
                    <a:pt x="329857" y="490207"/>
                  </a:lnTo>
                  <a:lnTo>
                    <a:pt x="348449" y="489585"/>
                  </a:lnTo>
                  <a:lnTo>
                    <a:pt x="362648" y="461225"/>
                  </a:lnTo>
                  <a:lnTo>
                    <a:pt x="368909" y="412838"/>
                  </a:lnTo>
                  <a:lnTo>
                    <a:pt x="395897" y="370255"/>
                  </a:lnTo>
                  <a:lnTo>
                    <a:pt x="433133" y="335127"/>
                  </a:lnTo>
                  <a:lnTo>
                    <a:pt x="470103" y="309156"/>
                  </a:lnTo>
                  <a:lnTo>
                    <a:pt x="525449" y="286105"/>
                  </a:lnTo>
                  <a:lnTo>
                    <a:pt x="570318" y="261150"/>
                  </a:lnTo>
                  <a:lnTo>
                    <a:pt x="605612" y="234810"/>
                  </a:lnTo>
                  <a:lnTo>
                    <a:pt x="651014" y="180073"/>
                  </a:lnTo>
                  <a:lnTo>
                    <a:pt x="668782" y="126022"/>
                  </a:lnTo>
                  <a:lnTo>
                    <a:pt x="669544" y="100571"/>
                  </a:lnTo>
                  <a:close/>
                </a:path>
                <a:path w="798195" h="793115">
                  <a:moveTo>
                    <a:pt x="798080" y="173507"/>
                  </a:moveTo>
                  <a:lnTo>
                    <a:pt x="784644" y="158864"/>
                  </a:lnTo>
                  <a:lnTo>
                    <a:pt x="773087" y="153949"/>
                  </a:lnTo>
                  <a:lnTo>
                    <a:pt x="762660" y="157632"/>
                  </a:lnTo>
                  <a:lnTo>
                    <a:pt x="752589" y="168821"/>
                  </a:lnTo>
                  <a:lnTo>
                    <a:pt x="742124" y="186372"/>
                  </a:lnTo>
                  <a:lnTo>
                    <a:pt x="716902" y="236169"/>
                  </a:lnTo>
                  <a:lnTo>
                    <a:pt x="700633" y="266153"/>
                  </a:lnTo>
                  <a:lnTo>
                    <a:pt x="656945" y="330784"/>
                  </a:lnTo>
                  <a:lnTo>
                    <a:pt x="627989" y="363169"/>
                  </a:lnTo>
                  <a:lnTo>
                    <a:pt x="593280" y="394131"/>
                  </a:lnTo>
                  <a:lnTo>
                    <a:pt x="552056" y="422541"/>
                  </a:lnTo>
                  <a:lnTo>
                    <a:pt x="503542" y="447294"/>
                  </a:lnTo>
                  <a:lnTo>
                    <a:pt x="446976" y="467258"/>
                  </a:lnTo>
                  <a:lnTo>
                    <a:pt x="490143" y="481736"/>
                  </a:lnTo>
                  <a:lnTo>
                    <a:pt x="532917" y="482625"/>
                  </a:lnTo>
                  <a:lnTo>
                    <a:pt x="574662" y="471893"/>
                  </a:lnTo>
                  <a:lnTo>
                    <a:pt x="614743" y="451472"/>
                  </a:lnTo>
                  <a:lnTo>
                    <a:pt x="652513" y="423316"/>
                  </a:lnTo>
                  <a:lnTo>
                    <a:pt x="687324" y="389382"/>
                  </a:lnTo>
                  <a:lnTo>
                    <a:pt x="718527" y="351612"/>
                  </a:lnTo>
                  <a:lnTo>
                    <a:pt x="745502" y="311962"/>
                  </a:lnTo>
                  <a:lnTo>
                    <a:pt x="767575" y="272376"/>
                  </a:lnTo>
                  <a:lnTo>
                    <a:pt x="784136" y="234810"/>
                  </a:lnTo>
                  <a:lnTo>
                    <a:pt x="794512" y="201206"/>
                  </a:lnTo>
                  <a:lnTo>
                    <a:pt x="798080" y="173507"/>
                  </a:lnTo>
                  <a:close/>
                </a:path>
              </a:pathLst>
            </a:custGeom>
            <a:solidFill>
              <a:srgbClr val="F561AD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3" name="bg object 1842">
              <a:extLst>
                <a:ext uri="{FF2B5EF4-FFF2-40B4-BE49-F238E27FC236}">
                  <a16:creationId xmlns:a16="http://schemas.microsoft.com/office/drawing/2014/main" id="{FF30DC6A-B890-D0BD-D288-0B03DA31DCD9}"/>
                </a:ext>
              </a:extLst>
            </p:cNvPr>
            <p:cNvSpPr/>
            <p:nvPr/>
          </p:nvSpPr>
          <p:spPr>
            <a:xfrm>
              <a:off x="7601863" y="5643807"/>
              <a:ext cx="3293110" cy="2912110"/>
            </a:xfrm>
            <a:custGeom>
              <a:avLst/>
              <a:gdLst/>
              <a:ahLst/>
              <a:cxnLst/>
              <a:rect l="l" t="t" r="r" b="b"/>
              <a:pathLst>
                <a:path w="3293109" h="2912109">
                  <a:moveTo>
                    <a:pt x="240830" y="0"/>
                  </a:moveTo>
                  <a:lnTo>
                    <a:pt x="167534" y="317718"/>
                  </a:lnTo>
                  <a:lnTo>
                    <a:pt x="0" y="712020"/>
                  </a:lnTo>
                  <a:lnTo>
                    <a:pt x="83767" y="1235564"/>
                  </a:lnTo>
                  <a:lnTo>
                    <a:pt x="409495" y="1953584"/>
                  </a:lnTo>
                  <a:lnTo>
                    <a:pt x="555291" y="2224340"/>
                  </a:lnTo>
                  <a:lnTo>
                    <a:pt x="879554" y="2544425"/>
                  </a:lnTo>
                  <a:lnTo>
                    <a:pt x="1693393" y="2911649"/>
                  </a:lnTo>
                  <a:lnTo>
                    <a:pt x="2360326" y="2911649"/>
                  </a:lnTo>
                  <a:lnTo>
                    <a:pt x="3183149" y="2795726"/>
                  </a:lnTo>
                  <a:lnTo>
                    <a:pt x="3292925" y="2488154"/>
                  </a:lnTo>
                  <a:lnTo>
                    <a:pt x="3255911" y="2300715"/>
                  </a:lnTo>
                  <a:lnTo>
                    <a:pt x="3248316" y="2304511"/>
                  </a:lnTo>
                  <a:lnTo>
                    <a:pt x="3226401" y="2310260"/>
                  </a:lnTo>
                  <a:lnTo>
                    <a:pt x="3191470" y="2309501"/>
                  </a:lnTo>
                  <a:lnTo>
                    <a:pt x="3144825" y="2293773"/>
                  </a:lnTo>
                  <a:lnTo>
                    <a:pt x="3067629" y="2301186"/>
                  </a:lnTo>
                  <a:lnTo>
                    <a:pt x="2886901" y="2322221"/>
                  </a:lnTo>
                  <a:lnTo>
                    <a:pt x="2678930" y="2355064"/>
                  </a:lnTo>
                  <a:lnTo>
                    <a:pt x="2520007" y="2397906"/>
                  </a:lnTo>
                  <a:lnTo>
                    <a:pt x="2479691" y="2420267"/>
                  </a:lnTo>
                  <a:lnTo>
                    <a:pt x="2401979" y="2488154"/>
                  </a:lnTo>
                  <a:lnTo>
                    <a:pt x="2240287" y="2446501"/>
                  </a:lnTo>
                  <a:lnTo>
                    <a:pt x="1881293" y="2446501"/>
                  </a:lnTo>
                  <a:lnTo>
                    <a:pt x="1869550" y="2433652"/>
                  </a:lnTo>
                  <a:lnTo>
                    <a:pt x="1841179" y="2405041"/>
                  </a:lnTo>
                  <a:lnTo>
                    <a:pt x="1806471" y="2375575"/>
                  </a:lnTo>
                  <a:lnTo>
                    <a:pt x="1775715" y="2360158"/>
                  </a:lnTo>
                  <a:lnTo>
                    <a:pt x="1756130" y="2358562"/>
                  </a:lnTo>
                  <a:lnTo>
                    <a:pt x="1737458" y="2363408"/>
                  </a:lnTo>
                  <a:lnTo>
                    <a:pt x="1708772" y="2379537"/>
                  </a:lnTo>
                  <a:lnTo>
                    <a:pt x="1659143" y="2411790"/>
                  </a:lnTo>
                  <a:lnTo>
                    <a:pt x="1411119" y="2360158"/>
                  </a:lnTo>
                  <a:lnTo>
                    <a:pt x="1406699" y="2252555"/>
                  </a:lnTo>
                  <a:lnTo>
                    <a:pt x="1393895" y="2169666"/>
                  </a:lnTo>
                  <a:lnTo>
                    <a:pt x="1367560" y="2113265"/>
                  </a:lnTo>
                  <a:lnTo>
                    <a:pt x="1345562" y="2101835"/>
                  </a:lnTo>
                  <a:lnTo>
                    <a:pt x="1323723" y="2102414"/>
                  </a:lnTo>
                  <a:lnTo>
                    <a:pt x="1284243" y="2106323"/>
                  </a:lnTo>
                  <a:lnTo>
                    <a:pt x="1103746" y="2141034"/>
                  </a:lnTo>
                  <a:lnTo>
                    <a:pt x="1006545" y="2092438"/>
                  </a:lnTo>
                  <a:lnTo>
                    <a:pt x="784384" y="1995248"/>
                  </a:lnTo>
                  <a:lnTo>
                    <a:pt x="721904" y="1911931"/>
                  </a:lnTo>
                  <a:lnTo>
                    <a:pt x="694135" y="1724491"/>
                  </a:lnTo>
                  <a:lnTo>
                    <a:pt x="555291" y="1585637"/>
                  </a:lnTo>
                  <a:lnTo>
                    <a:pt x="596945" y="1370419"/>
                  </a:lnTo>
                  <a:lnTo>
                    <a:pt x="610069" y="1349732"/>
                  </a:lnTo>
                  <a:lnTo>
                    <a:pt x="638018" y="1300822"/>
                  </a:lnTo>
                  <a:lnTo>
                    <a:pt x="663652" y="1243414"/>
                  </a:lnTo>
                  <a:lnTo>
                    <a:pt x="669833" y="1197230"/>
                  </a:lnTo>
                  <a:lnTo>
                    <a:pt x="645327" y="1163343"/>
                  </a:lnTo>
                  <a:lnTo>
                    <a:pt x="602034" y="1130525"/>
                  </a:lnTo>
                  <a:lnTo>
                    <a:pt x="557436" y="1099726"/>
                  </a:lnTo>
                  <a:lnTo>
                    <a:pt x="529020" y="1071894"/>
                  </a:lnTo>
                  <a:lnTo>
                    <a:pt x="517364" y="1046701"/>
                  </a:lnTo>
                  <a:lnTo>
                    <a:pt x="508260" y="1000516"/>
                  </a:lnTo>
                  <a:lnTo>
                    <a:pt x="497010" y="899332"/>
                  </a:lnTo>
                  <a:lnTo>
                    <a:pt x="478917" y="709140"/>
                  </a:lnTo>
                  <a:lnTo>
                    <a:pt x="555291" y="683120"/>
                  </a:lnTo>
                  <a:lnTo>
                    <a:pt x="478917" y="592861"/>
                  </a:lnTo>
                  <a:lnTo>
                    <a:pt x="555291" y="526842"/>
                  </a:lnTo>
                  <a:lnTo>
                    <a:pt x="583524" y="537153"/>
                  </a:lnTo>
                  <a:lnTo>
                    <a:pt x="648512" y="556946"/>
                  </a:lnTo>
                  <a:lnTo>
                    <a:pt x="720692" y="569514"/>
                  </a:lnTo>
                  <a:lnTo>
                    <a:pt x="770500" y="558150"/>
                  </a:lnTo>
                  <a:lnTo>
                    <a:pt x="784110" y="541992"/>
                  </a:lnTo>
                  <a:lnTo>
                    <a:pt x="786477" y="522143"/>
                  </a:lnTo>
                  <a:lnTo>
                    <a:pt x="775649" y="485587"/>
                  </a:lnTo>
                  <a:lnTo>
                    <a:pt x="749673" y="419306"/>
                  </a:lnTo>
                  <a:lnTo>
                    <a:pt x="767974" y="402900"/>
                  </a:lnTo>
                  <a:lnTo>
                    <a:pt x="807733" y="363406"/>
                  </a:lnTo>
                  <a:lnTo>
                    <a:pt x="846233" y="315413"/>
                  </a:lnTo>
                  <a:lnTo>
                    <a:pt x="860759" y="273509"/>
                  </a:lnTo>
                  <a:lnTo>
                    <a:pt x="851087" y="254084"/>
                  </a:lnTo>
                  <a:lnTo>
                    <a:pt x="796186" y="213738"/>
                  </a:lnTo>
                  <a:lnTo>
                    <a:pt x="754621" y="193152"/>
                  </a:lnTo>
                  <a:lnTo>
                    <a:pt x="706091" y="172513"/>
                  </a:lnTo>
                  <a:lnTo>
                    <a:pt x="652427" y="151989"/>
                  </a:lnTo>
                  <a:lnTo>
                    <a:pt x="595463" y="131746"/>
                  </a:lnTo>
                  <a:lnTo>
                    <a:pt x="537031" y="111952"/>
                  </a:lnTo>
                  <a:lnTo>
                    <a:pt x="423092" y="74379"/>
                  </a:lnTo>
                  <a:lnTo>
                    <a:pt x="371250" y="56934"/>
                  </a:lnTo>
                  <a:lnTo>
                    <a:pt x="325271" y="40607"/>
                  </a:lnTo>
                  <a:lnTo>
                    <a:pt x="286986" y="25564"/>
                  </a:lnTo>
                  <a:lnTo>
                    <a:pt x="258228" y="11972"/>
                  </a:lnTo>
                  <a:lnTo>
                    <a:pt x="240830" y="0"/>
                  </a:lnTo>
                  <a:close/>
                </a:path>
              </a:pathLst>
            </a:custGeom>
            <a:solidFill>
              <a:srgbClr val="45B869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4" name="bg object 1843">
              <a:extLst>
                <a:ext uri="{FF2B5EF4-FFF2-40B4-BE49-F238E27FC236}">
                  <a16:creationId xmlns:a16="http://schemas.microsoft.com/office/drawing/2014/main" id="{0C4A1852-C4EB-D4B8-6527-9F39B02A4834}"/>
                </a:ext>
              </a:extLst>
            </p:cNvPr>
            <p:cNvSpPr/>
            <p:nvPr/>
          </p:nvSpPr>
          <p:spPr>
            <a:xfrm>
              <a:off x="8947379" y="7214723"/>
              <a:ext cx="681355" cy="502920"/>
            </a:xfrm>
            <a:custGeom>
              <a:avLst/>
              <a:gdLst/>
              <a:ahLst/>
              <a:cxnLst/>
              <a:rect l="l" t="t" r="r" b="b"/>
              <a:pathLst>
                <a:path w="681354" h="502920">
                  <a:moveTo>
                    <a:pt x="417258" y="474256"/>
                  </a:moveTo>
                  <a:lnTo>
                    <a:pt x="412407" y="431025"/>
                  </a:lnTo>
                  <a:lnTo>
                    <a:pt x="398106" y="389267"/>
                  </a:lnTo>
                  <a:lnTo>
                    <a:pt x="365785" y="339382"/>
                  </a:lnTo>
                  <a:lnTo>
                    <a:pt x="320916" y="299821"/>
                  </a:lnTo>
                  <a:lnTo>
                    <a:pt x="281216" y="278777"/>
                  </a:lnTo>
                  <a:lnTo>
                    <a:pt x="238226" y="266192"/>
                  </a:lnTo>
                  <a:lnTo>
                    <a:pt x="193916" y="262788"/>
                  </a:lnTo>
                  <a:lnTo>
                    <a:pt x="179209" y="263715"/>
                  </a:lnTo>
                  <a:lnTo>
                    <a:pt x="131864" y="274269"/>
                  </a:lnTo>
                  <a:lnTo>
                    <a:pt x="97523" y="290931"/>
                  </a:lnTo>
                  <a:lnTo>
                    <a:pt x="102273" y="290347"/>
                  </a:lnTo>
                  <a:lnTo>
                    <a:pt x="111506" y="288886"/>
                  </a:lnTo>
                  <a:lnTo>
                    <a:pt x="125323" y="287299"/>
                  </a:lnTo>
                  <a:lnTo>
                    <a:pt x="129959" y="287045"/>
                  </a:lnTo>
                  <a:lnTo>
                    <a:pt x="134493" y="286575"/>
                  </a:lnTo>
                  <a:lnTo>
                    <a:pt x="143611" y="286245"/>
                  </a:lnTo>
                  <a:lnTo>
                    <a:pt x="148107" y="285940"/>
                  </a:lnTo>
                  <a:lnTo>
                    <a:pt x="166103" y="286181"/>
                  </a:lnTo>
                  <a:lnTo>
                    <a:pt x="179438" y="287032"/>
                  </a:lnTo>
                  <a:lnTo>
                    <a:pt x="231076" y="296773"/>
                  </a:lnTo>
                  <a:lnTo>
                    <a:pt x="278968" y="316242"/>
                  </a:lnTo>
                  <a:lnTo>
                    <a:pt x="321830" y="344843"/>
                  </a:lnTo>
                  <a:lnTo>
                    <a:pt x="358152" y="381647"/>
                  </a:lnTo>
                  <a:lnTo>
                    <a:pt x="380492" y="413994"/>
                  </a:lnTo>
                  <a:lnTo>
                    <a:pt x="398208" y="449948"/>
                  </a:lnTo>
                  <a:lnTo>
                    <a:pt x="411264" y="489051"/>
                  </a:lnTo>
                  <a:lnTo>
                    <a:pt x="414743" y="502754"/>
                  </a:lnTo>
                  <a:lnTo>
                    <a:pt x="415505" y="498081"/>
                  </a:lnTo>
                  <a:lnTo>
                    <a:pt x="416648" y="488581"/>
                  </a:lnTo>
                  <a:lnTo>
                    <a:pt x="417258" y="474256"/>
                  </a:lnTo>
                  <a:close/>
                </a:path>
                <a:path w="681354" h="502920">
                  <a:moveTo>
                    <a:pt x="482917" y="473671"/>
                  </a:moveTo>
                  <a:lnTo>
                    <a:pt x="478663" y="427964"/>
                  </a:lnTo>
                  <a:lnTo>
                    <a:pt x="462991" y="374523"/>
                  </a:lnTo>
                  <a:lnTo>
                    <a:pt x="443433" y="335432"/>
                  </a:lnTo>
                  <a:lnTo>
                    <a:pt x="419785" y="302196"/>
                  </a:lnTo>
                  <a:lnTo>
                    <a:pt x="386918" y="268312"/>
                  </a:lnTo>
                  <a:lnTo>
                    <a:pt x="340817" y="235407"/>
                  </a:lnTo>
                  <a:lnTo>
                    <a:pt x="289242" y="212039"/>
                  </a:lnTo>
                  <a:lnTo>
                    <a:pt x="240474" y="200101"/>
                  </a:lnTo>
                  <a:lnTo>
                    <a:pt x="196888" y="197065"/>
                  </a:lnTo>
                  <a:lnTo>
                    <a:pt x="178244" y="197827"/>
                  </a:lnTo>
                  <a:lnTo>
                    <a:pt x="132549" y="205232"/>
                  </a:lnTo>
                  <a:lnTo>
                    <a:pt x="89331" y="220370"/>
                  </a:lnTo>
                  <a:lnTo>
                    <a:pt x="73139" y="228663"/>
                  </a:lnTo>
                  <a:lnTo>
                    <a:pt x="90830" y="225056"/>
                  </a:lnTo>
                  <a:lnTo>
                    <a:pt x="108458" y="222173"/>
                  </a:lnTo>
                  <a:lnTo>
                    <a:pt x="126047" y="220129"/>
                  </a:lnTo>
                  <a:lnTo>
                    <a:pt x="134835" y="219430"/>
                  </a:lnTo>
                  <a:lnTo>
                    <a:pt x="143598" y="218948"/>
                  </a:lnTo>
                  <a:lnTo>
                    <a:pt x="161086" y="218643"/>
                  </a:lnTo>
                  <a:lnTo>
                    <a:pt x="178473" y="219202"/>
                  </a:lnTo>
                  <a:lnTo>
                    <a:pt x="218465" y="223901"/>
                  </a:lnTo>
                  <a:lnTo>
                    <a:pt x="262623" y="235267"/>
                  </a:lnTo>
                  <a:lnTo>
                    <a:pt x="309549" y="255231"/>
                  </a:lnTo>
                  <a:lnTo>
                    <a:pt x="365963" y="292862"/>
                  </a:lnTo>
                  <a:lnTo>
                    <a:pt x="413245" y="341706"/>
                  </a:lnTo>
                  <a:lnTo>
                    <a:pt x="441566" y="384695"/>
                  </a:lnTo>
                  <a:lnTo>
                    <a:pt x="463156" y="432155"/>
                  </a:lnTo>
                  <a:lnTo>
                    <a:pt x="477824" y="483222"/>
                  </a:lnTo>
                  <a:lnTo>
                    <a:pt x="481304" y="500938"/>
                  </a:lnTo>
                  <a:lnTo>
                    <a:pt x="482219" y="491883"/>
                  </a:lnTo>
                  <a:lnTo>
                    <a:pt x="482752" y="482803"/>
                  </a:lnTo>
                  <a:lnTo>
                    <a:pt x="482917" y="473671"/>
                  </a:lnTo>
                  <a:close/>
                </a:path>
                <a:path w="681354" h="502920">
                  <a:moveTo>
                    <a:pt x="548843" y="476973"/>
                  </a:moveTo>
                  <a:lnTo>
                    <a:pt x="545922" y="432523"/>
                  </a:lnTo>
                  <a:lnTo>
                    <a:pt x="536892" y="388569"/>
                  </a:lnTo>
                  <a:lnTo>
                    <a:pt x="521995" y="345960"/>
                  </a:lnTo>
                  <a:lnTo>
                    <a:pt x="497738" y="298932"/>
                  </a:lnTo>
                  <a:lnTo>
                    <a:pt x="468757" y="259003"/>
                  </a:lnTo>
                  <a:lnTo>
                    <a:pt x="437299" y="225933"/>
                  </a:lnTo>
                  <a:lnTo>
                    <a:pt x="401840" y="197142"/>
                  </a:lnTo>
                  <a:lnTo>
                    <a:pt x="363004" y="173088"/>
                  </a:lnTo>
                  <a:lnTo>
                    <a:pt x="321462" y="154152"/>
                  </a:lnTo>
                  <a:lnTo>
                    <a:pt x="277876" y="140754"/>
                  </a:lnTo>
                  <a:lnTo>
                    <a:pt x="236804" y="133489"/>
                  </a:lnTo>
                  <a:lnTo>
                    <a:pt x="199085" y="131343"/>
                  </a:lnTo>
                  <a:lnTo>
                    <a:pt x="176479" y="131978"/>
                  </a:lnTo>
                  <a:lnTo>
                    <a:pt x="131838" y="137693"/>
                  </a:lnTo>
                  <a:lnTo>
                    <a:pt x="88658" y="149301"/>
                  </a:lnTo>
                  <a:lnTo>
                    <a:pt x="47866" y="166725"/>
                  </a:lnTo>
                  <a:lnTo>
                    <a:pt x="58547" y="163995"/>
                  </a:lnTo>
                  <a:lnTo>
                    <a:pt x="69253" y="161493"/>
                  </a:lnTo>
                  <a:lnTo>
                    <a:pt x="112217" y="154127"/>
                  </a:lnTo>
                  <a:lnTo>
                    <a:pt x="155282" y="151193"/>
                  </a:lnTo>
                  <a:lnTo>
                    <a:pt x="176745" y="151422"/>
                  </a:lnTo>
                  <a:lnTo>
                    <a:pt x="219252" y="155321"/>
                  </a:lnTo>
                  <a:lnTo>
                    <a:pt x="271081" y="166598"/>
                  </a:lnTo>
                  <a:lnTo>
                    <a:pt x="310946" y="180632"/>
                  </a:lnTo>
                  <a:lnTo>
                    <a:pt x="348957" y="198945"/>
                  </a:lnTo>
                  <a:lnTo>
                    <a:pt x="384721" y="221310"/>
                  </a:lnTo>
                  <a:lnTo>
                    <a:pt x="417804" y="247497"/>
                  </a:lnTo>
                  <a:lnTo>
                    <a:pt x="447827" y="277177"/>
                  </a:lnTo>
                  <a:lnTo>
                    <a:pt x="472427" y="307187"/>
                  </a:lnTo>
                  <a:lnTo>
                    <a:pt x="502526" y="355219"/>
                  </a:lnTo>
                  <a:lnTo>
                    <a:pt x="520573" y="394055"/>
                  </a:lnTo>
                  <a:lnTo>
                    <a:pt x="534543" y="434898"/>
                  </a:lnTo>
                  <a:lnTo>
                    <a:pt x="544385" y="477367"/>
                  </a:lnTo>
                  <a:lnTo>
                    <a:pt x="547852" y="499110"/>
                  </a:lnTo>
                  <a:lnTo>
                    <a:pt x="548563" y="488061"/>
                  </a:lnTo>
                  <a:lnTo>
                    <a:pt x="548843" y="476973"/>
                  </a:lnTo>
                  <a:close/>
                </a:path>
                <a:path w="681354" h="502920">
                  <a:moveTo>
                    <a:pt x="614959" y="471220"/>
                  </a:moveTo>
                  <a:lnTo>
                    <a:pt x="612317" y="432041"/>
                  </a:lnTo>
                  <a:lnTo>
                    <a:pt x="605726" y="393141"/>
                  </a:lnTo>
                  <a:lnTo>
                    <a:pt x="591019" y="342417"/>
                  </a:lnTo>
                  <a:lnTo>
                    <a:pt x="569823" y="293789"/>
                  </a:lnTo>
                  <a:lnTo>
                    <a:pt x="546214" y="253657"/>
                  </a:lnTo>
                  <a:lnTo>
                    <a:pt x="518210" y="216331"/>
                  </a:lnTo>
                  <a:lnTo>
                    <a:pt x="490994" y="186956"/>
                  </a:lnTo>
                  <a:lnTo>
                    <a:pt x="461098" y="160261"/>
                  </a:lnTo>
                  <a:lnTo>
                    <a:pt x="428815" y="136499"/>
                  </a:lnTo>
                  <a:lnTo>
                    <a:pt x="394449" y="115887"/>
                  </a:lnTo>
                  <a:lnTo>
                    <a:pt x="358305" y="98564"/>
                  </a:lnTo>
                  <a:lnTo>
                    <a:pt x="320700" y="84759"/>
                  </a:lnTo>
                  <a:lnTo>
                    <a:pt x="277685" y="73634"/>
                  </a:lnTo>
                  <a:lnTo>
                    <a:pt x="238201" y="67678"/>
                  </a:lnTo>
                  <a:lnTo>
                    <a:pt x="202831" y="65697"/>
                  </a:lnTo>
                  <a:lnTo>
                    <a:pt x="176339" y="66116"/>
                  </a:lnTo>
                  <a:lnTo>
                    <a:pt x="123863" y="72059"/>
                  </a:lnTo>
                  <a:lnTo>
                    <a:pt x="85432" y="80949"/>
                  </a:lnTo>
                  <a:lnTo>
                    <a:pt x="48234" y="93573"/>
                  </a:lnTo>
                  <a:lnTo>
                    <a:pt x="24384" y="104101"/>
                  </a:lnTo>
                  <a:lnTo>
                    <a:pt x="36893" y="100596"/>
                  </a:lnTo>
                  <a:lnTo>
                    <a:pt x="49453" y="97396"/>
                  </a:lnTo>
                  <a:lnTo>
                    <a:pt x="87388" y="89687"/>
                  </a:lnTo>
                  <a:lnTo>
                    <a:pt x="125564" y="85026"/>
                  </a:lnTo>
                  <a:lnTo>
                    <a:pt x="176530" y="83616"/>
                  </a:lnTo>
                  <a:lnTo>
                    <a:pt x="201904" y="85001"/>
                  </a:lnTo>
                  <a:lnTo>
                    <a:pt x="247929" y="91071"/>
                  </a:lnTo>
                  <a:lnTo>
                    <a:pt x="288861" y="100825"/>
                  </a:lnTo>
                  <a:lnTo>
                    <a:pt x="336423" y="117373"/>
                  </a:lnTo>
                  <a:lnTo>
                    <a:pt x="381762" y="139141"/>
                  </a:lnTo>
                  <a:lnTo>
                    <a:pt x="424383" y="165836"/>
                  </a:lnTo>
                  <a:lnTo>
                    <a:pt x="463753" y="197129"/>
                  </a:lnTo>
                  <a:lnTo>
                    <a:pt x="499364" y="232689"/>
                  </a:lnTo>
                  <a:lnTo>
                    <a:pt x="528408" y="268630"/>
                  </a:lnTo>
                  <a:lnTo>
                    <a:pt x="551408" y="303936"/>
                  </a:lnTo>
                  <a:lnTo>
                    <a:pt x="574725" y="348996"/>
                  </a:lnTo>
                  <a:lnTo>
                    <a:pt x="593051" y="396582"/>
                  </a:lnTo>
                  <a:lnTo>
                    <a:pt x="603440" y="433616"/>
                  </a:lnTo>
                  <a:lnTo>
                    <a:pt x="610946" y="471563"/>
                  </a:lnTo>
                  <a:lnTo>
                    <a:pt x="614413" y="497293"/>
                  </a:lnTo>
                  <a:lnTo>
                    <a:pt x="614921" y="484276"/>
                  </a:lnTo>
                  <a:lnTo>
                    <a:pt x="614959" y="471220"/>
                  </a:lnTo>
                  <a:close/>
                </a:path>
                <a:path w="681354" h="502920">
                  <a:moveTo>
                    <a:pt x="681215" y="485482"/>
                  </a:moveTo>
                  <a:lnTo>
                    <a:pt x="679526" y="440385"/>
                  </a:lnTo>
                  <a:lnTo>
                    <a:pt x="672439" y="390537"/>
                  </a:lnTo>
                  <a:lnTo>
                    <a:pt x="661466" y="346417"/>
                  </a:lnTo>
                  <a:lnTo>
                    <a:pt x="640308" y="289420"/>
                  </a:lnTo>
                  <a:lnTo>
                    <a:pt x="619760" y="248564"/>
                  </a:lnTo>
                  <a:lnTo>
                    <a:pt x="595401" y="209765"/>
                  </a:lnTo>
                  <a:lnTo>
                    <a:pt x="567436" y="173405"/>
                  </a:lnTo>
                  <a:lnTo>
                    <a:pt x="536130" y="139814"/>
                  </a:lnTo>
                  <a:lnTo>
                    <a:pt x="501802" y="109270"/>
                  </a:lnTo>
                  <a:lnTo>
                    <a:pt x="464781" y="82054"/>
                  </a:lnTo>
                  <a:lnTo>
                    <a:pt x="425399" y="58407"/>
                  </a:lnTo>
                  <a:lnTo>
                    <a:pt x="383997" y="38506"/>
                  </a:lnTo>
                  <a:lnTo>
                    <a:pt x="340931" y="22567"/>
                  </a:lnTo>
                  <a:lnTo>
                    <a:pt x="291642" y="9613"/>
                  </a:lnTo>
                  <a:lnTo>
                    <a:pt x="246380" y="2540"/>
                  </a:lnTo>
                  <a:lnTo>
                    <a:pt x="205816" y="0"/>
                  </a:lnTo>
                  <a:lnTo>
                    <a:pt x="175374" y="266"/>
                  </a:lnTo>
                  <a:lnTo>
                    <a:pt x="115011" y="6540"/>
                  </a:lnTo>
                  <a:lnTo>
                    <a:pt x="70700" y="16243"/>
                  </a:lnTo>
                  <a:lnTo>
                    <a:pt x="27686" y="30175"/>
                  </a:lnTo>
                  <a:lnTo>
                    <a:pt x="0" y="41821"/>
                  </a:lnTo>
                  <a:lnTo>
                    <a:pt x="14351" y="37503"/>
                  </a:lnTo>
                  <a:lnTo>
                    <a:pt x="28778" y="33578"/>
                  </a:lnTo>
                  <a:lnTo>
                    <a:pt x="72440" y="24015"/>
                  </a:lnTo>
                  <a:lnTo>
                    <a:pt x="116535" y="18059"/>
                  </a:lnTo>
                  <a:lnTo>
                    <a:pt x="175564" y="15811"/>
                  </a:lnTo>
                  <a:lnTo>
                    <a:pt x="204990" y="17157"/>
                  </a:lnTo>
                  <a:lnTo>
                    <a:pt x="243954" y="21424"/>
                  </a:lnTo>
                  <a:lnTo>
                    <a:pt x="287159" y="29832"/>
                  </a:lnTo>
                  <a:lnTo>
                    <a:pt x="333997" y="43586"/>
                  </a:lnTo>
                  <a:lnTo>
                    <a:pt x="374840" y="59626"/>
                  </a:lnTo>
                  <a:lnTo>
                    <a:pt x="414134" y="79082"/>
                  </a:lnTo>
                  <a:lnTo>
                    <a:pt x="451612" y="101841"/>
                  </a:lnTo>
                  <a:lnTo>
                    <a:pt x="487070" y="127647"/>
                  </a:lnTo>
                  <a:lnTo>
                    <a:pt x="520153" y="156425"/>
                  </a:lnTo>
                  <a:lnTo>
                    <a:pt x="550672" y="187947"/>
                  </a:lnTo>
                  <a:lnTo>
                    <a:pt x="578396" y="222008"/>
                  </a:lnTo>
                  <a:lnTo>
                    <a:pt x="603135" y="258394"/>
                  </a:lnTo>
                  <a:lnTo>
                    <a:pt x="624738" y="296824"/>
                  </a:lnTo>
                  <a:lnTo>
                    <a:pt x="648411" y="350799"/>
                  </a:lnTo>
                  <a:lnTo>
                    <a:pt x="662216" y="392988"/>
                  </a:lnTo>
                  <a:lnTo>
                    <a:pt x="672553" y="436333"/>
                  </a:lnTo>
                  <a:lnTo>
                    <a:pt x="679424" y="480568"/>
                  </a:lnTo>
                  <a:lnTo>
                    <a:pt x="680961" y="495477"/>
                  </a:lnTo>
                  <a:lnTo>
                    <a:pt x="681215" y="485482"/>
                  </a:lnTo>
                  <a:close/>
                </a:path>
              </a:pathLst>
            </a:custGeom>
            <a:solidFill>
              <a:srgbClr val="830051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55" name="bg object 1844">
              <a:extLst>
                <a:ext uri="{FF2B5EF4-FFF2-40B4-BE49-F238E27FC236}">
                  <a16:creationId xmlns:a16="http://schemas.microsoft.com/office/drawing/2014/main" id="{A90EEBD4-B218-2FE5-7A60-7AC6CD35EA40}"/>
                </a:ext>
              </a:extLst>
            </p:cNvPr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030915" y="7542876"/>
              <a:ext cx="268609" cy="278952"/>
            </a:xfrm>
            <a:prstGeom prst="rect">
              <a:avLst/>
            </a:prstGeom>
          </p:spPr>
        </p:pic>
        <p:pic>
          <p:nvPicPr>
            <p:cNvPr id="1856" name="bg object 1845">
              <a:extLst>
                <a:ext uri="{FF2B5EF4-FFF2-40B4-BE49-F238E27FC236}">
                  <a16:creationId xmlns:a16="http://schemas.microsoft.com/office/drawing/2014/main" id="{13769F84-8444-7EDC-F2A1-44DDB371FC34}"/>
                </a:ext>
              </a:extLst>
            </p:cNvPr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7860483" y="8529196"/>
              <a:ext cx="4255399" cy="1422375"/>
            </a:xfrm>
            <a:prstGeom prst="rect">
              <a:avLst/>
            </a:prstGeom>
          </p:spPr>
        </p:pic>
        <p:sp>
          <p:nvSpPr>
            <p:cNvPr id="1857" name="bg object 1846">
              <a:extLst>
                <a:ext uri="{FF2B5EF4-FFF2-40B4-BE49-F238E27FC236}">
                  <a16:creationId xmlns:a16="http://schemas.microsoft.com/office/drawing/2014/main" id="{92D289E7-C1C1-8965-6021-077239C06D9A}"/>
                </a:ext>
              </a:extLst>
            </p:cNvPr>
            <p:cNvSpPr/>
            <p:nvPr/>
          </p:nvSpPr>
          <p:spPr>
            <a:xfrm>
              <a:off x="8646386" y="3789548"/>
              <a:ext cx="3552190" cy="2933700"/>
            </a:xfrm>
            <a:custGeom>
              <a:avLst/>
              <a:gdLst/>
              <a:ahLst/>
              <a:cxnLst/>
              <a:rect l="l" t="t" r="r" b="b"/>
              <a:pathLst>
                <a:path w="3552190" h="2933700">
                  <a:moveTo>
                    <a:pt x="1562727" y="0"/>
                  </a:moveTo>
                  <a:lnTo>
                    <a:pt x="424060" y="196245"/>
                  </a:lnTo>
                  <a:lnTo>
                    <a:pt x="0" y="242505"/>
                  </a:lnTo>
                  <a:lnTo>
                    <a:pt x="8628" y="349338"/>
                  </a:lnTo>
                  <a:lnTo>
                    <a:pt x="40952" y="590872"/>
                  </a:lnTo>
                  <a:lnTo>
                    <a:pt x="106631" y="848661"/>
                  </a:lnTo>
                  <a:lnTo>
                    <a:pt x="215323" y="1004262"/>
                  </a:lnTo>
                  <a:lnTo>
                    <a:pt x="241144" y="1014469"/>
                  </a:lnTo>
                  <a:lnTo>
                    <a:pt x="267421" y="1010643"/>
                  </a:lnTo>
                  <a:lnTo>
                    <a:pt x="310056" y="986279"/>
                  </a:lnTo>
                  <a:lnTo>
                    <a:pt x="384951" y="934872"/>
                  </a:lnTo>
                  <a:lnTo>
                    <a:pt x="462059" y="896318"/>
                  </a:lnTo>
                  <a:lnTo>
                    <a:pt x="539156" y="865481"/>
                  </a:lnTo>
                  <a:lnTo>
                    <a:pt x="608546" y="742113"/>
                  </a:lnTo>
                  <a:lnTo>
                    <a:pt x="693361" y="734406"/>
                  </a:lnTo>
                  <a:lnTo>
                    <a:pt x="785892" y="726689"/>
                  </a:lnTo>
                  <a:lnTo>
                    <a:pt x="917521" y="751390"/>
                  </a:lnTo>
                  <a:lnTo>
                    <a:pt x="1025466" y="681989"/>
                  </a:lnTo>
                  <a:lnTo>
                    <a:pt x="1222967" y="566338"/>
                  </a:lnTo>
                  <a:lnTo>
                    <a:pt x="1380135" y="566338"/>
                  </a:lnTo>
                  <a:lnTo>
                    <a:pt x="1534340" y="681989"/>
                  </a:lnTo>
                  <a:lnTo>
                    <a:pt x="1548790" y="671887"/>
                  </a:lnTo>
                  <a:lnTo>
                    <a:pt x="1583153" y="649912"/>
                  </a:lnTo>
                  <a:lnTo>
                    <a:pt x="1623952" y="628556"/>
                  </a:lnTo>
                  <a:lnTo>
                    <a:pt x="1657708" y="620316"/>
                  </a:lnTo>
                  <a:lnTo>
                    <a:pt x="1696244" y="626135"/>
                  </a:lnTo>
                  <a:lnTo>
                    <a:pt x="1729972" y="644138"/>
                  </a:lnTo>
                  <a:lnTo>
                    <a:pt x="1777683" y="688781"/>
                  </a:lnTo>
                  <a:lnTo>
                    <a:pt x="1858173" y="774520"/>
                  </a:lnTo>
                  <a:lnTo>
                    <a:pt x="1866377" y="814650"/>
                  </a:lnTo>
                  <a:lnTo>
                    <a:pt x="1889687" y="905306"/>
                  </a:lnTo>
                  <a:lnTo>
                    <a:pt x="1926153" y="1001889"/>
                  </a:lnTo>
                  <a:lnTo>
                    <a:pt x="1973824" y="1059800"/>
                  </a:lnTo>
                  <a:lnTo>
                    <a:pt x="1993695" y="1067105"/>
                  </a:lnTo>
                  <a:lnTo>
                    <a:pt x="2013972" y="1064721"/>
                  </a:lnTo>
                  <a:lnTo>
                    <a:pt x="2046944" y="1048311"/>
                  </a:lnTo>
                  <a:lnTo>
                    <a:pt x="2104899" y="1013539"/>
                  </a:lnTo>
                  <a:lnTo>
                    <a:pt x="2144406" y="1028141"/>
                  </a:lnTo>
                  <a:lnTo>
                    <a:pt x="2235954" y="1064684"/>
                  </a:lnTo>
                  <a:lnTo>
                    <a:pt x="2339079" y="1112277"/>
                  </a:lnTo>
                  <a:lnTo>
                    <a:pt x="2413319" y="1160027"/>
                  </a:lnTo>
                  <a:lnTo>
                    <a:pt x="2438800" y="1191455"/>
                  </a:lnTo>
                  <a:lnTo>
                    <a:pt x="2474992" y="1275688"/>
                  </a:lnTo>
                  <a:lnTo>
                    <a:pt x="2590360" y="1433485"/>
                  </a:lnTo>
                  <a:lnTo>
                    <a:pt x="2610109" y="1492650"/>
                  </a:lnTo>
                  <a:lnTo>
                    <a:pt x="2627838" y="1540236"/>
                  </a:lnTo>
                  <a:lnTo>
                    <a:pt x="2644621" y="1576381"/>
                  </a:lnTo>
                  <a:lnTo>
                    <a:pt x="2666565" y="1607619"/>
                  </a:lnTo>
                  <a:lnTo>
                    <a:pt x="2725435" y="1668598"/>
                  </a:lnTo>
                  <a:lnTo>
                    <a:pt x="2732408" y="2016922"/>
                  </a:lnTo>
                  <a:lnTo>
                    <a:pt x="2711343" y="2043623"/>
                  </a:lnTo>
                  <a:lnTo>
                    <a:pt x="2664421" y="2104099"/>
                  </a:lnTo>
                  <a:lnTo>
                    <a:pt x="2616054" y="2168912"/>
                  </a:lnTo>
                  <a:lnTo>
                    <a:pt x="2590654" y="2208623"/>
                  </a:lnTo>
                  <a:lnTo>
                    <a:pt x="2599740" y="2230220"/>
                  </a:lnTo>
                  <a:lnTo>
                    <a:pt x="2629139" y="2263373"/>
                  </a:lnTo>
                  <a:lnTo>
                    <a:pt x="2668170" y="2302261"/>
                  </a:lnTo>
                  <a:lnTo>
                    <a:pt x="2706153" y="2341063"/>
                  </a:lnTo>
                  <a:lnTo>
                    <a:pt x="2732408" y="2373959"/>
                  </a:lnTo>
                  <a:lnTo>
                    <a:pt x="2768942" y="2438589"/>
                  </a:lnTo>
                  <a:lnTo>
                    <a:pt x="2794464" y="2507966"/>
                  </a:lnTo>
                  <a:lnTo>
                    <a:pt x="2820983" y="2625140"/>
                  </a:lnTo>
                  <a:lnTo>
                    <a:pt x="2860509" y="2833159"/>
                  </a:lnTo>
                  <a:lnTo>
                    <a:pt x="3138082" y="2933397"/>
                  </a:lnTo>
                  <a:lnTo>
                    <a:pt x="3478899" y="2827139"/>
                  </a:lnTo>
                  <a:lnTo>
                    <a:pt x="3552195" y="2533954"/>
                  </a:lnTo>
                  <a:lnTo>
                    <a:pt x="3499841" y="1884759"/>
                  </a:lnTo>
                  <a:lnTo>
                    <a:pt x="3175243" y="1183210"/>
                  </a:lnTo>
                  <a:lnTo>
                    <a:pt x="2683112" y="554956"/>
                  </a:lnTo>
                  <a:lnTo>
                    <a:pt x="2211922" y="209417"/>
                  </a:lnTo>
                  <a:lnTo>
                    <a:pt x="1562727" y="0"/>
                  </a:lnTo>
                  <a:close/>
                </a:path>
              </a:pathLst>
            </a:custGeom>
            <a:solidFill>
              <a:srgbClr val="45B869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58" name="bg object 1847">
              <a:extLst>
                <a:ext uri="{FF2B5EF4-FFF2-40B4-BE49-F238E27FC236}">
                  <a16:creationId xmlns:a16="http://schemas.microsoft.com/office/drawing/2014/main" id="{18E6552E-2FBF-FF71-E607-59DDB2DED66E}"/>
                </a:ext>
              </a:extLst>
            </p:cNvPr>
            <p:cNvSpPr/>
            <p:nvPr/>
          </p:nvSpPr>
          <p:spPr>
            <a:xfrm>
              <a:off x="6615245" y="5846646"/>
              <a:ext cx="299085" cy="292735"/>
            </a:xfrm>
            <a:custGeom>
              <a:avLst/>
              <a:gdLst/>
              <a:ahLst/>
              <a:cxnLst/>
              <a:rect l="l" t="t" r="r" b="b"/>
              <a:pathLst>
                <a:path w="299084" h="292735">
                  <a:moveTo>
                    <a:pt x="141801" y="0"/>
                  </a:moveTo>
                  <a:lnTo>
                    <a:pt x="99245" y="7291"/>
                  </a:lnTo>
                  <a:lnTo>
                    <a:pt x="61959" y="44218"/>
                  </a:lnTo>
                  <a:lnTo>
                    <a:pt x="56919" y="50264"/>
                  </a:lnTo>
                  <a:lnTo>
                    <a:pt x="49819" y="58041"/>
                  </a:lnTo>
                  <a:lnTo>
                    <a:pt x="42735" y="65422"/>
                  </a:lnTo>
                  <a:lnTo>
                    <a:pt x="35932" y="73071"/>
                  </a:lnTo>
                  <a:lnTo>
                    <a:pt x="9518" y="119587"/>
                  </a:lnTo>
                  <a:lnTo>
                    <a:pt x="0" y="171726"/>
                  </a:lnTo>
                  <a:lnTo>
                    <a:pt x="2566" y="188329"/>
                  </a:lnTo>
                  <a:lnTo>
                    <a:pt x="22135" y="234143"/>
                  </a:lnTo>
                  <a:lnTo>
                    <a:pt x="47428" y="272480"/>
                  </a:lnTo>
                  <a:lnTo>
                    <a:pt x="97038" y="292262"/>
                  </a:lnTo>
                  <a:lnTo>
                    <a:pt x="117520" y="291779"/>
                  </a:lnTo>
                  <a:lnTo>
                    <a:pt x="179197" y="282704"/>
                  </a:lnTo>
                  <a:lnTo>
                    <a:pt x="219939" y="268050"/>
                  </a:lnTo>
                  <a:lnTo>
                    <a:pt x="255598" y="244628"/>
                  </a:lnTo>
                  <a:lnTo>
                    <a:pt x="282598" y="211013"/>
                  </a:lnTo>
                  <a:lnTo>
                    <a:pt x="297127" y="168861"/>
                  </a:lnTo>
                  <a:lnTo>
                    <a:pt x="298881" y="146582"/>
                  </a:lnTo>
                  <a:lnTo>
                    <a:pt x="296734" y="124345"/>
                  </a:lnTo>
                  <a:lnTo>
                    <a:pt x="281101" y="82755"/>
                  </a:lnTo>
                  <a:lnTo>
                    <a:pt x="253248" y="47918"/>
                  </a:lnTo>
                  <a:lnTo>
                    <a:pt x="216899" y="22194"/>
                  </a:lnTo>
                  <a:lnTo>
                    <a:pt x="175366" y="5752"/>
                  </a:lnTo>
                  <a:lnTo>
                    <a:pt x="158733" y="1962"/>
                  </a:lnTo>
                  <a:lnTo>
                    <a:pt x="141801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59" name="bg object 1848">
              <a:extLst>
                <a:ext uri="{FF2B5EF4-FFF2-40B4-BE49-F238E27FC236}">
                  <a16:creationId xmlns:a16="http://schemas.microsoft.com/office/drawing/2014/main" id="{6A5E6339-A710-8F5A-F385-4E27993238BD}"/>
                </a:ext>
              </a:extLst>
            </p:cNvPr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6629325" y="5883791"/>
              <a:ext cx="269273" cy="232406"/>
            </a:xfrm>
            <a:prstGeom prst="rect">
              <a:avLst/>
            </a:prstGeom>
          </p:spPr>
        </p:pic>
        <p:sp>
          <p:nvSpPr>
            <p:cNvPr id="1860" name="bg object 1849">
              <a:extLst>
                <a:ext uri="{FF2B5EF4-FFF2-40B4-BE49-F238E27FC236}">
                  <a16:creationId xmlns:a16="http://schemas.microsoft.com/office/drawing/2014/main" id="{CFAA9391-2BBF-5D03-8A88-F1E568C21424}"/>
                </a:ext>
              </a:extLst>
            </p:cNvPr>
            <p:cNvSpPr/>
            <p:nvPr/>
          </p:nvSpPr>
          <p:spPr>
            <a:xfrm>
              <a:off x="7279480" y="8011868"/>
              <a:ext cx="281940" cy="304800"/>
            </a:xfrm>
            <a:custGeom>
              <a:avLst/>
              <a:gdLst/>
              <a:ahLst/>
              <a:cxnLst/>
              <a:rect l="l" t="t" r="r" b="b"/>
              <a:pathLst>
                <a:path w="281940" h="304800">
                  <a:moveTo>
                    <a:pt x="141071" y="0"/>
                  </a:moveTo>
                  <a:lnTo>
                    <a:pt x="97173" y="7515"/>
                  </a:lnTo>
                  <a:lnTo>
                    <a:pt x="56173" y="25255"/>
                  </a:lnTo>
                  <a:lnTo>
                    <a:pt x="16708" y="57158"/>
                  </a:lnTo>
                  <a:lnTo>
                    <a:pt x="0" y="99368"/>
                  </a:lnTo>
                  <a:lnTo>
                    <a:pt x="447" y="109316"/>
                  </a:lnTo>
                  <a:lnTo>
                    <a:pt x="3189" y="132648"/>
                  </a:lnTo>
                  <a:lnTo>
                    <a:pt x="3902" y="140487"/>
                  </a:lnTo>
                  <a:lnTo>
                    <a:pt x="4381" y="151005"/>
                  </a:lnTo>
                  <a:lnTo>
                    <a:pt x="4591" y="161232"/>
                  </a:lnTo>
                  <a:lnTo>
                    <a:pt x="5189" y="171452"/>
                  </a:lnTo>
                  <a:lnTo>
                    <a:pt x="19400" y="223021"/>
                  </a:lnTo>
                  <a:lnTo>
                    <a:pt x="49534" y="266620"/>
                  </a:lnTo>
                  <a:lnTo>
                    <a:pt x="93336" y="290107"/>
                  </a:lnTo>
                  <a:lnTo>
                    <a:pt x="139079" y="302769"/>
                  </a:lnTo>
                  <a:lnTo>
                    <a:pt x="154322" y="304325"/>
                  </a:lnTo>
                  <a:lnTo>
                    <a:pt x="169541" y="302891"/>
                  </a:lnTo>
                  <a:lnTo>
                    <a:pt x="203390" y="283236"/>
                  </a:lnTo>
                  <a:lnTo>
                    <a:pt x="230021" y="253426"/>
                  </a:lnTo>
                  <a:lnTo>
                    <a:pt x="254725" y="218378"/>
                  </a:lnTo>
                  <a:lnTo>
                    <a:pt x="273170" y="179206"/>
                  </a:lnTo>
                  <a:lnTo>
                    <a:pt x="281821" y="137431"/>
                  </a:lnTo>
                  <a:lnTo>
                    <a:pt x="277140" y="94573"/>
                  </a:lnTo>
                  <a:lnTo>
                    <a:pt x="257610" y="54498"/>
                  </a:lnTo>
                  <a:lnTo>
                    <a:pt x="225854" y="23297"/>
                  </a:lnTo>
                  <a:lnTo>
                    <a:pt x="185394" y="4938"/>
                  </a:lnTo>
                  <a:lnTo>
                    <a:pt x="163418" y="817"/>
                  </a:lnTo>
                  <a:lnTo>
                    <a:pt x="141071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61" name="bg object 1850">
              <a:extLst>
                <a:ext uri="{FF2B5EF4-FFF2-40B4-BE49-F238E27FC236}">
                  <a16:creationId xmlns:a16="http://schemas.microsoft.com/office/drawing/2014/main" id="{92242857-E509-63E8-3473-0B4118D0F8BE}"/>
                </a:ext>
              </a:extLst>
            </p:cNvPr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7306166" y="8036767"/>
              <a:ext cx="221167" cy="258713"/>
            </a:xfrm>
            <a:prstGeom prst="rect">
              <a:avLst/>
            </a:prstGeom>
          </p:spPr>
        </p:pic>
        <p:sp>
          <p:nvSpPr>
            <p:cNvPr id="1862" name="bg object 1851">
              <a:extLst>
                <a:ext uri="{FF2B5EF4-FFF2-40B4-BE49-F238E27FC236}">
                  <a16:creationId xmlns:a16="http://schemas.microsoft.com/office/drawing/2014/main" id="{B4B04681-FA5E-29F6-12E3-426E8FF1BF57}"/>
                </a:ext>
              </a:extLst>
            </p:cNvPr>
            <p:cNvSpPr/>
            <p:nvPr/>
          </p:nvSpPr>
          <p:spPr>
            <a:xfrm>
              <a:off x="7605617" y="8413732"/>
              <a:ext cx="299085" cy="292735"/>
            </a:xfrm>
            <a:custGeom>
              <a:avLst/>
              <a:gdLst/>
              <a:ahLst/>
              <a:cxnLst/>
              <a:rect l="l" t="t" r="r" b="b"/>
              <a:pathLst>
                <a:path w="299084" h="292734">
                  <a:moveTo>
                    <a:pt x="141801" y="0"/>
                  </a:moveTo>
                  <a:lnTo>
                    <a:pt x="99245" y="7291"/>
                  </a:lnTo>
                  <a:lnTo>
                    <a:pt x="61959" y="44218"/>
                  </a:lnTo>
                  <a:lnTo>
                    <a:pt x="56919" y="50264"/>
                  </a:lnTo>
                  <a:lnTo>
                    <a:pt x="49819" y="58041"/>
                  </a:lnTo>
                  <a:lnTo>
                    <a:pt x="42735" y="65422"/>
                  </a:lnTo>
                  <a:lnTo>
                    <a:pt x="35932" y="73071"/>
                  </a:lnTo>
                  <a:lnTo>
                    <a:pt x="9518" y="119587"/>
                  </a:lnTo>
                  <a:lnTo>
                    <a:pt x="0" y="171726"/>
                  </a:lnTo>
                  <a:lnTo>
                    <a:pt x="2566" y="188329"/>
                  </a:lnTo>
                  <a:lnTo>
                    <a:pt x="22135" y="234143"/>
                  </a:lnTo>
                  <a:lnTo>
                    <a:pt x="47432" y="272480"/>
                  </a:lnTo>
                  <a:lnTo>
                    <a:pt x="97040" y="292262"/>
                  </a:lnTo>
                  <a:lnTo>
                    <a:pt x="117521" y="291779"/>
                  </a:lnTo>
                  <a:lnTo>
                    <a:pt x="179197" y="282704"/>
                  </a:lnTo>
                  <a:lnTo>
                    <a:pt x="219939" y="268050"/>
                  </a:lnTo>
                  <a:lnTo>
                    <a:pt x="255598" y="244628"/>
                  </a:lnTo>
                  <a:lnTo>
                    <a:pt x="282598" y="211013"/>
                  </a:lnTo>
                  <a:lnTo>
                    <a:pt x="297127" y="168861"/>
                  </a:lnTo>
                  <a:lnTo>
                    <a:pt x="298881" y="146582"/>
                  </a:lnTo>
                  <a:lnTo>
                    <a:pt x="296734" y="124345"/>
                  </a:lnTo>
                  <a:lnTo>
                    <a:pt x="281101" y="82755"/>
                  </a:lnTo>
                  <a:lnTo>
                    <a:pt x="253248" y="47918"/>
                  </a:lnTo>
                  <a:lnTo>
                    <a:pt x="216899" y="22194"/>
                  </a:lnTo>
                  <a:lnTo>
                    <a:pt x="175366" y="5752"/>
                  </a:lnTo>
                  <a:lnTo>
                    <a:pt x="158733" y="1962"/>
                  </a:lnTo>
                  <a:lnTo>
                    <a:pt x="141801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63" name="bg object 1852">
              <a:extLst>
                <a:ext uri="{FF2B5EF4-FFF2-40B4-BE49-F238E27FC236}">
                  <a16:creationId xmlns:a16="http://schemas.microsoft.com/office/drawing/2014/main" id="{F06B245D-668D-60D8-7A2F-885884939CF0}"/>
                </a:ext>
              </a:extLst>
            </p:cNvPr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7619699" y="8450878"/>
              <a:ext cx="269273" cy="232407"/>
            </a:xfrm>
            <a:prstGeom prst="rect">
              <a:avLst/>
            </a:prstGeom>
          </p:spPr>
        </p:pic>
        <p:sp>
          <p:nvSpPr>
            <p:cNvPr id="1864" name="bg object 1853">
              <a:extLst>
                <a:ext uri="{FF2B5EF4-FFF2-40B4-BE49-F238E27FC236}">
                  <a16:creationId xmlns:a16="http://schemas.microsoft.com/office/drawing/2014/main" id="{0A802B34-FA59-C818-50DC-9D053685F242}"/>
                </a:ext>
              </a:extLst>
            </p:cNvPr>
            <p:cNvSpPr/>
            <p:nvPr/>
          </p:nvSpPr>
          <p:spPr>
            <a:xfrm>
              <a:off x="11544384" y="8819368"/>
              <a:ext cx="299085" cy="292735"/>
            </a:xfrm>
            <a:custGeom>
              <a:avLst/>
              <a:gdLst/>
              <a:ahLst/>
              <a:cxnLst/>
              <a:rect l="l" t="t" r="r" b="b"/>
              <a:pathLst>
                <a:path w="299084" h="292734">
                  <a:moveTo>
                    <a:pt x="141800" y="0"/>
                  </a:moveTo>
                  <a:lnTo>
                    <a:pt x="99241" y="7291"/>
                  </a:lnTo>
                  <a:lnTo>
                    <a:pt x="61958" y="44218"/>
                  </a:lnTo>
                  <a:lnTo>
                    <a:pt x="56919" y="50264"/>
                  </a:lnTo>
                  <a:lnTo>
                    <a:pt x="49819" y="58041"/>
                  </a:lnTo>
                  <a:lnTo>
                    <a:pt x="42735" y="65422"/>
                  </a:lnTo>
                  <a:lnTo>
                    <a:pt x="35932" y="73071"/>
                  </a:lnTo>
                  <a:lnTo>
                    <a:pt x="9518" y="119587"/>
                  </a:lnTo>
                  <a:lnTo>
                    <a:pt x="0" y="171726"/>
                  </a:lnTo>
                  <a:lnTo>
                    <a:pt x="2566" y="188329"/>
                  </a:lnTo>
                  <a:lnTo>
                    <a:pt x="22135" y="234143"/>
                  </a:lnTo>
                  <a:lnTo>
                    <a:pt x="47428" y="272480"/>
                  </a:lnTo>
                  <a:lnTo>
                    <a:pt x="97038" y="292262"/>
                  </a:lnTo>
                  <a:lnTo>
                    <a:pt x="117520" y="291779"/>
                  </a:lnTo>
                  <a:lnTo>
                    <a:pt x="179197" y="282704"/>
                  </a:lnTo>
                  <a:lnTo>
                    <a:pt x="219939" y="268050"/>
                  </a:lnTo>
                  <a:lnTo>
                    <a:pt x="255598" y="244628"/>
                  </a:lnTo>
                  <a:lnTo>
                    <a:pt x="282598" y="211013"/>
                  </a:lnTo>
                  <a:lnTo>
                    <a:pt x="297127" y="168861"/>
                  </a:lnTo>
                  <a:lnTo>
                    <a:pt x="298881" y="146582"/>
                  </a:lnTo>
                  <a:lnTo>
                    <a:pt x="296734" y="124345"/>
                  </a:lnTo>
                  <a:lnTo>
                    <a:pt x="281101" y="82755"/>
                  </a:lnTo>
                  <a:lnTo>
                    <a:pt x="253248" y="47918"/>
                  </a:lnTo>
                  <a:lnTo>
                    <a:pt x="216899" y="22194"/>
                  </a:lnTo>
                  <a:lnTo>
                    <a:pt x="175366" y="5752"/>
                  </a:lnTo>
                  <a:lnTo>
                    <a:pt x="158733" y="1962"/>
                  </a:lnTo>
                  <a:lnTo>
                    <a:pt x="141800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65" name="bg object 1854">
              <a:extLst>
                <a:ext uri="{FF2B5EF4-FFF2-40B4-BE49-F238E27FC236}">
                  <a16:creationId xmlns:a16="http://schemas.microsoft.com/office/drawing/2014/main" id="{EB0BD672-20EA-7F68-B559-6D40063A0E77}"/>
                </a:ext>
              </a:extLst>
            </p:cNvPr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1558464" y="8856514"/>
              <a:ext cx="269273" cy="232406"/>
            </a:xfrm>
            <a:prstGeom prst="rect">
              <a:avLst/>
            </a:prstGeom>
          </p:spPr>
        </p:pic>
        <p:sp>
          <p:nvSpPr>
            <p:cNvPr id="1866" name="bg object 1855">
              <a:extLst>
                <a:ext uri="{FF2B5EF4-FFF2-40B4-BE49-F238E27FC236}">
                  <a16:creationId xmlns:a16="http://schemas.microsoft.com/office/drawing/2014/main" id="{E3A4001C-D91D-15C3-F144-B46A7094D07E}"/>
                </a:ext>
              </a:extLst>
            </p:cNvPr>
            <p:cNvSpPr/>
            <p:nvPr/>
          </p:nvSpPr>
          <p:spPr>
            <a:xfrm>
              <a:off x="12173583" y="4525294"/>
              <a:ext cx="260985" cy="255270"/>
            </a:xfrm>
            <a:custGeom>
              <a:avLst/>
              <a:gdLst/>
              <a:ahLst/>
              <a:cxnLst/>
              <a:rect l="l" t="t" r="r" b="b"/>
              <a:pathLst>
                <a:path w="260984" h="255270">
                  <a:moveTo>
                    <a:pt x="123632" y="0"/>
                  </a:moveTo>
                  <a:lnTo>
                    <a:pt x="79201" y="10668"/>
                  </a:lnTo>
                  <a:lnTo>
                    <a:pt x="54023" y="38558"/>
                  </a:lnTo>
                  <a:lnTo>
                    <a:pt x="49631" y="43832"/>
                  </a:lnTo>
                  <a:lnTo>
                    <a:pt x="43438" y="50610"/>
                  </a:lnTo>
                  <a:lnTo>
                    <a:pt x="37261" y="57042"/>
                  </a:lnTo>
                  <a:lnTo>
                    <a:pt x="31330" y="63712"/>
                  </a:lnTo>
                  <a:lnTo>
                    <a:pt x="8300" y="104270"/>
                  </a:lnTo>
                  <a:lnTo>
                    <a:pt x="0" y="149724"/>
                  </a:lnTo>
                  <a:lnTo>
                    <a:pt x="2236" y="164199"/>
                  </a:lnTo>
                  <a:lnTo>
                    <a:pt x="19297" y="204152"/>
                  </a:lnTo>
                  <a:lnTo>
                    <a:pt x="41352" y="237577"/>
                  </a:lnTo>
                  <a:lnTo>
                    <a:pt x="84608" y="254826"/>
                  </a:lnTo>
                  <a:lnTo>
                    <a:pt x="102467" y="254402"/>
                  </a:lnTo>
                  <a:lnTo>
                    <a:pt x="156246" y="246488"/>
                  </a:lnTo>
                  <a:lnTo>
                    <a:pt x="222858" y="213294"/>
                  </a:lnTo>
                  <a:lnTo>
                    <a:pt x="254284" y="166144"/>
                  </a:lnTo>
                  <a:lnTo>
                    <a:pt x="260595" y="127806"/>
                  </a:lnTo>
                  <a:lnTo>
                    <a:pt x="258725" y="108416"/>
                  </a:lnTo>
                  <a:lnTo>
                    <a:pt x="245095" y="72157"/>
                  </a:lnTo>
                  <a:lnTo>
                    <a:pt x="220810" y="41780"/>
                  </a:lnTo>
                  <a:lnTo>
                    <a:pt x="189110" y="19354"/>
                  </a:lnTo>
                  <a:lnTo>
                    <a:pt x="152895" y="5016"/>
                  </a:lnTo>
                  <a:lnTo>
                    <a:pt x="138393" y="1712"/>
                  </a:lnTo>
                  <a:lnTo>
                    <a:pt x="123632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67" name="bg object 1856">
              <a:extLst>
                <a:ext uri="{FF2B5EF4-FFF2-40B4-BE49-F238E27FC236}">
                  <a16:creationId xmlns:a16="http://schemas.microsoft.com/office/drawing/2014/main" id="{7EF8EEDF-63F8-E180-C788-1929388E5898}"/>
                </a:ext>
              </a:extLst>
            </p:cNvPr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2185863" y="4557683"/>
              <a:ext cx="234774" cy="202636"/>
            </a:xfrm>
            <a:prstGeom prst="rect">
              <a:avLst/>
            </a:prstGeom>
          </p:spPr>
        </p:pic>
        <p:sp>
          <p:nvSpPr>
            <p:cNvPr id="1868" name="bg object 1857">
              <a:extLst>
                <a:ext uri="{FF2B5EF4-FFF2-40B4-BE49-F238E27FC236}">
                  <a16:creationId xmlns:a16="http://schemas.microsoft.com/office/drawing/2014/main" id="{11822C5C-F761-7864-14B4-3A024CC04CE5}"/>
                </a:ext>
              </a:extLst>
            </p:cNvPr>
            <p:cNvSpPr/>
            <p:nvPr/>
          </p:nvSpPr>
          <p:spPr>
            <a:xfrm>
              <a:off x="12313102" y="5103089"/>
              <a:ext cx="255270" cy="260985"/>
            </a:xfrm>
            <a:custGeom>
              <a:avLst/>
              <a:gdLst/>
              <a:ahLst/>
              <a:cxnLst/>
              <a:rect l="l" t="t" r="r" b="b"/>
              <a:pathLst>
                <a:path w="255270" h="260985">
                  <a:moveTo>
                    <a:pt x="105101" y="0"/>
                  </a:moveTo>
                  <a:lnTo>
                    <a:pt x="63610" y="12520"/>
                  </a:lnTo>
                  <a:lnTo>
                    <a:pt x="27606" y="32919"/>
                  </a:lnTo>
                  <a:lnTo>
                    <a:pt x="2254" y="67203"/>
                  </a:lnTo>
                  <a:lnTo>
                    <a:pt x="0" y="84608"/>
                  </a:lnTo>
                  <a:lnTo>
                    <a:pt x="423" y="102467"/>
                  </a:lnTo>
                  <a:lnTo>
                    <a:pt x="8337" y="156246"/>
                  </a:lnTo>
                  <a:lnTo>
                    <a:pt x="41531" y="222858"/>
                  </a:lnTo>
                  <a:lnTo>
                    <a:pt x="88681" y="254284"/>
                  </a:lnTo>
                  <a:lnTo>
                    <a:pt x="127019" y="260595"/>
                  </a:lnTo>
                  <a:lnTo>
                    <a:pt x="146409" y="258725"/>
                  </a:lnTo>
                  <a:lnTo>
                    <a:pt x="182668" y="245095"/>
                  </a:lnTo>
                  <a:lnTo>
                    <a:pt x="213045" y="220810"/>
                  </a:lnTo>
                  <a:lnTo>
                    <a:pt x="235475" y="189110"/>
                  </a:lnTo>
                  <a:lnTo>
                    <a:pt x="249809" y="152895"/>
                  </a:lnTo>
                  <a:lnTo>
                    <a:pt x="254826" y="123632"/>
                  </a:lnTo>
                  <a:lnTo>
                    <a:pt x="254475" y="108898"/>
                  </a:lnTo>
                  <a:lnTo>
                    <a:pt x="238752" y="72574"/>
                  </a:lnTo>
                  <a:lnTo>
                    <a:pt x="216267" y="54023"/>
                  </a:lnTo>
                  <a:lnTo>
                    <a:pt x="210993" y="49631"/>
                  </a:lnTo>
                  <a:lnTo>
                    <a:pt x="204213" y="43438"/>
                  </a:lnTo>
                  <a:lnTo>
                    <a:pt x="197779" y="37261"/>
                  </a:lnTo>
                  <a:lnTo>
                    <a:pt x="191109" y="31330"/>
                  </a:lnTo>
                  <a:lnTo>
                    <a:pt x="150555" y="8300"/>
                  </a:lnTo>
                  <a:lnTo>
                    <a:pt x="120621" y="429"/>
                  </a:lnTo>
                  <a:lnTo>
                    <a:pt x="105101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69" name="bg object 1858">
              <a:extLst>
                <a:ext uri="{FF2B5EF4-FFF2-40B4-BE49-F238E27FC236}">
                  <a16:creationId xmlns:a16="http://schemas.microsoft.com/office/drawing/2014/main" id="{D158E1C3-2488-8CAB-3A73-BBFF9D019D34}"/>
                </a:ext>
              </a:extLst>
            </p:cNvPr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2332903" y="5115360"/>
              <a:ext cx="202636" cy="234784"/>
            </a:xfrm>
            <a:prstGeom prst="rect">
              <a:avLst/>
            </a:prstGeom>
          </p:spPr>
        </p:pic>
        <p:sp>
          <p:nvSpPr>
            <p:cNvPr id="1870" name="bg object 1859">
              <a:extLst>
                <a:ext uri="{FF2B5EF4-FFF2-40B4-BE49-F238E27FC236}">
                  <a16:creationId xmlns:a16="http://schemas.microsoft.com/office/drawing/2014/main" id="{73B70182-9FF2-3A4C-67BA-6B51C8FB633E}"/>
                </a:ext>
              </a:extLst>
            </p:cNvPr>
            <p:cNvSpPr/>
            <p:nvPr/>
          </p:nvSpPr>
          <p:spPr>
            <a:xfrm>
              <a:off x="11046769" y="3396154"/>
              <a:ext cx="299085" cy="292735"/>
            </a:xfrm>
            <a:custGeom>
              <a:avLst/>
              <a:gdLst/>
              <a:ahLst/>
              <a:cxnLst/>
              <a:rect l="l" t="t" r="r" b="b"/>
              <a:pathLst>
                <a:path w="299084" h="292735">
                  <a:moveTo>
                    <a:pt x="141801" y="0"/>
                  </a:moveTo>
                  <a:lnTo>
                    <a:pt x="99245" y="7293"/>
                  </a:lnTo>
                  <a:lnTo>
                    <a:pt x="61959" y="44218"/>
                  </a:lnTo>
                  <a:lnTo>
                    <a:pt x="56919" y="50264"/>
                  </a:lnTo>
                  <a:lnTo>
                    <a:pt x="49819" y="58041"/>
                  </a:lnTo>
                  <a:lnTo>
                    <a:pt x="42735" y="65422"/>
                  </a:lnTo>
                  <a:lnTo>
                    <a:pt x="35932" y="73071"/>
                  </a:lnTo>
                  <a:lnTo>
                    <a:pt x="9518" y="119587"/>
                  </a:lnTo>
                  <a:lnTo>
                    <a:pt x="0" y="171726"/>
                  </a:lnTo>
                  <a:lnTo>
                    <a:pt x="2566" y="188329"/>
                  </a:lnTo>
                  <a:lnTo>
                    <a:pt x="22135" y="234143"/>
                  </a:lnTo>
                  <a:lnTo>
                    <a:pt x="47432" y="272480"/>
                  </a:lnTo>
                  <a:lnTo>
                    <a:pt x="97040" y="292262"/>
                  </a:lnTo>
                  <a:lnTo>
                    <a:pt x="117521" y="291779"/>
                  </a:lnTo>
                  <a:lnTo>
                    <a:pt x="179197" y="282704"/>
                  </a:lnTo>
                  <a:lnTo>
                    <a:pt x="219939" y="268050"/>
                  </a:lnTo>
                  <a:lnTo>
                    <a:pt x="255598" y="244628"/>
                  </a:lnTo>
                  <a:lnTo>
                    <a:pt x="282598" y="211013"/>
                  </a:lnTo>
                  <a:lnTo>
                    <a:pt x="297127" y="168861"/>
                  </a:lnTo>
                  <a:lnTo>
                    <a:pt x="298881" y="146582"/>
                  </a:lnTo>
                  <a:lnTo>
                    <a:pt x="296734" y="124345"/>
                  </a:lnTo>
                  <a:lnTo>
                    <a:pt x="281101" y="82755"/>
                  </a:lnTo>
                  <a:lnTo>
                    <a:pt x="253248" y="47918"/>
                  </a:lnTo>
                  <a:lnTo>
                    <a:pt x="216899" y="22194"/>
                  </a:lnTo>
                  <a:lnTo>
                    <a:pt x="175366" y="5752"/>
                  </a:lnTo>
                  <a:lnTo>
                    <a:pt x="158733" y="1962"/>
                  </a:lnTo>
                  <a:lnTo>
                    <a:pt x="141801" y="0"/>
                  </a:lnTo>
                  <a:close/>
                </a:path>
              </a:pathLst>
            </a:custGeom>
            <a:solidFill>
              <a:srgbClr val="DBCBE7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71" name="bg object 1860">
              <a:extLst>
                <a:ext uri="{FF2B5EF4-FFF2-40B4-BE49-F238E27FC236}">
                  <a16:creationId xmlns:a16="http://schemas.microsoft.com/office/drawing/2014/main" id="{C7E3E986-7C2F-4AFA-8CC8-E5248B96BC2B}"/>
                </a:ext>
              </a:extLst>
            </p:cNvPr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060850" y="3433300"/>
              <a:ext cx="269273" cy="232406"/>
            </a:xfrm>
            <a:prstGeom prst="rect">
              <a:avLst/>
            </a:prstGeom>
          </p:spPr>
        </p:pic>
        <p:sp>
          <p:nvSpPr>
            <p:cNvPr id="1872" name="bg object 1861">
              <a:extLst>
                <a:ext uri="{FF2B5EF4-FFF2-40B4-BE49-F238E27FC236}">
                  <a16:creationId xmlns:a16="http://schemas.microsoft.com/office/drawing/2014/main" id="{ABF1743C-7641-AE3C-E48E-A8F673B44FC2}"/>
                </a:ext>
              </a:extLst>
            </p:cNvPr>
            <p:cNvSpPr/>
            <p:nvPr/>
          </p:nvSpPr>
          <p:spPr>
            <a:xfrm>
              <a:off x="10164336" y="6423574"/>
              <a:ext cx="290195" cy="296545"/>
            </a:xfrm>
            <a:custGeom>
              <a:avLst/>
              <a:gdLst/>
              <a:ahLst/>
              <a:cxnLst/>
              <a:rect l="l" t="t" r="r" b="b"/>
              <a:pathLst>
                <a:path w="290195" h="296545">
                  <a:moveTo>
                    <a:pt x="129513" y="0"/>
                  </a:moveTo>
                  <a:lnTo>
                    <a:pt x="86203" y="12704"/>
                  </a:lnTo>
                  <a:lnTo>
                    <a:pt x="49694" y="39557"/>
                  </a:lnTo>
                  <a:lnTo>
                    <a:pt x="49736" y="38217"/>
                  </a:lnTo>
                  <a:lnTo>
                    <a:pt x="22110" y="82061"/>
                  </a:lnTo>
                  <a:lnTo>
                    <a:pt x="5096" y="129030"/>
                  </a:lnTo>
                  <a:lnTo>
                    <a:pt x="0" y="177811"/>
                  </a:lnTo>
                  <a:lnTo>
                    <a:pt x="11025" y="226567"/>
                  </a:lnTo>
                  <a:lnTo>
                    <a:pt x="33302" y="261781"/>
                  </a:lnTo>
                  <a:lnTo>
                    <a:pt x="66636" y="286534"/>
                  </a:lnTo>
                  <a:lnTo>
                    <a:pt x="114840" y="296544"/>
                  </a:lnTo>
                  <a:lnTo>
                    <a:pt x="139734" y="295077"/>
                  </a:lnTo>
                  <a:lnTo>
                    <a:pt x="208024" y="275306"/>
                  </a:lnTo>
                  <a:lnTo>
                    <a:pt x="246187" y="250230"/>
                  </a:lnTo>
                  <a:lnTo>
                    <a:pt x="274684" y="215555"/>
                  </a:lnTo>
                  <a:lnTo>
                    <a:pt x="289624" y="171375"/>
                  </a:lnTo>
                  <a:lnTo>
                    <a:pt x="289035" y="126773"/>
                  </a:lnTo>
                  <a:lnTo>
                    <a:pt x="275746" y="84277"/>
                  </a:lnTo>
                  <a:lnTo>
                    <a:pt x="251277" y="47056"/>
                  </a:lnTo>
                  <a:lnTo>
                    <a:pt x="217145" y="18280"/>
                  </a:lnTo>
                  <a:lnTo>
                    <a:pt x="174776" y="1755"/>
                  </a:lnTo>
                  <a:lnTo>
                    <a:pt x="129513" y="0"/>
                  </a:lnTo>
                  <a:close/>
                </a:path>
              </a:pathLst>
            </a:custGeom>
            <a:solidFill>
              <a:srgbClr val="F27E7E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3" name="bg object 1862">
              <a:extLst>
                <a:ext uri="{FF2B5EF4-FFF2-40B4-BE49-F238E27FC236}">
                  <a16:creationId xmlns:a16="http://schemas.microsoft.com/office/drawing/2014/main" id="{1D17F4EC-3361-5855-6C66-662D34E58EEE}"/>
                </a:ext>
              </a:extLst>
            </p:cNvPr>
            <p:cNvSpPr/>
            <p:nvPr/>
          </p:nvSpPr>
          <p:spPr>
            <a:xfrm>
              <a:off x="10164335" y="6446353"/>
              <a:ext cx="270510" cy="274320"/>
            </a:xfrm>
            <a:custGeom>
              <a:avLst/>
              <a:gdLst/>
              <a:ahLst/>
              <a:cxnLst/>
              <a:rect l="l" t="t" r="r" b="b"/>
              <a:pathLst>
                <a:path w="270509" h="274320">
                  <a:moveTo>
                    <a:pt x="69092" y="0"/>
                  </a:moveTo>
                  <a:lnTo>
                    <a:pt x="63948" y="3784"/>
                  </a:lnTo>
                  <a:lnTo>
                    <a:pt x="58987" y="7837"/>
                  </a:lnTo>
                  <a:lnTo>
                    <a:pt x="54228" y="12165"/>
                  </a:lnTo>
                  <a:lnTo>
                    <a:pt x="49690" y="16774"/>
                  </a:lnTo>
                  <a:lnTo>
                    <a:pt x="49732" y="15434"/>
                  </a:lnTo>
                  <a:lnTo>
                    <a:pt x="22106" y="59283"/>
                  </a:lnTo>
                  <a:lnTo>
                    <a:pt x="5093" y="106252"/>
                  </a:lnTo>
                  <a:lnTo>
                    <a:pt x="0" y="155032"/>
                  </a:lnTo>
                  <a:lnTo>
                    <a:pt x="11031" y="203784"/>
                  </a:lnTo>
                  <a:lnTo>
                    <a:pt x="33304" y="239003"/>
                  </a:lnTo>
                  <a:lnTo>
                    <a:pt x="66642" y="263761"/>
                  </a:lnTo>
                  <a:lnTo>
                    <a:pt x="114841" y="273767"/>
                  </a:lnTo>
                  <a:lnTo>
                    <a:pt x="139731" y="272303"/>
                  </a:lnTo>
                  <a:lnTo>
                    <a:pt x="195340" y="258137"/>
                  </a:lnTo>
                  <a:lnTo>
                    <a:pt x="249685" y="224239"/>
                  </a:lnTo>
                  <a:lnTo>
                    <a:pt x="270092" y="200192"/>
                  </a:lnTo>
                  <a:lnTo>
                    <a:pt x="258134" y="194674"/>
                  </a:lnTo>
                  <a:lnTo>
                    <a:pt x="227729" y="180884"/>
                  </a:lnTo>
                  <a:lnTo>
                    <a:pt x="212670" y="173689"/>
                  </a:lnTo>
                  <a:lnTo>
                    <a:pt x="197874" y="165963"/>
                  </a:lnTo>
                  <a:lnTo>
                    <a:pt x="153506" y="134982"/>
                  </a:lnTo>
                  <a:lnTo>
                    <a:pt x="116622" y="95896"/>
                  </a:lnTo>
                  <a:lnTo>
                    <a:pt x="88169" y="50352"/>
                  </a:lnTo>
                  <a:lnTo>
                    <a:pt x="69092" y="0"/>
                  </a:lnTo>
                  <a:close/>
                </a:path>
              </a:pathLst>
            </a:custGeom>
            <a:solidFill>
              <a:srgbClr val="464646">
                <a:alpha val="86000"/>
              </a:srgbClr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4" name="bg object 1863">
              <a:extLst>
                <a:ext uri="{FF2B5EF4-FFF2-40B4-BE49-F238E27FC236}">
                  <a16:creationId xmlns:a16="http://schemas.microsoft.com/office/drawing/2014/main" id="{8FD73472-CF2C-EB13-8CD5-7AAEFA6BFD68}"/>
                </a:ext>
              </a:extLst>
            </p:cNvPr>
            <p:cNvSpPr/>
            <p:nvPr/>
          </p:nvSpPr>
          <p:spPr>
            <a:xfrm>
              <a:off x="10089870" y="6343338"/>
              <a:ext cx="443230" cy="443230"/>
            </a:xfrm>
            <a:custGeom>
              <a:avLst/>
              <a:gdLst/>
              <a:ahLst/>
              <a:cxnLst/>
              <a:rect l="l" t="t" r="r" b="b"/>
              <a:pathLst>
                <a:path w="443229" h="443229">
                  <a:moveTo>
                    <a:pt x="92595" y="213817"/>
                  </a:moveTo>
                  <a:lnTo>
                    <a:pt x="88595" y="204927"/>
                  </a:lnTo>
                  <a:lnTo>
                    <a:pt x="75031" y="211683"/>
                  </a:lnTo>
                  <a:lnTo>
                    <a:pt x="60032" y="215468"/>
                  </a:lnTo>
                  <a:lnTo>
                    <a:pt x="44335" y="217449"/>
                  </a:lnTo>
                  <a:lnTo>
                    <a:pt x="28663" y="218782"/>
                  </a:lnTo>
                  <a:lnTo>
                    <a:pt x="26797" y="212178"/>
                  </a:lnTo>
                  <a:lnTo>
                    <a:pt x="18135" y="206654"/>
                  </a:lnTo>
                  <a:lnTo>
                    <a:pt x="12141" y="206057"/>
                  </a:lnTo>
                  <a:lnTo>
                    <a:pt x="6388" y="207022"/>
                  </a:lnTo>
                  <a:lnTo>
                    <a:pt x="1955" y="210413"/>
                  </a:lnTo>
                  <a:lnTo>
                    <a:pt x="0" y="215353"/>
                  </a:lnTo>
                  <a:lnTo>
                    <a:pt x="1714" y="220929"/>
                  </a:lnTo>
                  <a:lnTo>
                    <a:pt x="3492" y="223418"/>
                  </a:lnTo>
                  <a:lnTo>
                    <a:pt x="4368" y="223100"/>
                  </a:lnTo>
                  <a:lnTo>
                    <a:pt x="2057" y="227291"/>
                  </a:lnTo>
                  <a:lnTo>
                    <a:pt x="1231" y="228269"/>
                  </a:lnTo>
                  <a:lnTo>
                    <a:pt x="1117" y="233362"/>
                  </a:lnTo>
                  <a:lnTo>
                    <a:pt x="3441" y="236474"/>
                  </a:lnTo>
                  <a:lnTo>
                    <a:pt x="6375" y="237744"/>
                  </a:lnTo>
                  <a:lnTo>
                    <a:pt x="12788" y="238290"/>
                  </a:lnTo>
                  <a:lnTo>
                    <a:pt x="18973" y="235394"/>
                  </a:lnTo>
                  <a:lnTo>
                    <a:pt x="24498" y="230581"/>
                  </a:lnTo>
                  <a:lnTo>
                    <a:pt x="28917" y="225336"/>
                  </a:lnTo>
                  <a:lnTo>
                    <a:pt x="41897" y="226377"/>
                  </a:lnTo>
                  <a:lnTo>
                    <a:pt x="72669" y="229984"/>
                  </a:lnTo>
                  <a:lnTo>
                    <a:pt x="81724" y="232054"/>
                  </a:lnTo>
                  <a:lnTo>
                    <a:pt x="88925" y="235826"/>
                  </a:lnTo>
                  <a:lnTo>
                    <a:pt x="90195" y="232346"/>
                  </a:lnTo>
                  <a:lnTo>
                    <a:pt x="92278" y="223989"/>
                  </a:lnTo>
                  <a:lnTo>
                    <a:pt x="92595" y="213817"/>
                  </a:lnTo>
                  <a:close/>
                </a:path>
                <a:path w="443229" h="443229">
                  <a:moveTo>
                    <a:pt x="137871" y="325412"/>
                  </a:moveTo>
                  <a:lnTo>
                    <a:pt x="135407" y="314007"/>
                  </a:lnTo>
                  <a:lnTo>
                    <a:pt x="132295" y="307962"/>
                  </a:lnTo>
                  <a:lnTo>
                    <a:pt x="126441" y="305231"/>
                  </a:lnTo>
                  <a:lnTo>
                    <a:pt x="115773" y="303796"/>
                  </a:lnTo>
                  <a:lnTo>
                    <a:pt x="110972" y="318160"/>
                  </a:lnTo>
                  <a:lnTo>
                    <a:pt x="103047" y="331444"/>
                  </a:lnTo>
                  <a:lnTo>
                    <a:pt x="93345" y="343941"/>
                  </a:lnTo>
                  <a:lnTo>
                    <a:pt x="83197" y="355981"/>
                  </a:lnTo>
                  <a:lnTo>
                    <a:pt x="77228" y="352615"/>
                  </a:lnTo>
                  <a:lnTo>
                    <a:pt x="67170" y="354825"/>
                  </a:lnTo>
                  <a:lnTo>
                    <a:pt x="56311" y="363804"/>
                  </a:lnTo>
                  <a:lnTo>
                    <a:pt x="56667" y="374980"/>
                  </a:lnTo>
                  <a:lnTo>
                    <a:pt x="68694" y="377063"/>
                  </a:lnTo>
                  <a:lnTo>
                    <a:pt x="69100" y="376174"/>
                  </a:lnTo>
                  <a:lnTo>
                    <a:pt x="70396" y="380796"/>
                  </a:lnTo>
                  <a:lnTo>
                    <a:pt x="70523" y="382066"/>
                  </a:lnTo>
                  <a:lnTo>
                    <a:pt x="74041" y="385737"/>
                  </a:lnTo>
                  <a:lnTo>
                    <a:pt x="77876" y="386308"/>
                  </a:lnTo>
                  <a:lnTo>
                    <a:pt x="80873" y="385127"/>
                  </a:lnTo>
                  <a:lnTo>
                    <a:pt x="85788" y="380974"/>
                  </a:lnTo>
                  <a:lnTo>
                    <a:pt x="88112" y="374561"/>
                  </a:lnTo>
                  <a:lnTo>
                    <a:pt x="88620" y="367245"/>
                  </a:lnTo>
                  <a:lnTo>
                    <a:pt x="88036" y="360426"/>
                  </a:lnTo>
                  <a:lnTo>
                    <a:pt x="97942" y="351967"/>
                  </a:lnTo>
                  <a:lnTo>
                    <a:pt x="108191" y="343941"/>
                  </a:lnTo>
                  <a:lnTo>
                    <a:pt x="122250" y="332752"/>
                  </a:lnTo>
                  <a:lnTo>
                    <a:pt x="130111" y="327825"/>
                  </a:lnTo>
                  <a:lnTo>
                    <a:pt x="137871" y="325412"/>
                  </a:lnTo>
                  <a:close/>
                </a:path>
                <a:path w="443229" h="443229">
                  <a:moveTo>
                    <a:pt x="139268" y="115785"/>
                  </a:moveTo>
                  <a:lnTo>
                    <a:pt x="124891" y="110985"/>
                  </a:lnTo>
                  <a:lnTo>
                    <a:pt x="111620" y="103060"/>
                  </a:lnTo>
                  <a:lnTo>
                    <a:pt x="99110" y="93357"/>
                  </a:lnTo>
                  <a:lnTo>
                    <a:pt x="87071" y="83210"/>
                  </a:lnTo>
                  <a:lnTo>
                    <a:pt x="90462" y="77216"/>
                  </a:lnTo>
                  <a:lnTo>
                    <a:pt x="88239" y="67157"/>
                  </a:lnTo>
                  <a:lnTo>
                    <a:pt x="79260" y="56324"/>
                  </a:lnTo>
                  <a:lnTo>
                    <a:pt x="68084" y="56667"/>
                  </a:lnTo>
                  <a:lnTo>
                    <a:pt x="66027" y="68707"/>
                  </a:lnTo>
                  <a:lnTo>
                    <a:pt x="66878" y="69088"/>
                  </a:lnTo>
                  <a:lnTo>
                    <a:pt x="62255" y="70408"/>
                  </a:lnTo>
                  <a:lnTo>
                    <a:pt x="60998" y="70548"/>
                  </a:lnTo>
                  <a:lnTo>
                    <a:pt x="57315" y="74028"/>
                  </a:lnTo>
                  <a:lnTo>
                    <a:pt x="56756" y="77889"/>
                  </a:lnTo>
                  <a:lnTo>
                    <a:pt x="57950" y="80860"/>
                  </a:lnTo>
                  <a:lnTo>
                    <a:pt x="62090" y="85788"/>
                  </a:lnTo>
                  <a:lnTo>
                    <a:pt x="68503" y="88112"/>
                  </a:lnTo>
                  <a:lnTo>
                    <a:pt x="75819" y="88607"/>
                  </a:lnTo>
                  <a:lnTo>
                    <a:pt x="82664" y="88036"/>
                  </a:lnTo>
                  <a:lnTo>
                    <a:pt x="91097" y="97942"/>
                  </a:lnTo>
                  <a:lnTo>
                    <a:pt x="99123" y="108204"/>
                  </a:lnTo>
                  <a:lnTo>
                    <a:pt x="110299" y="122237"/>
                  </a:lnTo>
                  <a:lnTo>
                    <a:pt x="115239" y="130098"/>
                  </a:lnTo>
                  <a:lnTo>
                    <a:pt x="117678" y="137858"/>
                  </a:lnTo>
                  <a:lnTo>
                    <a:pt x="129197" y="134835"/>
                  </a:lnTo>
                  <a:lnTo>
                    <a:pt x="135280" y="131533"/>
                  </a:lnTo>
                  <a:lnTo>
                    <a:pt x="137972" y="125869"/>
                  </a:lnTo>
                  <a:lnTo>
                    <a:pt x="139268" y="115785"/>
                  </a:lnTo>
                  <a:close/>
                </a:path>
                <a:path w="443229" h="443229">
                  <a:moveTo>
                    <a:pt x="195795" y="143014"/>
                  </a:moveTo>
                  <a:lnTo>
                    <a:pt x="187375" y="130949"/>
                  </a:lnTo>
                  <a:lnTo>
                    <a:pt x="181419" y="117144"/>
                  </a:lnTo>
                  <a:lnTo>
                    <a:pt x="176961" y="102438"/>
                  </a:lnTo>
                  <a:lnTo>
                    <a:pt x="173075" y="87668"/>
                  </a:lnTo>
                  <a:lnTo>
                    <a:pt x="179298" y="84709"/>
                  </a:lnTo>
                  <a:lnTo>
                    <a:pt x="183261" y="75222"/>
                  </a:lnTo>
                  <a:lnTo>
                    <a:pt x="182791" y="69215"/>
                  </a:lnTo>
                  <a:lnTo>
                    <a:pt x="180860" y="63715"/>
                  </a:lnTo>
                  <a:lnTo>
                    <a:pt x="176758" y="59931"/>
                  </a:lnTo>
                  <a:lnTo>
                    <a:pt x="171551" y="58864"/>
                  </a:lnTo>
                  <a:lnTo>
                    <a:pt x="166357" y="61518"/>
                  </a:lnTo>
                  <a:lnTo>
                    <a:pt x="164211" y="63690"/>
                  </a:lnTo>
                  <a:lnTo>
                    <a:pt x="164680" y="64490"/>
                  </a:lnTo>
                  <a:lnTo>
                    <a:pt x="160159" y="62928"/>
                  </a:lnTo>
                  <a:lnTo>
                    <a:pt x="159029" y="62306"/>
                  </a:lnTo>
                  <a:lnTo>
                    <a:pt x="154012" y="63042"/>
                  </a:lnTo>
                  <a:lnTo>
                    <a:pt x="151333" y="65862"/>
                  </a:lnTo>
                  <a:lnTo>
                    <a:pt x="150596" y="68999"/>
                  </a:lnTo>
                  <a:lnTo>
                    <a:pt x="151142" y="75412"/>
                  </a:lnTo>
                  <a:lnTo>
                    <a:pt x="155054" y="81000"/>
                  </a:lnTo>
                  <a:lnTo>
                    <a:pt x="160756" y="85610"/>
                  </a:lnTo>
                  <a:lnTo>
                    <a:pt x="166687" y="89077"/>
                  </a:lnTo>
                  <a:lnTo>
                    <a:pt x="167881" y="102031"/>
                  </a:lnTo>
                  <a:lnTo>
                    <a:pt x="169608" y="132956"/>
                  </a:lnTo>
                  <a:lnTo>
                    <a:pt x="169125" y="142227"/>
                  </a:lnTo>
                  <a:lnTo>
                    <a:pt x="166649" y="149974"/>
                  </a:lnTo>
                  <a:lnTo>
                    <a:pt x="175336" y="152361"/>
                  </a:lnTo>
                  <a:lnTo>
                    <a:pt x="183692" y="150622"/>
                  </a:lnTo>
                  <a:lnTo>
                    <a:pt x="190817" y="146824"/>
                  </a:lnTo>
                  <a:lnTo>
                    <a:pt x="195795" y="143014"/>
                  </a:lnTo>
                  <a:close/>
                </a:path>
                <a:path w="443229" h="443229">
                  <a:moveTo>
                    <a:pt x="238137" y="88582"/>
                  </a:moveTo>
                  <a:lnTo>
                    <a:pt x="231368" y="75044"/>
                  </a:lnTo>
                  <a:lnTo>
                    <a:pt x="227584" y="60045"/>
                  </a:lnTo>
                  <a:lnTo>
                    <a:pt x="225615" y="44335"/>
                  </a:lnTo>
                  <a:lnTo>
                    <a:pt x="224269" y="28651"/>
                  </a:lnTo>
                  <a:lnTo>
                    <a:pt x="230898" y="26784"/>
                  </a:lnTo>
                  <a:lnTo>
                    <a:pt x="236435" y="18122"/>
                  </a:lnTo>
                  <a:lnTo>
                    <a:pt x="236994" y="12128"/>
                  </a:lnTo>
                  <a:lnTo>
                    <a:pt x="236042" y="6375"/>
                  </a:lnTo>
                  <a:lnTo>
                    <a:pt x="232651" y="1943"/>
                  </a:lnTo>
                  <a:lnTo>
                    <a:pt x="227723" y="0"/>
                  </a:lnTo>
                  <a:lnTo>
                    <a:pt x="222148" y="1739"/>
                  </a:lnTo>
                  <a:lnTo>
                    <a:pt x="219646" y="3505"/>
                  </a:lnTo>
                  <a:lnTo>
                    <a:pt x="219976" y="4381"/>
                  </a:lnTo>
                  <a:lnTo>
                    <a:pt x="215785" y="2057"/>
                  </a:lnTo>
                  <a:lnTo>
                    <a:pt x="214782" y="1244"/>
                  </a:lnTo>
                  <a:lnTo>
                    <a:pt x="209702" y="1117"/>
                  </a:lnTo>
                  <a:lnTo>
                    <a:pt x="206590" y="3441"/>
                  </a:lnTo>
                  <a:lnTo>
                    <a:pt x="205308" y="6388"/>
                  </a:lnTo>
                  <a:lnTo>
                    <a:pt x="204762" y="12801"/>
                  </a:lnTo>
                  <a:lnTo>
                    <a:pt x="207657" y="18986"/>
                  </a:lnTo>
                  <a:lnTo>
                    <a:pt x="212483" y="24511"/>
                  </a:lnTo>
                  <a:lnTo>
                    <a:pt x="217741" y="28943"/>
                  </a:lnTo>
                  <a:lnTo>
                    <a:pt x="216700" y="41910"/>
                  </a:lnTo>
                  <a:lnTo>
                    <a:pt x="213093" y="72669"/>
                  </a:lnTo>
                  <a:lnTo>
                    <a:pt x="211023" y="81724"/>
                  </a:lnTo>
                  <a:lnTo>
                    <a:pt x="207175" y="89039"/>
                  </a:lnTo>
                  <a:lnTo>
                    <a:pt x="212280" y="91300"/>
                  </a:lnTo>
                  <a:lnTo>
                    <a:pt x="219468" y="92900"/>
                  </a:lnTo>
                  <a:lnTo>
                    <a:pt x="228257" y="92456"/>
                  </a:lnTo>
                  <a:lnTo>
                    <a:pt x="238137" y="88582"/>
                  </a:lnTo>
                  <a:close/>
                </a:path>
                <a:path w="443229" h="443229">
                  <a:moveTo>
                    <a:pt x="238302" y="430263"/>
                  </a:moveTo>
                  <a:lnTo>
                    <a:pt x="235407" y="424091"/>
                  </a:lnTo>
                  <a:lnTo>
                    <a:pt x="230581" y="418566"/>
                  </a:lnTo>
                  <a:lnTo>
                    <a:pt x="225323" y="414134"/>
                  </a:lnTo>
                  <a:lnTo>
                    <a:pt x="226377" y="401167"/>
                  </a:lnTo>
                  <a:lnTo>
                    <a:pt x="229971" y="370395"/>
                  </a:lnTo>
                  <a:lnTo>
                    <a:pt x="232041" y="361340"/>
                  </a:lnTo>
                  <a:lnTo>
                    <a:pt x="235813" y="354126"/>
                  </a:lnTo>
                  <a:lnTo>
                    <a:pt x="225907" y="349783"/>
                  </a:lnTo>
                  <a:lnTo>
                    <a:pt x="219392" y="348373"/>
                  </a:lnTo>
                  <a:lnTo>
                    <a:pt x="213360" y="349923"/>
                  </a:lnTo>
                  <a:lnTo>
                    <a:pt x="204927" y="354482"/>
                  </a:lnTo>
                  <a:lnTo>
                    <a:pt x="211696" y="368033"/>
                  </a:lnTo>
                  <a:lnTo>
                    <a:pt x="215480" y="383032"/>
                  </a:lnTo>
                  <a:lnTo>
                    <a:pt x="217449" y="398741"/>
                  </a:lnTo>
                  <a:lnTo>
                    <a:pt x="218795" y="414426"/>
                  </a:lnTo>
                  <a:lnTo>
                    <a:pt x="212166" y="416255"/>
                  </a:lnTo>
                  <a:lnTo>
                    <a:pt x="206641" y="424954"/>
                  </a:lnTo>
                  <a:lnTo>
                    <a:pt x="206044" y="430949"/>
                  </a:lnTo>
                  <a:lnTo>
                    <a:pt x="207010" y="436689"/>
                  </a:lnTo>
                  <a:lnTo>
                    <a:pt x="210400" y="441121"/>
                  </a:lnTo>
                  <a:lnTo>
                    <a:pt x="215341" y="443064"/>
                  </a:lnTo>
                  <a:lnTo>
                    <a:pt x="220916" y="441337"/>
                  </a:lnTo>
                  <a:lnTo>
                    <a:pt x="223431" y="439572"/>
                  </a:lnTo>
                  <a:lnTo>
                    <a:pt x="223088" y="438683"/>
                  </a:lnTo>
                  <a:lnTo>
                    <a:pt x="227279" y="441020"/>
                  </a:lnTo>
                  <a:lnTo>
                    <a:pt x="228295" y="441833"/>
                  </a:lnTo>
                  <a:lnTo>
                    <a:pt x="233349" y="441947"/>
                  </a:lnTo>
                  <a:lnTo>
                    <a:pt x="236474" y="439635"/>
                  </a:lnTo>
                  <a:lnTo>
                    <a:pt x="237756" y="436676"/>
                  </a:lnTo>
                  <a:lnTo>
                    <a:pt x="238302" y="430263"/>
                  </a:lnTo>
                  <a:close/>
                </a:path>
                <a:path w="443229" h="443229">
                  <a:moveTo>
                    <a:pt x="294601" y="372884"/>
                  </a:moveTo>
                  <a:lnTo>
                    <a:pt x="294195" y="366471"/>
                  </a:lnTo>
                  <a:lnTo>
                    <a:pt x="290436" y="360781"/>
                  </a:lnTo>
                  <a:lnTo>
                    <a:pt x="284861" y="356019"/>
                  </a:lnTo>
                  <a:lnTo>
                    <a:pt x="279019" y="352399"/>
                  </a:lnTo>
                  <a:lnTo>
                    <a:pt x="278155" y="339420"/>
                  </a:lnTo>
                  <a:lnTo>
                    <a:pt x="277228" y="308457"/>
                  </a:lnTo>
                  <a:lnTo>
                    <a:pt x="277952" y="299212"/>
                  </a:lnTo>
                  <a:lnTo>
                    <a:pt x="280631" y="291515"/>
                  </a:lnTo>
                  <a:lnTo>
                    <a:pt x="275005" y="288175"/>
                  </a:lnTo>
                  <a:lnTo>
                    <a:pt x="269951" y="287566"/>
                  </a:lnTo>
                  <a:lnTo>
                    <a:pt x="262597" y="290156"/>
                  </a:lnTo>
                  <a:lnTo>
                    <a:pt x="250113" y="296392"/>
                  </a:lnTo>
                  <a:lnTo>
                    <a:pt x="258787" y="308800"/>
                  </a:lnTo>
                  <a:lnTo>
                    <a:pt x="264718" y="323088"/>
                  </a:lnTo>
                  <a:lnTo>
                    <a:pt x="268973" y="338328"/>
                  </a:lnTo>
                  <a:lnTo>
                    <a:pt x="272592" y="353656"/>
                  </a:lnTo>
                  <a:lnTo>
                    <a:pt x="266293" y="356425"/>
                  </a:lnTo>
                  <a:lnTo>
                    <a:pt x="262089" y="365836"/>
                  </a:lnTo>
                  <a:lnTo>
                    <a:pt x="262407" y="371868"/>
                  </a:lnTo>
                  <a:lnTo>
                    <a:pt x="264185" y="377405"/>
                  </a:lnTo>
                  <a:lnTo>
                    <a:pt x="268198" y="381292"/>
                  </a:lnTo>
                  <a:lnTo>
                    <a:pt x="273367" y="382498"/>
                  </a:lnTo>
                  <a:lnTo>
                    <a:pt x="278638" y="379971"/>
                  </a:lnTo>
                  <a:lnTo>
                    <a:pt x="280860" y="377863"/>
                  </a:lnTo>
                  <a:lnTo>
                    <a:pt x="280377" y="377037"/>
                  </a:lnTo>
                  <a:lnTo>
                    <a:pt x="284861" y="378714"/>
                  </a:lnTo>
                  <a:lnTo>
                    <a:pt x="285991" y="379387"/>
                  </a:lnTo>
                  <a:lnTo>
                    <a:pt x="291020" y="378752"/>
                  </a:lnTo>
                  <a:lnTo>
                    <a:pt x="293751" y="375996"/>
                  </a:lnTo>
                  <a:lnTo>
                    <a:pt x="294601" y="372884"/>
                  </a:lnTo>
                  <a:close/>
                </a:path>
                <a:path w="443229" h="443229">
                  <a:moveTo>
                    <a:pt x="386308" y="365188"/>
                  </a:moveTo>
                  <a:lnTo>
                    <a:pt x="385127" y="362191"/>
                  </a:lnTo>
                  <a:lnTo>
                    <a:pt x="380974" y="357276"/>
                  </a:lnTo>
                  <a:lnTo>
                    <a:pt x="374561" y="354952"/>
                  </a:lnTo>
                  <a:lnTo>
                    <a:pt x="367245" y="354457"/>
                  </a:lnTo>
                  <a:lnTo>
                    <a:pt x="360400" y="355015"/>
                  </a:lnTo>
                  <a:lnTo>
                    <a:pt x="351967" y="345122"/>
                  </a:lnTo>
                  <a:lnTo>
                    <a:pt x="332752" y="320827"/>
                  </a:lnTo>
                  <a:lnTo>
                    <a:pt x="327825" y="312966"/>
                  </a:lnTo>
                  <a:lnTo>
                    <a:pt x="325386" y="305193"/>
                  </a:lnTo>
                  <a:lnTo>
                    <a:pt x="322707" y="306489"/>
                  </a:lnTo>
                  <a:lnTo>
                    <a:pt x="316611" y="310527"/>
                  </a:lnTo>
                  <a:lnTo>
                    <a:pt x="310057" y="317550"/>
                  </a:lnTo>
                  <a:lnTo>
                    <a:pt x="305993" y="327748"/>
                  </a:lnTo>
                  <a:lnTo>
                    <a:pt x="319684" y="332841"/>
                  </a:lnTo>
                  <a:lnTo>
                    <a:pt x="332384" y="340690"/>
                  </a:lnTo>
                  <a:lnTo>
                    <a:pt x="344385" y="350100"/>
                  </a:lnTo>
                  <a:lnTo>
                    <a:pt x="355968" y="359854"/>
                  </a:lnTo>
                  <a:lnTo>
                    <a:pt x="352615" y="365861"/>
                  </a:lnTo>
                  <a:lnTo>
                    <a:pt x="354838" y="375881"/>
                  </a:lnTo>
                  <a:lnTo>
                    <a:pt x="363778" y="386740"/>
                  </a:lnTo>
                  <a:lnTo>
                    <a:pt x="374980" y="386384"/>
                  </a:lnTo>
                  <a:lnTo>
                    <a:pt x="377037" y="374370"/>
                  </a:lnTo>
                  <a:lnTo>
                    <a:pt x="376186" y="373989"/>
                  </a:lnTo>
                  <a:lnTo>
                    <a:pt x="380784" y="372656"/>
                  </a:lnTo>
                  <a:lnTo>
                    <a:pt x="382079" y="372541"/>
                  </a:lnTo>
                  <a:lnTo>
                    <a:pt x="383349" y="371297"/>
                  </a:lnTo>
                  <a:lnTo>
                    <a:pt x="385749" y="369036"/>
                  </a:lnTo>
                  <a:lnTo>
                    <a:pt x="386308" y="365188"/>
                  </a:lnTo>
                  <a:close/>
                </a:path>
                <a:path w="443229" h="443229">
                  <a:moveTo>
                    <a:pt x="386753" y="79273"/>
                  </a:moveTo>
                  <a:lnTo>
                    <a:pt x="386397" y="68097"/>
                  </a:lnTo>
                  <a:lnTo>
                    <a:pt x="374383" y="66027"/>
                  </a:lnTo>
                  <a:lnTo>
                    <a:pt x="373964" y="66865"/>
                  </a:lnTo>
                  <a:lnTo>
                    <a:pt x="372643" y="62280"/>
                  </a:lnTo>
                  <a:lnTo>
                    <a:pt x="372541" y="60972"/>
                  </a:lnTo>
                  <a:lnTo>
                    <a:pt x="369023" y="57327"/>
                  </a:lnTo>
                  <a:lnTo>
                    <a:pt x="365175" y="56743"/>
                  </a:lnTo>
                  <a:lnTo>
                    <a:pt x="362204" y="57937"/>
                  </a:lnTo>
                  <a:lnTo>
                    <a:pt x="357263" y="62090"/>
                  </a:lnTo>
                  <a:lnTo>
                    <a:pt x="354939" y="68503"/>
                  </a:lnTo>
                  <a:lnTo>
                    <a:pt x="354444" y="75819"/>
                  </a:lnTo>
                  <a:lnTo>
                    <a:pt x="355028" y="82651"/>
                  </a:lnTo>
                  <a:lnTo>
                    <a:pt x="345122" y="91097"/>
                  </a:lnTo>
                  <a:lnTo>
                    <a:pt x="334860" y="99136"/>
                  </a:lnTo>
                  <a:lnTo>
                    <a:pt x="320814" y="110299"/>
                  </a:lnTo>
                  <a:lnTo>
                    <a:pt x="312966" y="115227"/>
                  </a:lnTo>
                  <a:lnTo>
                    <a:pt x="305193" y="117665"/>
                  </a:lnTo>
                  <a:lnTo>
                    <a:pt x="306895" y="120827"/>
                  </a:lnTo>
                  <a:lnTo>
                    <a:pt x="311569" y="127914"/>
                  </a:lnTo>
                  <a:lnTo>
                    <a:pt x="318579" y="135267"/>
                  </a:lnTo>
                  <a:lnTo>
                    <a:pt x="327266" y="139280"/>
                  </a:lnTo>
                  <a:lnTo>
                    <a:pt x="332066" y="124904"/>
                  </a:lnTo>
                  <a:lnTo>
                    <a:pt x="340004" y="111633"/>
                  </a:lnTo>
                  <a:lnTo>
                    <a:pt x="349719" y="99123"/>
                  </a:lnTo>
                  <a:lnTo>
                    <a:pt x="359867" y="87096"/>
                  </a:lnTo>
                  <a:lnTo>
                    <a:pt x="365848" y="90462"/>
                  </a:lnTo>
                  <a:lnTo>
                    <a:pt x="375894" y="88226"/>
                  </a:lnTo>
                  <a:lnTo>
                    <a:pt x="380530" y="84404"/>
                  </a:lnTo>
                  <a:lnTo>
                    <a:pt x="386753" y="79273"/>
                  </a:lnTo>
                  <a:close/>
                </a:path>
                <a:path w="443229" h="443229">
                  <a:moveTo>
                    <a:pt x="443064" y="227723"/>
                  </a:moveTo>
                  <a:lnTo>
                    <a:pt x="441337" y="222148"/>
                  </a:lnTo>
                  <a:lnTo>
                    <a:pt x="439559" y="219646"/>
                  </a:lnTo>
                  <a:lnTo>
                    <a:pt x="438683" y="219964"/>
                  </a:lnTo>
                  <a:lnTo>
                    <a:pt x="441007" y="215785"/>
                  </a:lnTo>
                  <a:lnTo>
                    <a:pt x="441833" y="214782"/>
                  </a:lnTo>
                  <a:lnTo>
                    <a:pt x="441947" y="209715"/>
                  </a:lnTo>
                  <a:lnTo>
                    <a:pt x="439623" y="206590"/>
                  </a:lnTo>
                  <a:lnTo>
                    <a:pt x="436676" y="205320"/>
                  </a:lnTo>
                  <a:lnTo>
                    <a:pt x="430263" y="204774"/>
                  </a:lnTo>
                  <a:lnTo>
                    <a:pt x="424078" y="207670"/>
                  </a:lnTo>
                  <a:lnTo>
                    <a:pt x="418553" y="212496"/>
                  </a:lnTo>
                  <a:lnTo>
                    <a:pt x="414134" y="217728"/>
                  </a:lnTo>
                  <a:lnTo>
                    <a:pt x="401154" y="216687"/>
                  </a:lnTo>
                  <a:lnTo>
                    <a:pt x="370382" y="213093"/>
                  </a:lnTo>
                  <a:lnTo>
                    <a:pt x="361340" y="211023"/>
                  </a:lnTo>
                  <a:lnTo>
                    <a:pt x="354126" y="207251"/>
                  </a:lnTo>
                  <a:lnTo>
                    <a:pt x="352945" y="206260"/>
                  </a:lnTo>
                  <a:lnTo>
                    <a:pt x="351396" y="207352"/>
                  </a:lnTo>
                  <a:lnTo>
                    <a:pt x="351497" y="208508"/>
                  </a:lnTo>
                  <a:lnTo>
                    <a:pt x="348195" y="212496"/>
                  </a:lnTo>
                  <a:lnTo>
                    <a:pt x="346417" y="217157"/>
                  </a:lnTo>
                  <a:lnTo>
                    <a:pt x="346786" y="226288"/>
                  </a:lnTo>
                  <a:lnTo>
                    <a:pt x="347878" y="231317"/>
                  </a:lnTo>
                  <a:lnTo>
                    <a:pt x="350608" y="234467"/>
                  </a:lnTo>
                  <a:lnTo>
                    <a:pt x="349389" y="236562"/>
                  </a:lnTo>
                  <a:lnTo>
                    <a:pt x="352158" y="239737"/>
                  </a:lnTo>
                  <a:lnTo>
                    <a:pt x="354469" y="238150"/>
                  </a:lnTo>
                  <a:lnTo>
                    <a:pt x="368020" y="231381"/>
                  </a:lnTo>
                  <a:lnTo>
                    <a:pt x="383019" y="227596"/>
                  </a:lnTo>
                  <a:lnTo>
                    <a:pt x="398729" y="225615"/>
                  </a:lnTo>
                  <a:lnTo>
                    <a:pt x="414413" y="224282"/>
                  </a:lnTo>
                  <a:lnTo>
                    <a:pt x="416255" y="230898"/>
                  </a:lnTo>
                  <a:lnTo>
                    <a:pt x="424942" y="236423"/>
                  </a:lnTo>
                  <a:lnTo>
                    <a:pt x="430936" y="237007"/>
                  </a:lnTo>
                  <a:lnTo>
                    <a:pt x="436676" y="236054"/>
                  </a:lnTo>
                  <a:lnTo>
                    <a:pt x="441121" y="232664"/>
                  </a:lnTo>
                  <a:lnTo>
                    <a:pt x="443064" y="227723"/>
                  </a:lnTo>
                  <a:close/>
                </a:path>
              </a:pathLst>
            </a:custGeom>
            <a:solidFill>
              <a:srgbClr val="DDCDE4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5" name="bg object 1864">
              <a:extLst>
                <a:ext uri="{FF2B5EF4-FFF2-40B4-BE49-F238E27FC236}">
                  <a16:creationId xmlns:a16="http://schemas.microsoft.com/office/drawing/2014/main" id="{B7FF6FDE-1BAF-39D5-7866-31C18B30B115}"/>
                </a:ext>
              </a:extLst>
            </p:cNvPr>
            <p:cNvSpPr/>
            <p:nvPr/>
          </p:nvSpPr>
          <p:spPr>
            <a:xfrm>
              <a:off x="10204742" y="6467341"/>
              <a:ext cx="201295" cy="214629"/>
            </a:xfrm>
            <a:custGeom>
              <a:avLst/>
              <a:gdLst/>
              <a:ahLst/>
              <a:cxnLst/>
              <a:rect l="l" t="t" r="r" b="b"/>
              <a:pathLst>
                <a:path w="201295" h="214629">
                  <a:moveTo>
                    <a:pt x="16751" y="150164"/>
                  </a:moveTo>
                  <a:lnTo>
                    <a:pt x="16624" y="141097"/>
                  </a:lnTo>
                  <a:lnTo>
                    <a:pt x="12026" y="137668"/>
                  </a:lnTo>
                  <a:lnTo>
                    <a:pt x="9474" y="135775"/>
                  </a:lnTo>
                  <a:lnTo>
                    <a:pt x="5689" y="135712"/>
                  </a:lnTo>
                  <a:lnTo>
                    <a:pt x="2387" y="138849"/>
                  </a:lnTo>
                  <a:lnTo>
                    <a:pt x="1765" y="139941"/>
                  </a:lnTo>
                  <a:lnTo>
                    <a:pt x="1435" y="141097"/>
                  </a:lnTo>
                  <a:lnTo>
                    <a:pt x="0" y="143103"/>
                  </a:lnTo>
                  <a:lnTo>
                    <a:pt x="444" y="145961"/>
                  </a:lnTo>
                  <a:lnTo>
                    <a:pt x="2413" y="153047"/>
                  </a:lnTo>
                  <a:lnTo>
                    <a:pt x="7200" y="157162"/>
                  </a:lnTo>
                  <a:lnTo>
                    <a:pt x="16751" y="150164"/>
                  </a:lnTo>
                  <a:close/>
                </a:path>
                <a:path w="201295" h="214629">
                  <a:moveTo>
                    <a:pt x="37680" y="54673"/>
                  </a:moveTo>
                  <a:lnTo>
                    <a:pt x="36512" y="47675"/>
                  </a:lnTo>
                  <a:lnTo>
                    <a:pt x="33845" y="41033"/>
                  </a:lnTo>
                  <a:lnTo>
                    <a:pt x="26289" y="38620"/>
                  </a:lnTo>
                  <a:lnTo>
                    <a:pt x="20637" y="41414"/>
                  </a:lnTo>
                  <a:lnTo>
                    <a:pt x="12598" y="40665"/>
                  </a:lnTo>
                  <a:lnTo>
                    <a:pt x="9004" y="52844"/>
                  </a:lnTo>
                  <a:lnTo>
                    <a:pt x="8699" y="59004"/>
                  </a:lnTo>
                  <a:lnTo>
                    <a:pt x="9982" y="65620"/>
                  </a:lnTo>
                  <a:lnTo>
                    <a:pt x="13970" y="70421"/>
                  </a:lnTo>
                  <a:lnTo>
                    <a:pt x="19786" y="72771"/>
                  </a:lnTo>
                  <a:lnTo>
                    <a:pt x="26555" y="71983"/>
                  </a:lnTo>
                  <a:lnTo>
                    <a:pt x="32397" y="68008"/>
                  </a:lnTo>
                  <a:lnTo>
                    <a:pt x="36207" y="61836"/>
                  </a:lnTo>
                  <a:lnTo>
                    <a:pt x="37680" y="54673"/>
                  </a:lnTo>
                  <a:close/>
                </a:path>
                <a:path w="201295" h="214629">
                  <a:moveTo>
                    <a:pt x="63360" y="96253"/>
                  </a:moveTo>
                  <a:lnTo>
                    <a:pt x="51409" y="88861"/>
                  </a:lnTo>
                  <a:lnTo>
                    <a:pt x="47256" y="91465"/>
                  </a:lnTo>
                  <a:lnTo>
                    <a:pt x="44526" y="95389"/>
                  </a:lnTo>
                  <a:lnTo>
                    <a:pt x="40360" y="98386"/>
                  </a:lnTo>
                  <a:lnTo>
                    <a:pt x="39573" y="105194"/>
                  </a:lnTo>
                  <a:lnTo>
                    <a:pt x="44323" y="116776"/>
                  </a:lnTo>
                  <a:lnTo>
                    <a:pt x="52463" y="118364"/>
                  </a:lnTo>
                  <a:lnTo>
                    <a:pt x="57111" y="112064"/>
                  </a:lnTo>
                  <a:lnTo>
                    <a:pt x="61264" y="106451"/>
                  </a:lnTo>
                  <a:lnTo>
                    <a:pt x="63360" y="96253"/>
                  </a:lnTo>
                  <a:close/>
                </a:path>
                <a:path w="201295" h="214629">
                  <a:moveTo>
                    <a:pt x="68503" y="204749"/>
                  </a:moveTo>
                  <a:lnTo>
                    <a:pt x="67487" y="197345"/>
                  </a:lnTo>
                  <a:lnTo>
                    <a:pt x="61125" y="196342"/>
                  </a:lnTo>
                  <a:lnTo>
                    <a:pt x="58762" y="195973"/>
                  </a:lnTo>
                  <a:lnTo>
                    <a:pt x="56108" y="197027"/>
                  </a:lnTo>
                  <a:lnTo>
                    <a:pt x="54597" y="199923"/>
                  </a:lnTo>
                  <a:lnTo>
                    <a:pt x="54381" y="200685"/>
                  </a:lnTo>
                  <a:lnTo>
                    <a:pt x="54343" y="201434"/>
                  </a:lnTo>
                  <a:lnTo>
                    <a:pt x="53555" y="201676"/>
                  </a:lnTo>
                  <a:lnTo>
                    <a:pt x="52844" y="202120"/>
                  </a:lnTo>
                  <a:lnTo>
                    <a:pt x="51015" y="205155"/>
                  </a:lnTo>
                  <a:lnTo>
                    <a:pt x="52984" y="208153"/>
                  </a:lnTo>
                  <a:lnTo>
                    <a:pt x="57645" y="214477"/>
                  </a:lnTo>
                  <a:lnTo>
                    <a:pt x="63068" y="214630"/>
                  </a:lnTo>
                  <a:lnTo>
                    <a:pt x="68503" y="204749"/>
                  </a:lnTo>
                  <a:close/>
                </a:path>
                <a:path w="201295" h="214629">
                  <a:moveTo>
                    <a:pt x="115100" y="147586"/>
                  </a:moveTo>
                  <a:lnTo>
                    <a:pt x="115011" y="139534"/>
                  </a:lnTo>
                  <a:lnTo>
                    <a:pt x="109435" y="135026"/>
                  </a:lnTo>
                  <a:lnTo>
                    <a:pt x="103936" y="130594"/>
                  </a:lnTo>
                  <a:lnTo>
                    <a:pt x="96532" y="132829"/>
                  </a:lnTo>
                  <a:lnTo>
                    <a:pt x="93865" y="139522"/>
                  </a:lnTo>
                  <a:lnTo>
                    <a:pt x="93789" y="140068"/>
                  </a:lnTo>
                  <a:lnTo>
                    <a:pt x="91287" y="145643"/>
                  </a:lnTo>
                  <a:lnTo>
                    <a:pt x="91173" y="152781"/>
                  </a:lnTo>
                  <a:lnTo>
                    <a:pt x="101371" y="162318"/>
                  </a:lnTo>
                  <a:lnTo>
                    <a:pt x="108153" y="159258"/>
                  </a:lnTo>
                  <a:lnTo>
                    <a:pt x="115100" y="147586"/>
                  </a:lnTo>
                  <a:close/>
                </a:path>
                <a:path w="201295" h="214629">
                  <a:moveTo>
                    <a:pt x="144208" y="11277"/>
                  </a:moveTo>
                  <a:lnTo>
                    <a:pt x="133540" y="0"/>
                  </a:lnTo>
                  <a:lnTo>
                    <a:pt x="124358" y="1079"/>
                  </a:lnTo>
                  <a:lnTo>
                    <a:pt x="119634" y="7200"/>
                  </a:lnTo>
                  <a:lnTo>
                    <a:pt x="118884" y="8166"/>
                  </a:lnTo>
                  <a:lnTo>
                    <a:pt x="118859" y="9169"/>
                  </a:lnTo>
                  <a:lnTo>
                    <a:pt x="119265" y="9982"/>
                  </a:lnTo>
                  <a:lnTo>
                    <a:pt x="118605" y="13271"/>
                  </a:lnTo>
                  <a:lnTo>
                    <a:pt x="118973" y="17170"/>
                  </a:lnTo>
                  <a:lnTo>
                    <a:pt x="122504" y="25895"/>
                  </a:lnTo>
                  <a:lnTo>
                    <a:pt x="131381" y="29425"/>
                  </a:lnTo>
                  <a:lnTo>
                    <a:pt x="143967" y="20764"/>
                  </a:lnTo>
                  <a:lnTo>
                    <a:pt x="144208" y="11277"/>
                  </a:lnTo>
                  <a:close/>
                </a:path>
                <a:path w="201295" h="214629">
                  <a:moveTo>
                    <a:pt x="149402" y="70256"/>
                  </a:moveTo>
                  <a:lnTo>
                    <a:pt x="146786" y="59067"/>
                  </a:lnTo>
                  <a:lnTo>
                    <a:pt x="139763" y="50292"/>
                  </a:lnTo>
                  <a:lnTo>
                    <a:pt x="129921" y="46075"/>
                  </a:lnTo>
                  <a:lnTo>
                    <a:pt x="119595" y="47282"/>
                  </a:lnTo>
                  <a:lnTo>
                    <a:pt x="111137" y="54762"/>
                  </a:lnTo>
                  <a:lnTo>
                    <a:pt x="110845" y="55359"/>
                  </a:lnTo>
                  <a:lnTo>
                    <a:pt x="109562" y="55994"/>
                  </a:lnTo>
                  <a:lnTo>
                    <a:pt x="108394" y="56870"/>
                  </a:lnTo>
                  <a:lnTo>
                    <a:pt x="102527" y="63487"/>
                  </a:lnTo>
                  <a:lnTo>
                    <a:pt x="101079" y="72491"/>
                  </a:lnTo>
                  <a:lnTo>
                    <a:pt x="101866" y="79616"/>
                  </a:lnTo>
                  <a:lnTo>
                    <a:pt x="105575" y="90652"/>
                  </a:lnTo>
                  <a:lnTo>
                    <a:pt x="113233" y="99314"/>
                  </a:lnTo>
                  <a:lnTo>
                    <a:pt x="123456" y="103378"/>
                  </a:lnTo>
                  <a:lnTo>
                    <a:pt x="134886" y="100647"/>
                  </a:lnTo>
                  <a:lnTo>
                    <a:pt x="143230" y="92735"/>
                  </a:lnTo>
                  <a:lnTo>
                    <a:pt x="148145" y="82042"/>
                  </a:lnTo>
                  <a:lnTo>
                    <a:pt x="149402" y="70256"/>
                  </a:lnTo>
                  <a:close/>
                </a:path>
                <a:path w="201295" h="214629">
                  <a:moveTo>
                    <a:pt x="200990" y="94792"/>
                  </a:moveTo>
                  <a:lnTo>
                    <a:pt x="196596" y="88633"/>
                  </a:lnTo>
                  <a:lnTo>
                    <a:pt x="194551" y="85750"/>
                  </a:lnTo>
                  <a:lnTo>
                    <a:pt x="190919" y="84556"/>
                  </a:lnTo>
                  <a:lnTo>
                    <a:pt x="185762" y="85128"/>
                  </a:lnTo>
                  <a:lnTo>
                    <a:pt x="184289" y="85725"/>
                  </a:lnTo>
                  <a:lnTo>
                    <a:pt x="182994" y="86614"/>
                  </a:lnTo>
                  <a:lnTo>
                    <a:pt x="177546" y="84289"/>
                  </a:lnTo>
                  <a:lnTo>
                    <a:pt x="174942" y="95948"/>
                  </a:lnTo>
                  <a:lnTo>
                    <a:pt x="176161" y="107200"/>
                  </a:lnTo>
                  <a:lnTo>
                    <a:pt x="183870" y="112268"/>
                  </a:lnTo>
                  <a:lnTo>
                    <a:pt x="196227" y="104152"/>
                  </a:lnTo>
                  <a:lnTo>
                    <a:pt x="200990" y="94792"/>
                  </a:lnTo>
                  <a:close/>
                </a:path>
              </a:pathLst>
            </a:custGeom>
            <a:solidFill>
              <a:srgbClr val="F6A7A8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6" name="bg object 1865">
              <a:extLst>
                <a:ext uri="{FF2B5EF4-FFF2-40B4-BE49-F238E27FC236}">
                  <a16:creationId xmlns:a16="http://schemas.microsoft.com/office/drawing/2014/main" id="{F914F5AC-F63C-B4FC-07F0-445C81B46E29}"/>
                </a:ext>
              </a:extLst>
            </p:cNvPr>
            <p:cNvSpPr/>
            <p:nvPr/>
          </p:nvSpPr>
          <p:spPr>
            <a:xfrm>
              <a:off x="10083241" y="6336747"/>
              <a:ext cx="454659" cy="455295"/>
            </a:xfrm>
            <a:custGeom>
              <a:avLst/>
              <a:gdLst/>
              <a:ahLst/>
              <a:cxnLst/>
              <a:rect l="l" t="t" r="r" b="b"/>
              <a:pathLst>
                <a:path w="454659" h="455295">
                  <a:moveTo>
                    <a:pt x="35661" y="226275"/>
                  </a:moveTo>
                  <a:lnTo>
                    <a:pt x="11125" y="208927"/>
                  </a:lnTo>
                  <a:lnTo>
                    <a:pt x="4686" y="212725"/>
                  </a:lnTo>
                  <a:lnTo>
                    <a:pt x="1562" y="218935"/>
                  </a:lnTo>
                  <a:lnTo>
                    <a:pt x="939" y="220472"/>
                  </a:lnTo>
                  <a:lnTo>
                    <a:pt x="787" y="220954"/>
                  </a:lnTo>
                  <a:lnTo>
                    <a:pt x="647" y="221449"/>
                  </a:lnTo>
                  <a:lnTo>
                    <a:pt x="304" y="221449"/>
                  </a:lnTo>
                  <a:lnTo>
                    <a:pt x="63" y="224002"/>
                  </a:lnTo>
                  <a:lnTo>
                    <a:pt x="0" y="227736"/>
                  </a:lnTo>
                  <a:lnTo>
                    <a:pt x="279" y="229616"/>
                  </a:lnTo>
                  <a:lnTo>
                    <a:pt x="355" y="230187"/>
                  </a:lnTo>
                  <a:lnTo>
                    <a:pt x="431" y="230708"/>
                  </a:lnTo>
                  <a:lnTo>
                    <a:pt x="533" y="231419"/>
                  </a:lnTo>
                  <a:lnTo>
                    <a:pt x="647" y="232117"/>
                  </a:lnTo>
                  <a:lnTo>
                    <a:pt x="14846" y="247535"/>
                  </a:lnTo>
                  <a:lnTo>
                    <a:pt x="17018" y="247383"/>
                  </a:lnTo>
                  <a:lnTo>
                    <a:pt x="18402" y="247383"/>
                  </a:lnTo>
                  <a:lnTo>
                    <a:pt x="34378" y="233070"/>
                  </a:lnTo>
                  <a:lnTo>
                    <a:pt x="34467" y="232841"/>
                  </a:lnTo>
                  <a:lnTo>
                    <a:pt x="34556" y="232600"/>
                  </a:lnTo>
                  <a:lnTo>
                    <a:pt x="34645" y="232359"/>
                  </a:lnTo>
                  <a:lnTo>
                    <a:pt x="34721" y="232117"/>
                  </a:lnTo>
                  <a:lnTo>
                    <a:pt x="34810" y="231825"/>
                  </a:lnTo>
                  <a:lnTo>
                    <a:pt x="34925" y="231419"/>
                  </a:lnTo>
                  <a:lnTo>
                    <a:pt x="35039" y="231063"/>
                  </a:lnTo>
                  <a:lnTo>
                    <a:pt x="35115" y="230708"/>
                  </a:lnTo>
                  <a:lnTo>
                    <a:pt x="35217" y="230187"/>
                  </a:lnTo>
                  <a:lnTo>
                    <a:pt x="35331" y="229616"/>
                  </a:lnTo>
                  <a:lnTo>
                    <a:pt x="35458" y="228625"/>
                  </a:lnTo>
                  <a:lnTo>
                    <a:pt x="35661" y="226275"/>
                  </a:lnTo>
                  <a:close/>
                </a:path>
                <a:path w="454659" h="455295">
                  <a:moveTo>
                    <a:pt x="98780" y="80860"/>
                  </a:moveTo>
                  <a:lnTo>
                    <a:pt x="98501" y="78587"/>
                  </a:lnTo>
                  <a:lnTo>
                    <a:pt x="94919" y="69380"/>
                  </a:lnTo>
                  <a:lnTo>
                    <a:pt x="87947" y="64427"/>
                  </a:lnTo>
                  <a:lnTo>
                    <a:pt x="73990" y="63893"/>
                  </a:lnTo>
                  <a:lnTo>
                    <a:pt x="67602" y="67779"/>
                  </a:lnTo>
                  <a:lnTo>
                    <a:pt x="64566" y="74041"/>
                  </a:lnTo>
                  <a:lnTo>
                    <a:pt x="63969" y="75577"/>
                  </a:lnTo>
                  <a:lnTo>
                    <a:pt x="63817" y="76073"/>
                  </a:lnTo>
                  <a:lnTo>
                    <a:pt x="63690" y="76568"/>
                  </a:lnTo>
                  <a:lnTo>
                    <a:pt x="63347" y="76568"/>
                  </a:lnTo>
                  <a:lnTo>
                    <a:pt x="63271" y="83718"/>
                  </a:lnTo>
                  <a:lnTo>
                    <a:pt x="63423" y="84607"/>
                  </a:lnTo>
                  <a:lnTo>
                    <a:pt x="63525" y="85293"/>
                  </a:lnTo>
                  <a:lnTo>
                    <a:pt x="63652" y="86017"/>
                  </a:lnTo>
                  <a:lnTo>
                    <a:pt x="63754" y="86702"/>
                  </a:lnTo>
                  <a:lnTo>
                    <a:pt x="63842" y="87198"/>
                  </a:lnTo>
                  <a:lnTo>
                    <a:pt x="76365" y="102095"/>
                  </a:lnTo>
                  <a:lnTo>
                    <a:pt x="76644" y="102095"/>
                  </a:lnTo>
                  <a:lnTo>
                    <a:pt x="78282" y="102438"/>
                  </a:lnTo>
                  <a:lnTo>
                    <a:pt x="97180" y="88722"/>
                  </a:lnTo>
                  <a:lnTo>
                    <a:pt x="97243" y="88595"/>
                  </a:lnTo>
                  <a:lnTo>
                    <a:pt x="97370" y="88290"/>
                  </a:lnTo>
                  <a:lnTo>
                    <a:pt x="97497" y="87985"/>
                  </a:lnTo>
                  <a:lnTo>
                    <a:pt x="97599" y="87668"/>
                  </a:lnTo>
                  <a:lnTo>
                    <a:pt x="97713" y="87350"/>
                  </a:lnTo>
                  <a:lnTo>
                    <a:pt x="97764" y="87198"/>
                  </a:lnTo>
                  <a:lnTo>
                    <a:pt x="97853" y="86956"/>
                  </a:lnTo>
                  <a:lnTo>
                    <a:pt x="97917" y="86702"/>
                  </a:lnTo>
                  <a:lnTo>
                    <a:pt x="98031" y="86309"/>
                  </a:lnTo>
                  <a:lnTo>
                    <a:pt x="98120" y="86017"/>
                  </a:lnTo>
                  <a:lnTo>
                    <a:pt x="98209" y="85661"/>
                  </a:lnTo>
                  <a:lnTo>
                    <a:pt x="98298" y="85293"/>
                  </a:lnTo>
                  <a:lnTo>
                    <a:pt x="98425" y="84607"/>
                  </a:lnTo>
                  <a:lnTo>
                    <a:pt x="98552" y="83718"/>
                  </a:lnTo>
                  <a:lnTo>
                    <a:pt x="98640" y="82854"/>
                  </a:lnTo>
                  <a:lnTo>
                    <a:pt x="98780" y="80860"/>
                  </a:lnTo>
                  <a:close/>
                </a:path>
                <a:path w="454659" h="455295">
                  <a:moveTo>
                    <a:pt x="100330" y="372198"/>
                  </a:moveTo>
                  <a:lnTo>
                    <a:pt x="96672" y="364477"/>
                  </a:lnTo>
                  <a:lnTo>
                    <a:pt x="94640" y="363232"/>
                  </a:lnTo>
                  <a:lnTo>
                    <a:pt x="84734" y="357174"/>
                  </a:lnTo>
                  <a:lnTo>
                    <a:pt x="77266" y="357466"/>
                  </a:lnTo>
                  <a:lnTo>
                    <a:pt x="71564" y="361442"/>
                  </a:lnTo>
                  <a:lnTo>
                    <a:pt x="70294" y="362496"/>
                  </a:lnTo>
                  <a:lnTo>
                    <a:pt x="69570" y="363232"/>
                  </a:lnTo>
                  <a:lnTo>
                    <a:pt x="69570" y="363067"/>
                  </a:lnTo>
                  <a:lnTo>
                    <a:pt x="69265" y="363067"/>
                  </a:lnTo>
                  <a:lnTo>
                    <a:pt x="67538" y="365658"/>
                  </a:lnTo>
                  <a:lnTo>
                    <a:pt x="63576" y="381990"/>
                  </a:lnTo>
                  <a:lnTo>
                    <a:pt x="63792" y="383540"/>
                  </a:lnTo>
                  <a:lnTo>
                    <a:pt x="75082" y="394944"/>
                  </a:lnTo>
                  <a:lnTo>
                    <a:pt x="80721" y="394944"/>
                  </a:lnTo>
                  <a:lnTo>
                    <a:pt x="100304" y="372325"/>
                  </a:lnTo>
                  <a:lnTo>
                    <a:pt x="100330" y="372198"/>
                  </a:lnTo>
                  <a:close/>
                </a:path>
                <a:path w="454659" h="455295">
                  <a:moveTo>
                    <a:pt x="186461" y="276415"/>
                  </a:moveTo>
                  <a:lnTo>
                    <a:pt x="183692" y="271678"/>
                  </a:lnTo>
                  <a:lnTo>
                    <a:pt x="179920" y="269963"/>
                  </a:lnTo>
                  <a:lnTo>
                    <a:pt x="179857" y="269532"/>
                  </a:lnTo>
                  <a:lnTo>
                    <a:pt x="178206" y="267106"/>
                  </a:lnTo>
                  <a:lnTo>
                    <a:pt x="178206" y="277583"/>
                  </a:lnTo>
                  <a:lnTo>
                    <a:pt x="178130" y="278536"/>
                  </a:lnTo>
                  <a:lnTo>
                    <a:pt x="177800" y="279361"/>
                  </a:lnTo>
                  <a:lnTo>
                    <a:pt x="177444" y="280060"/>
                  </a:lnTo>
                  <a:lnTo>
                    <a:pt x="177152" y="280949"/>
                  </a:lnTo>
                  <a:lnTo>
                    <a:pt x="176568" y="281724"/>
                  </a:lnTo>
                  <a:lnTo>
                    <a:pt x="175818" y="282257"/>
                  </a:lnTo>
                  <a:lnTo>
                    <a:pt x="174815" y="281851"/>
                  </a:lnTo>
                  <a:lnTo>
                    <a:pt x="175361" y="281724"/>
                  </a:lnTo>
                  <a:lnTo>
                    <a:pt x="175818" y="281305"/>
                  </a:lnTo>
                  <a:lnTo>
                    <a:pt x="175882" y="280949"/>
                  </a:lnTo>
                  <a:lnTo>
                    <a:pt x="175958" y="280530"/>
                  </a:lnTo>
                  <a:lnTo>
                    <a:pt x="176009" y="280060"/>
                  </a:lnTo>
                  <a:lnTo>
                    <a:pt x="177317" y="265785"/>
                  </a:lnTo>
                  <a:lnTo>
                    <a:pt x="173215" y="268376"/>
                  </a:lnTo>
                  <a:lnTo>
                    <a:pt x="167284" y="273634"/>
                  </a:lnTo>
                  <a:lnTo>
                    <a:pt x="165265" y="277583"/>
                  </a:lnTo>
                  <a:lnTo>
                    <a:pt x="164807" y="278536"/>
                  </a:lnTo>
                  <a:lnTo>
                    <a:pt x="167424" y="287159"/>
                  </a:lnTo>
                  <a:lnTo>
                    <a:pt x="171132" y="290309"/>
                  </a:lnTo>
                  <a:lnTo>
                    <a:pt x="179959" y="289687"/>
                  </a:lnTo>
                  <a:lnTo>
                    <a:pt x="183921" y="285572"/>
                  </a:lnTo>
                  <a:lnTo>
                    <a:pt x="184835" y="282257"/>
                  </a:lnTo>
                  <a:lnTo>
                    <a:pt x="186143" y="277583"/>
                  </a:lnTo>
                  <a:lnTo>
                    <a:pt x="186461" y="276415"/>
                  </a:lnTo>
                  <a:close/>
                </a:path>
                <a:path w="454659" h="455295">
                  <a:moveTo>
                    <a:pt x="191109" y="74498"/>
                  </a:moveTo>
                  <a:lnTo>
                    <a:pt x="187452" y="66776"/>
                  </a:lnTo>
                  <a:lnTo>
                    <a:pt x="185407" y="65532"/>
                  </a:lnTo>
                  <a:lnTo>
                    <a:pt x="175514" y="59486"/>
                  </a:lnTo>
                  <a:lnTo>
                    <a:pt x="168046" y="59766"/>
                  </a:lnTo>
                  <a:lnTo>
                    <a:pt x="162344" y="63741"/>
                  </a:lnTo>
                  <a:lnTo>
                    <a:pt x="161074" y="64808"/>
                  </a:lnTo>
                  <a:lnTo>
                    <a:pt x="160350" y="65532"/>
                  </a:lnTo>
                  <a:lnTo>
                    <a:pt x="160350" y="65366"/>
                  </a:lnTo>
                  <a:lnTo>
                    <a:pt x="160045" y="65366"/>
                  </a:lnTo>
                  <a:lnTo>
                    <a:pt x="158305" y="67970"/>
                  </a:lnTo>
                  <a:lnTo>
                    <a:pt x="154355" y="84289"/>
                  </a:lnTo>
                  <a:lnTo>
                    <a:pt x="154571" y="85852"/>
                  </a:lnTo>
                  <a:lnTo>
                    <a:pt x="165862" y="97256"/>
                  </a:lnTo>
                  <a:lnTo>
                    <a:pt x="171488" y="97256"/>
                  </a:lnTo>
                  <a:lnTo>
                    <a:pt x="191084" y="74637"/>
                  </a:lnTo>
                  <a:lnTo>
                    <a:pt x="191109" y="74498"/>
                  </a:lnTo>
                  <a:close/>
                </a:path>
                <a:path w="454659" h="455295">
                  <a:moveTo>
                    <a:pt x="242125" y="322414"/>
                  </a:moveTo>
                  <a:lnTo>
                    <a:pt x="240258" y="317906"/>
                  </a:lnTo>
                  <a:lnTo>
                    <a:pt x="236969" y="315836"/>
                  </a:lnTo>
                  <a:lnTo>
                    <a:pt x="236969" y="326097"/>
                  </a:lnTo>
                  <a:lnTo>
                    <a:pt x="235966" y="328002"/>
                  </a:lnTo>
                  <a:lnTo>
                    <a:pt x="234353" y="329120"/>
                  </a:lnTo>
                  <a:lnTo>
                    <a:pt x="234721" y="328650"/>
                  </a:lnTo>
                  <a:lnTo>
                    <a:pt x="235051" y="328180"/>
                  </a:lnTo>
                  <a:lnTo>
                    <a:pt x="235826" y="326809"/>
                  </a:lnTo>
                  <a:lnTo>
                    <a:pt x="235927" y="326644"/>
                  </a:lnTo>
                  <a:lnTo>
                    <a:pt x="236435" y="325310"/>
                  </a:lnTo>
                  <a:lnTo>
                    <a:pt x="236702" y="323926"/>
                  </a:lnTo>
                  <a:lnTo>
                    <a:pt x="236880" y="325310"/>
                  </a:lnTo>
                  <a:lnTo>
                    <a:pt x="236969" y="326097"/>
                  </a:lnTo>
                  <a:lnTo>
                    <a:pt x="236969" y="315836"/>
                  </a:lnTo>
                  <a:lnTo>
                    <a:pt x="233984" y="313944"/>
                  </a:lnTo>
                  <a:lnTo>
                    <a:pt x="230886" y="313944"/>
                  </a:lnTo>
                  <a:lnTo>
                    <a:pt x="228485" y="315455"/>
                  </a:lnTo>
                  <a:lnTo>
                    <a:pt x="225717" y="315633"/>
                  </a:lnTo>
                  <a:lnTo>
                    <a:pt x="226301" y="315633"/>
                  </a:lnTo>
                  <a:lnTo>
                    <a:pt x="224218" y="316814"/>
                  </a:lnTo>
                  <a:lnTo>
                    <a:pt x="220472" y="321868"/>
                  </a:lnTo>
                  <a:lnTo>
                    <a:pt x="220357" y="323926"/>
                  </a:lnTo>
                  <a:lnTo>
                    <a:pt x="220268" y="325310"/>
                  </a:lnTo>
                  <a:lnTo>
                    <a:pt x="220179" y="326809"/>
                  </a:lnTo>
                  <a:lnTo>
                    <a:pt x="222377" y="330365"/>
                  </a:lnTo>
                  <a:lnTo>
                    <a:pt x="227177" y="334289"/>
                  </a:lnTo>
                  <a:lnTo>
                    <a:pt x="233172" y="334721"/>
                  </a:lnTo>
                  <a:lnTo>
                    <a:pt x="238544" y="332041"/>
                  </a:lnTo>
                  <a:lnTo>
                    <a:pt x="240106" y="329120"/>
                  </a:lnTo>
                  <a:lnTo>
                    <a:pt x="241338" y="326809"/>
                  </a:lnTo>
                  <a:lnTo>
                    <a:pt x="241427" y="326644"/>
                  </a:lnTo>
                  <a:lnTo>
                    <a:pt x="241541" y="326097"/>
                  </a:lnTo>
                  <a:lnTo>
                    <a:pt x="241884" y="323926"/>
                  </a:lnTo>
                  <a:lnTo>
                    <a:pt x="242125" y="322414"/>
                  </a:lnTo>
                  <a:close/>
                </a:path>
                <a:path w="454659" h="455295">
                  <a:moveTo>
                    <a:pt x="246837" y="15024"/>
                  </a:moveTo>
                  <a:lnTo>
                    <a:pt x="243179" y="7302"/>
                  </a:lnTo>
                  <a:lnTo>
                    <a:pt x="241147" y="6057"/>
                  </a:lnTo>
                  <a:lnTo>
                    <a:pt x="231241" y="0"/>
                  </a:lnTo>
                  <a:lnTo>
                    <a:pt x="223774" y="292"/>
                  </a:lnTo>
                  <a:lnTo>
                    <a:pt x="218071" y="4267"/>
                  </a:lnTo>
                  <a:lnTo>
                    <a:pt x="216801" y="5321"/>
                  </a:lnTo>
                  <a:lnTo>
                    <a:pt x="216077" y="6057"/>
                  </a:lnTo>
                  <a:lnTo>
                    <a:pt x="216077" y="5892"/>
                  </a:lnTo>
                  <a:lnTo>
                    <a:pt x="215773" y="5892"/>
                  </a:lnTo>
                  <a:lnTo>
                    <a:pt x="214045" y="8483"/>
                  </a:lnTo>
                  <a:lnTo>
                    <a:pt x="210083" y="24815"/>
                  </a:lnTo>
                  <a:lnTo>
                    <a:pt x="210299" y="26365"/>
                  </a:lnTo>
                  <a:lnTo>
                    <a:pt x="221589" y="37769"/>
                  </a:lnTo>
                  <a:lnTo>
                    <a:pt x="227228" y="37769"/>
                  </a:lnTo>
                  <a:lnTo>
                    <a:pt x="246811" y="15151"/>
                  </a:lnTo>
                  <a:lnTo>
                    <a:pt x="246837" y="15024"/>
                  </a:lnTo>
                  <a:close/>
                </a:path>
                <a:path w="454659" h="455295">
                  <a:moveTo>
                    <a:pt x="247281" y="432371"/>
                  </a:moveTo>
                  <a:lnTo>
                    <a:pt x="243624" y="424649"/>
                  </a:lnTo>
                  <a:lnTo>
                    <a:pt x="241592" y="423405"/>
                  </a:lnTo>
                  <a:lnTo>
                    <a:pt x="231686" y="417360"/>
                  </a:lnTo>
                  <a:lnTo>
                    <a:pt x="224218" y="417639"/>
                  </a:lnTo>
                  <a:lnTo>
                    <a:pt x="218516" y="421614"/>
                  </a:lnTo>
                  <a:lnTo>
                    <a:pt x="217246" y="422668"/>
                  </a:lnTo>
                  <a:lnTo>
                    <a:pt x="216522" y="423405"/>
                  </a:lnTo>
                  <a:lnTo>
                    <a:pt x="216522" y="423240"/>
                  </a:lnTo>
                  <a:lnTo>
                    <a:pt x="216217" y="423240"/>
                  </a:lnTo>
                  <a:lnTo>
                    <a:pt x="214490" y="425831"/>
                  </a:lnTo>
                  <a:lnTo>
                    <a:pt x="210527" y="442163"/>
                  </a:lnTo>
                  <a:lnTo>
                    <a:pt x="210743" y="443725"/>
                  </a:lnTo>
                  <a:lnTo>
                    <a:pt x="222034" y="455129"/>
                  </a:lnTo>
                  <a:lnTo>
                    <a:pt x="227672" y="455129"/>
                  </a:lnTo>
                  <a:lnTo>
                    <a:pt x="247256" y="432511"/>
                  </a:lnTo>
                  <a:lnTo>
                    <a:pt x="247281" y="432371"/>
                  </a:lnTo>
                  <a:close/>
                </a:path>
                <a:path w="454659" h="455295">
                  <a:moveTo>
                    <a:pt x="305015" y="369443"/>
                  </a:moveTo>
                  <a:lnTo>
                    <a:pt x="301358" y="361721"/>
                  </a:lnTo>
                  <a:lnTo>
                    <a:pt x="299326" y="360476"/>
                  </a:lnTo>
                  <a:lnTo>
                    <a:pt x="289420" y="354418"/>
                  </a:lnTo>
                  <a:lnTo>
                    <a:pt x="281952" y="354711"/>
                  </a:lnTo>
                  <a:lnTo>
                    <a:pt x="276250" y="358686"/>
                  </a:lnTo>
                  <a:lnTo>
                    <a:pt x="274980" y="359740"/>
                  </a:lnTo>
                  <a:lnTo>
                    <a:pt x="274256" y="360476"/>
                  </a:lnTo>
                  <a:lnTo>
                    <a:pt x="274256" y="360311"/>
                  </a:lnTo>
                  <a:lnTo>
                    <a:pt x="273951" y="360311"/>
                  </a:lnTo>
                  <a:lnTo>
                    <a:pt x="272224" y="362902"/>
                  </a:lnTo>
                  <a:lnTo>
                    <a:pt x="268262" y="379234"/>
                  </a:lnTo>
                  <a:lnTo>
                    <a:pt x="268478" y="380784"/>
                  </a:lnTo>
                  <a:lnTo>
                    <a:pt x="279768" y="392188"/>
                  </a:lnTo>
                  <a:lnTo>
                    <a:pt x="285407" y="392188"/>
                  </a:lnTo>
                  <a:lnTo>
                    <a:pt x="304990" y="369570"/>
                  </a:lnTo>
                  <a:lnTo>
                    <a:pt x="305015" y="369443"/>
                  </a:lnTo>
                  <a:close/>
                </a:path>
                <a:path w="454659" h="455295">
                  <a:moveTo>
                    <a:pt x="314909" y="175399"/>
                  </a:moveTo>
                  <a:lnTo>
                    <a:pt x="313664" y="169329"/>
                  </a:lnTo>
                  <a:lnTo>
                    <a:pt x="309537" y="162115"/>
                  </a:lnTo>
                  <a:lnTo>
                    <a:pt x="300659" y="164045"/>
                  </a:lnTo>
                  <a:lnTo>
                    <a:pt x="296354" y="169875"/>
                  </a:lnTo>
                  <a:lnTo>
                    <a:pt x="296189" y="169989"/>
                  </a:lnTo>
                  <a:lnTo>
                    <a:pt x="291376" y="175945"/>
                  </a:lnTo>
                  <a:lnTo>
                    <a:pt x="292773" y="188556"/>
                  </a:lnTo>
                  <a:lnTo>
                    <a:pt x="302425" y="188188"/>
                  </a:lnTo>
                  <a:lnTo>
                    <a:pt x="308317" y="186156"/>
                  </a:lnTo>
                  <a:lnTo>
                    <a:pt x="312801" y="181457"/>
                  </a:lnTo>
                  <a:lnTo>
                    <a:pt x="314909" y="175399"/>
                  </a:lnTo>
                  <a:close/>
                </a:path>
                <a:path w="454659" h="455295">
                  <a:moveTo>
                    <a:pt x="324904" y="272275"/>
                  </a:moveTo>
                  <a:lnTo>
                    <a:pt x="322580" y="266230"/>
                  </a:lnTo>
                  <a:lnTo>
                    <a:pt x="317601" y="263423"/>
                  </a:lnTo>
                  <a:lnTo>
                    <a:pt x="311810" y="264121"/>
                  </a:lnTo>
                  <a:lnTo>
                    <a:pt x="307098" y="268617"/>
                  </a:lnTo>
                  <a:lnTo>
                    <a:pt x="306971" y="268884"/>
                  </a:lnTo>
                  <a:lnTo>
                    <a:pt x="306247" y="269570"/>
                  </a:lnTo>
                  <a:lnTo>
                    <a:pt x="305638" y="270408"/>
                  </a:lnTo>
                  <a:lnTo>
                    <a:pt x="303504" y="275234"/>
                  </a:lnTo>
                  <a:lnTo>
                    <a:pt x="303695" y="280314"/>
                  </a:lnTo>
                  <a:lnTo>
                    <a:pt x="307009" y="283222"/>
                  </a:lnTo>
                  <a:lnTo>
                    <a:pt x="313169" y="285673"/>
                  </a:lnTo>
                  <a:lnTo>
                    <a:pt x="319049" y="283667"/>
                  </a:lnTo>
                  <a:lnTo>
                    <a:pt x="323380" y="278688"/>
                  </a:lnTo>
                  <a:lnTo>
                    <a:pt x="324904" y="272275"/>
                  </a:lnTo>
                  <a:close/>
                </a:path>
                <a:path w="454659" h="455295">
                  <a:moveTo>
                    <a:pt x="393204" y="369443"/>
                  </a:moveTo>
                  <a:lnTo>
                    <a:pt x="389559" y="361721"/>
                  </a:lnTo>
                  <a:lnTo>
                    <a:pt x="387515" y="360476"/>
                  </a:lnTo>
                  <a:lnTo>
                    <a:pt x="377621" y="354418"/>
                  </a:lnTo>
                  <a:lnTo>
                    <a:pt x="370154" y="354711"/>
                  </a:lnTo>
                  <a:lnTo>
                    <a:pt x="364451" y="358686"/>
                  </a:lnTo>
                  <a:lnTo>
                    <a:pt x="363181" y="359740"/>
                  </a:lnTo>
                  <a:lnTo>
                    <a:pt x="362458" y="360476"/>
                  </a:lnTo>
                  <a:lnTo>
                    <a:pt x="362458" y="360311"/>
                  </a:lnTo>
                  <a:lnTo>
                    <a:pt x="362140" y="360311"/>
                  </a:lnTo>
                  <a:lnTo>
                    <a:pt x="360413" y="362902"/>
                  </a:lnTo>
                  <a:lnTo>
                    <a:pt x="356463" y="379234"/>
                  </a:lnTo>
                  <a:lnTo>
                    <a:pt x="356679" y="380784"/>
                  </a:lnTo>
                  <a:lnTo>
                    <a:pt x="367969" y="392188"/>
                  </a:lnTo>
                  <a:lnTo>
                    <a:pt x="373595" y="392188"/>
                  </a:lnTo>
                  <a:lnTo>
                    <a:pt x="393192" y="369570"/>
                  </a:lnTo>
                  <a:lnTo>
                    <a:pt x="393204" y="369443"/>
                  </a:lnTo>
                  <a:close/>
                </a:path>
                <a:path w="454659" h="455295">
                  <a:moveTo>
                    <a:pt x="393204" y="74498"/>
                  </a:moveTo>
                  <a:lnTo>
                    <a:pt x="389559" y="66776"/>
                  </a:lnTo>
                  <a:lnTo>
                    <a:pt x="387515" y="65532"/>
                  </a:lnTo>
                  <a:lnTo>
                    <a:pt x="377621" y="59486"/>
                  </a:lnTo>
                  <a:lnTo>
                    <a:pt x="370154" y="59766"/>
                  </a:lnTo>
                  <a:lnTo>
                    <a:pt x="364451" y="63741"/>
                  </a:lnTo>
                  <a:lnTo>
                    <a:pt x="363181" y="64808"/>
                  </a:lnTo>
                  <a:lnTo>
                    <a:pt x="362458" y="65532"/>
                  </a:lnTo>
                  <a:lnTo>
                    <a:pt x="362458" y="65366"/>
                  </a:lnTo>
                  <a:lnTo>
                    <a:pt x="362140" y="65366"/>
                  </a:lnTo>
                  <a:lnTo>
                    <a:pt x="360413" y="67970"/>
                  </a:lnTo>
                  <a:lnTo>
                    <a:pt x="356463" y="84289"/>
                  </a:lnTo>
                  <a:lnTo>
                    <a:pt x="356679" y="85852"/>
                  </a:lnTo>
                  <a:lnTo>
                    <a:pt x="367969" y="97256"/>
                  </a:lnTo>
                  <a:lnTo>
                    <a:pt x="373595" y="97256"/>
                  </a:lnTo>
                  <a:lnTo>
                    <a:pt x="393192" y="74637"/>
                  </a:lnTo>
                  <a:lnTo>
                    <a:pt x="393204" y="74498"/>
                  </a:lnTo>
                  <a:close/>
                </a:path>
                <a:path w="454659" h="455295">
                  <a:moveTo>
                    <a:pt x="454444" y="223329"/>
                  </a:moveTo>
                  <a:lnTo>
                    <a:pt x="450786" y="215620"/>
                  </a:lnTo>
                  <a:lnTo>
                    <a:pt x="448754" y="214376"/>
                  </a:lnTo>
                  <a:lnTo>
                    <a:pt x="438861" y="208318"/>
                  </a:lnTo>
                  <a:lnTo>
                    <a:pt x="431393" y="208597"/>
                  </a:lnTo>
                  <a:lnTo>
                    <a:pt x="425678" y="212585"/>
                  </a:lnTo>
                  <a:lnTo>
                    <a:pt x="424421" y="213639"/>
                  </a:lnTo>
                  <a:lnTo>
                    <a:pt x="423697" y="214376"/>
                  </a:lnTo>
                  <a:lnTo>
                    <a:pt x="423697" y="214210"/>
                  </a:lnTo>
                  <a:lnTo>
                    <a:pt x="423379" y="214210"/>
                  </a:lnTo>
                  <a:lnTo>
                    <a:pt x="421652" y="216801"/>
                  </a:lnTo>
                  <a:lnTo>
                    <a:pt x="417690" y="233121"/>
                  </a:lnTo>
                  <a:lnTo>
                    <a:pt x="417918" y="234683"/>
                  </a:lnTo>
                  <a:lnTo>
                    <a:pt x="429196" y="246087"/>
                  </a:lnTo>
                  <a:lnTo>
                    <a:pt x="434835" y="246087"/>
                  </a:lnTo>
                  <a:lnTo>
                    <a:pt x="454431" y="223469"/>
                  </a:lnTo>
                  <a:lnTo>
                    <a:pt x="454444" y="223329"/>
                  </a:lnTo>
                  <a:close/>
                </a:path>
              </a:pathLst>
            </a:custGeom>
            <a:solidFill>
              <a:srgbClr val="F05756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7" name="bg object 1866">
              <a:extLst>
                <a:ext uri="{FF2B5EF4-FFF2-40B4-BE49-F238E27FC236}">
                  <a16:creationId xmlns:a16="http://schemas.microsoft.com/office/drawing/2014/main" id="{9E1BC415-FC5F-A243-B103-2BBA7D80E3EB}"/>
                </a:ext>
              </a:extLst>
            </p:cNvPr>
            <p:cNvSpPr/>
            <p:nvPr/>
          </p:nvSpPr>
          <p:spPr>
            <a:xfrm>
              <a:off x="10603688" y="6478127"/>
              <a:ext cx="301625" cy="288290"/>
            </a:xfrm>
            <a:custGeom>
              <a:avLst/>
              <a:gdLst/>
              <a:ahLst/>
              <a:cxnLst/>
              <a:rect l="l" t="t" r="r" b="b"/>
              <a:pathLst>
                <a:path w="301625" h="288290">
                  <a:moveTo>
                    <a:pt x="176154" y="0"/>
                  </a:moveTo>
                  <a:lnTo>
                    <a:pt x="131020" y="4123"/>
                  </a:lnTo>
                  <a:lnTo>
                    <a:pt x="131753" y="3002"/>
                  </a:lnTo>
                  <a:lnTo>
                    <a:pt x="130497" y="1243"/>
                  </a:lnTo>
                  <a:lnTo>
                    <a:pt x="85446" y="26264"/>
                  </a:lnTo>
                  <a:lnTo>
                    <a:pt x="46609" y="57686"/>
                  </a:lnTo>
                  <a:lnTo>
                    <a:pt x="17039" y="96820"/>
                  </a:lnTo>
                  <a:lnTo>
                    <a:pt x="1286" y="144265"/>
                  </a:lnTo>
                  <a:lnTo>
                    <a:pt x="0" y="165137"/>
                  </a:lnTo>
                  <a:lnTo>
                    <a:pt x="2163" y="185918"/>
                  </a:lnTo>
                  <a:lnTo>
                    <a:pt x="17914" y="224336"/>
                  </a:lnTo>
                  <a:lnTo>
                    <a:pt x="54009" y="257811"/>
                  </a:lnTo>
                  <a:lnTo>
                    <a:pt x="99199" y="278250"/>
                  </a:lnTo>
                  <a:lnTo>
                    <a:pt x="144763" y="287781"/>
                  </a:lnTo>
                  <a:lnTo>
                    <a:pt x="190395" y="286029"/>
                  </a:lnTo>
                  <a:lnTo>
                    <a:pt x="232714" y="271066"/>
                  </a:lnTo>
                  <a:lnTo>
                    <a:pt x="268335" y="240964"/>
                  </a:lnTo>
                  <a:lnTo>
                    <a:pt x="290874" y="202471"/>
                  </a:lnTo>
                  <a:lnTo>
                    <a:pt x="301455" y="159220"/>
                  </a:lnTo>
                  <a:lnTo>
                    <a:pt x="299737" y="114708"/>
                  </a:lnTo>
                  <a:lnTo>
                    <a:pt x="285382" y="72435"/>
                  </a:lnTo>
                  <a:lnTo>
                    <a:pt x="257646" y="36395"/>
                  </a:lnTo>
                  <a:lnTo>
                    <a:pt x="219800" y="11503"/>
                  </a:lnTo>
                  <a:lnTo>
                    <a:pt x="176154" y="0"/>
                  </a:lnTo>
                  <a:close/>
                </a:path>
              </a:pathLst>
            </a:custGeom>
            <a:solidFill>
              <a:srgbClr val="F27E7E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8" name="bg object 1867">
              <a:extLst>
                <a:ext uri="{FF2B5EF4-FFF2-40B4-BE49-F238E27FC236}">
                  <a16:creationId xmlns:a16="http://schemas.microsoft.com/office/drawing/2014/main" id="{E6F1FADC-9368-0500-B35D-4CD177765870}"/>
                </a:ext>
              </a:extLst>
            </p:cNvPr>
            <p:cNvSpPr/>
            <p:nvPr/>
          </p:nvSpPr>
          <p:spPr>
            <a:xfrm>
              <a:off x="10603692" y="6477907"/>
              <a:ext cx="225425" cy="288925"/>
            </a:xfrm>
            <a:custGeom>
              <a:avLst/>
              <a:gdLst/>
              <a:ahLst/>
              <a:cxnLst/>
              <a:rect l="l" t="t" r="r" b="b"/>
              <a:pathLst>
                <a:path w="225425" h="288925">
                  <a:moveTo>
                    <a:pt x="156301" y="0"/>
                  </a:moveTo>
                  <a:lnTo>
                    <a:pt x="149938" y="583"/>
                  </a:lnTo>
                  <a:lnTo>
                    <a:pt x="143595" y="1493"/>
                  </a:lnTo>
                  <a:lnTo>
                    <a:pt x="137283" y="2743"/>
                  </a:lnTo>
                  <a:lnTo>
                    <a:pt x="131014" y="4345"/>
                  </a:lnTo>
                  <a:lnTo>
                    <a:pt x="131747" y="3225"/>
                  </a:lnTo>
                  <a:lnTo>
                    <a:pt x="85440" y="26486"/>
                  </a:lnTo>
                  <a:lnTo>
                    <a:pt x="46604" y="57907"/>
                  </a:lnTo>
                  <a:lnTo>
                    <a:pt x="17037" y="97038"/>
                  </a:lnTo>
                  <a:lnTo>
                    <a:pt x="1290" y="144477"/>
                  </a:lnTo>
                  <a:lnTo>
                    <a:pt x="0" y="165355"/>
                  </a:lnTo>
                  <a:lnTo>
                    <a:pt x="2163" y="186139"/>
                  </a:lnTo>
                  <a:lnTo>
                    <a:pt x="17918" y="224558"/>
                  </a:lnTo>
                  <a:lnTo>
                    <a:pt x="54008" y="258034"/>
                  </a:lnTo>
                  <a:lnTo>
                    <a:pt x="99193" y="278473"/>
                  </a:lnTo>
                  <a:lnTo>
                    <a:pt x="163347" y="288749"/>
                  </a:lnTo>
                  <a:lnTo>
                    <a:pt x="195049" y="285309"/>
                  </a:lnTo>
                  <a:lnTo>
                    <a:pt x="224948" y="275269"/>
                  </a:lnTo>
                  <a:lnTo>
                    <a:pt x="217556" y="264358"/>
                  </a:lnTo>
                  <a:lnTo>
                    <a:pt x="198649" y="236842"/>
                  </a:lnTo>
                  <a:lnTo>
                    <a:pt x="189477" y="222901"/>
                  </a:lnTo>
                  <a:lnTo>
                    <a:pt x="180803" y="208642"/>
                  </a:lnTo>
                  <a:lnTo>
                    <a:pt x="158821" y="159190"/>
                  </a:lnTo>
                  <a:lnTo>
                    <a:pt x="147439" y="106665"/>
                  </a:lnTo>
                  <a:lnTo>
                    <a:pt x="146614" y="52969"/>
                  </a:lnTo>
                  <a:lnTo>
                    <a:pt x="156301" y="0"/>
                  </a:lnTo>
                  <a:close/>
                </a:path>
              </a:pathLst>
            </a:custGeom>
            <a:solidFill>
              <a:srgbClr val="464646">
                <a:alpha val="86000"/>
              </a:srgbClr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79" name="bg object 1868">
              <a:extLst>
                <a:ext uri="{FF2B5EF4-FFF2-40B4-BE49-F238E27FC236}">
                  <a16:creationId xmlns:a16="http://schemas.microsoft.com/office/drawing/2014/main" id="{5A2EDDDD-BD49-310E-F5A2-1815B60E9268}"/>
                </a:ext>
              </a:extLst>
            </p:cNvPr>
            <p:cNvSpPr/>
            <p:nvPr/>
          </p:nvSpPr>
          <p:spPr>
            <a:xfrm>
              <a:off x="10548963" y="6403142"/>
              <a:ext cx="433705" cy="433705"/>
            </a:xfrm>
            <a:custGeom>
              <a:avLst/>
              <a:gdLst/>
              <a:ahLst/>
              <a:cxnLst/>
              <a:rect l="l" t="t" r="r" b="b"/>
              <a:pathLst>
                <a:path w="433704" h="433704">
                  <a:moveTo>
                    <a:pt x="95491" y="244411"/>
                  </a:moveTo>
                  <a:lnTo>
                    <a:pt x="91884" y="239052"/>
                  </a:lnTo>
                  <a:lnTo>
                    <a:pt x="83502" y="232321"/>
                  </a:lnTo>
                  <a:lnTo>
                    <a:pt x="71970" y="242138"/>
                  </a:lnTo>
                  <a:lnTo>
                    <a:pt x="58318" y="249415"/>
                  </a:lnTo>
                  <a:lnTo>
                    <a:pt x="43548" y="255104"/>
                  </a:lnTo>
                  <a:lnTo>
                    <a:pt x="28651" y="260172"/>
                  </a:lnTo>
                  <a:lnTo>
                    <a:pt x="25273" y="254177"/>
                  </a:lnTo>
                  <a:lnTo>
                    <a:pt x="15519" y="250901"/>
                  </a:lnTo>
                  <a:lnTo>
                    <a:pt x="9537" y="251790"/>
                  </a:lnTo>
                  <a:lnTo>
                    <a:pt x="4191" y="254088"/>
                  </a:lnTo>
                  <a:lnTo>
                    <a:pt x="698" y="258445"/>
                  </a:lnTo>
                  <a:lnTo>
                    <a:pt x="0" y="263702"/>
                  </a:lnTo>
                  <a:lnTo>
                    <a:pt x="3022" y="268693"/>
                  </a:lnTo>
                  <a:lnTo>
                    <a:pt x="5334" y="270713"/>
                  </a:lnTo>
                  <a:lnTo>
                    <a:pt x="6134" y="270167"/>
                  </a:lnTo>
                  <a:lnTo>
                    <a:pt x="4851" y="274789"/>
                  </a:lnTo>
                  <a:lnTo>
                    <a:pt x="4305" y="275958"/>
                  </a:lnTo>
                  <a:lnTo>
                    <a:pt x="5422" y="280911"/>
                  </a:lnTo>
                  <a:lnTo>
                    <a:pt x="8420" y="283375"/>
                  </a:lnTo>
                  <a:lnTo>
                    <a:pt x="11582" y="283933"/>
                  </a:lnTo>
                  <a:lnTo>
                    <a:pt x="17945" y="282905"/>
                  </a:lnTo>
                  <a:lnTo>
                    <a:pt x="23253" y="278612"/>
                  </a:lnTo>
                  <a:lnTo>
                    <a:pt x="27444" y="272605"/>
                  </a:lnTo>
                  <a:lnTo>
                    <a:pt x="30492" y="266471"/>
                  </a:lnTo>
                  <a:lnTo>
                    <a:pt x="43332" y="264350"/>
                  </a:lnTo>
                  <a:lnTo>
                    <a:pt x="56261" y="262763"/>
                  </a:lnTo>
                  <a:lnTo>
                    <a:pt x="74079" y="260464"/>
                  </a:lnTo>
                  <a:lnTo>
                    <a:pt x="83350" y="260299"/>
                  </a:lnTo>
                  <a:lnTo>
                    <a:pt x="91249" y="262229"/>
                  </a:lnTo>
                  <a:lnTo>
                    <a:pt x="95034" y="251206"/>
                  </a:lnTo>
                  <a:lnTo>
                    <a:pt x="95491" y="244411"/>
                  </a:lnTo>
                  <a:close/>
                </a:path>
                <a:path w="433704" h="433704">
                  <a:moveTo>
                    <a:pt x="111315" y="133629"/>
                  </a:moveTo>
                  <a:lnTo>
                    <a:pt x="96202" y="132410"/>
                  </a:lnTo>
                  <a:lnTo>
                    <a:pt x="81419" y="127901"/>
                  </a:lnTo>
                  <a:lnTo>
                    <a:pt x="66954" y="121475"/>
                  </a:lnTo>
                  <a:lnTo>
                    <a:pt x="52844" y="114528"/>
                  </a:lnTo>
                  <a:lnTo>
                    <a:pt x="54660" y="107911"/>
                  </a:lnTo>
                  <a:lnTo>
                    <a:pt x="50101" y="98691"/>
                  </a:lnTo>
                  <a:lnTo>
                    <a:pt x="38785" y="90309"/>
                  </a:lnTo>
                  <a:lnTo>
                    <a:pt x="28028" y="93319"/>
                  </a:lnTo>
                  <a:lnTo>
                    <a:pt x="28892" y="105486"/>
                  </a:lnTo>
                  <a:lnTo>
                    <a:pt x="29806" y="105664"/>
                  </a:lnTo>
                  <a:lnTo>
                    <a:pt x="25666" y="108064"/>
                  </a:lnTo>
                  <a:lnTo>
                    <a:pt x="24447" y="108470"/>
                  </a:lnTo>
                  <a:lnTo>
                    <a:pt x="21729" y="112763"/>
                  </a:lnTo>
                  <a:lnTo>
                    <a:pt x="22110" y="116636"/>
                  </a:lnTo>
                  <a:lnTo>
                    <a:pt x="23964" y="119253"/>
                  </a:lnTo>
                  <a:lnTo>
                    <a:pt x="29171" y="123024"/>
                  </a:lnTo>
                  <a:lnTo>
                    <a:pt x="35966" y="123748"/>
                  </a:lnTo>
                  <a:lnTo>
                    <a:pt x="43180" y="122466"/>
                  </a:lnTo>
                  <a:lnTo>
                    <a:pt x="49682" y="120269"/>
                  </a:lnTo>
                  <a:lnTo>
                    <a:pt x="60261" y="127876"/>
                  </a:lnTo>
                  <a:lnTo>
                    <a:pt x="84734" y="146850"/>
                  </a:lnTo>
                  <a:lnTo>
                    <a:pt x="91414" y="153301"/>
                  </a:lnTo>
                  <a:lnTo>
                    <a:pt x="95643" y="160248"/>
                  </a:lnTo>
                  <a:lnTo>
                    <a:pt x="98513" y="157937"/>
                  </a:lnTo>
                  <a:lnTo>
                    <a:pt x="104609" y="151853"/>
                  </a:lnTo>
                  <a:lnTo>
                    <a:pt x="110134" y="143306"/>
                  </a:lnTo>
                  <a:lnTo>
                    <a:pt x="111315" y="133629"/>
                  </a:lnTo>
                  <a:close/>
                </a:path>
                <a:path w="433704" h="433704">
                  <a:moveTo>
                    <a:pt x="160248" y="337439"/>
                  </a:moveTo>
                  <a:lnTo>
                    <a:pt x="154012" y="328599"/>
                  </a:lnTo>
                  <a:lnTo>
                    <a:pt x="149161" y="324027"/>
                  </a:lnTo>
                  <a:lnTo>
                    <a:pt x="143205" y="322249"/>
                  </a:lnTo>
                  <a:lnTo>
                    <a:pt x="133629" y="321792"/>
                  </a:lnTo>
                  <a:lnTo>
                    <a:pt x="132422" y="336880"/>
                  </a:lnTo>
                  <a:lnTo>
                    <a:pt x="127914" y="351675"/>
                  </a:lnTo>
                  <a:lnTo>
                    <a:pt x="121488" y="366141"/>
                  </a:lnTo>
                  <a:lnTo>
                    <a:pt x="114541" y="380263"/>
                  </a:lnTo>
                  <a:lnTo>
                    <a:pt x="107911" y="378421"/>
                  </a:lnTo>
                  <a:lnTo>
                    <a:pt x="98679" y="382993"/>
                  </a:lnTo>
                  <a:lnTo>
                    <a:pt x="90297" y="394296"/>
                  </a:lnTo>
                  <a:lnTo>
                    <a:pt x="93332" y="405079"/>
                  </a:lnTo>
                  <a:lnTo>
                    <a:pt x="105511" y="404190"/>
                  </a:lnTo>
                  <a:lnTo>
                    <a:pt x="105664" y="403263"/>
                  </a:lnTo>
                  <a:lnTo>
                    <a:pt x="108051" y="407416"/>
                  </a:lnTo>
                  <a:lnTo>
                    <a:pt x="108496" y="408635"/>
                  </a:lnTo>
                  <a:lnTo>
                    <a:pt x="112776" y="411353"/>
                  </a:lnTo>
                  <a:lnTo>
                    <a:pt x="116649" y="410997"/>
                  </a:lnTo>
                  <a:lnTo>
                    <a:pt x="119265" y="409117"/>
                  </a:lnTo>
                  <a:lnTo>
                    <a:pt x="123050" y="403910"/>
                  </a:lnTo>
                  <a:lnTo>
                    <a:pt x="123761" y="397116"/>
                  </a:lnTo>
                  <a:lnTo>
                    <a:pt x="122478" y="389902"/>
                  </a:lnTo>
                  <a:lnTo>
                    <a:pt x="120281" y="383387"/>
                  </a:lnTo>
                  <a:lnTo>
                    <a:pt x="127876" y="372821"/>
                  </a:lnTo>
                  <a:lnTo>
                    <a:pt x="135902" y="362559"/>
                  </a:lnTo>
                  <a:lnTo>
                    <a:pt x="146850" y="348348"/>
                  </a:lnTo>
                  <a:lnTo>
                    <a:pt x="153301" y="341668"/>
                  </a:lnTo>
                  <a:lnTo>
                    <a:pt x="160248" y="337439"/>
                  </a:lnTo>
                  <a:close/>
                </a:path>
                <a:path w="433704" h="433704">
                  <a:moveTo>
                    <a:pt x="200748" y="83489"/>
                  </a:moveTo>
                  <a:lnTo>
                    <a:pt x="190931" y="71958"/>
                  </a:lnTo>
                  <a:lnTo>
                    <a:pt x="183654" y="58305"/>
                  </a:lnTo>
                  <a:lnTo>
                    <a:pt x="177965" y="43535"/>
                  </a:lnTo>
                  <a:lnTo>
                    <a:pt x="172897" y="28638"/>
                  </a:lnTo>
                  <a:lnTo>
                    <a:pt x="178892" y="25247"/>
                  </a:lnTo>
                  <a:lnTo>
                    <a:pt x="182194" y="15494"/>
                  </a:lnTo>
                  <a:lnTo>
                    <a:pt x="181305" y="9550"/>
                  </a:lnTo>
                  <a:lnTo>
                    <a:pt x="178993" y="4191"/>
                  </a:lnTo>
                  <a:lnTo>
                    <a:pt x="174637" y="698"/>
                  </a:lnTo>
                  <a:lnTo>
                    <a:pt x="169379" y="0"/>
                  </a:lnTo>
                  <a:lnTo>
                    <a:pt x="164388" y="3009"/>
                  </a:lnTo>
                  <a:lnTo>
                    <a:pt x="162369" y="5334"/>
                  </a:lnTo>
                  <a:lnTo>
                    <a:pt x="162902" y="6108"/>
                  </a:lnTo>
                  <a:lnTo>
                    <a:pt x="158280" y="4851"/>
                  </a:lnTo>
                  <a:lnTo>
                    <a:pt x="157124" y="4318"/>
                  </a:lnTo>
                  <a:lnTo>
                    <a:pt x="152171" y="5397"/>
                  </a:lnTo>
                  <a:lnTo>
                    <a:pt x="149694" y="8407"/>
                  </a:lnTo>
                  <a:lnTo>
                    <a:pt x="149174" y="11569"/>
                  </a:lnTo>
                  <a:lnTo>
                    <a:pt x="150177" y="17932"/>
                  </a:lnTo>
                  <a:lnTo>
                    <a:pt x="154470" y="23241"/>
                  </a:lnTo>
                  <a:lnTo>
                    <a:pt x="160477" y="27444"/>
                  </a:lnTo>
                  <a:lnTo>
                    <a:pt x="166636" y="30480"/>
                  </a:lnTo>
                  <a:lnTo>
                    <a:pt x="168732" y="43319"/>
                  </a:lnTo>
                  <a:lnTo>
                    <a:pt x="170307" y="56248"/>
                  </a:lnTo>
                  <a:lnTo>
                    <a:pt x="172631" y="74053"/>
                  </a:lnTo>
                  <a:lnTo>
                    <a:pt x="172796" y="83337"/>
                  </a:lnTo>
                  <a:lnTo>
                    <a:pt x="170865" y="91236"/>
                  </a:lnTo>
                  <a:lnTo>
                    <a:pt x="182295" y="94602"/>
                  </a:lnTo>
                  <a:lnTo>
                    <a:pt x="189217" y="94919"/>
                  </a:lnTo>
                  <a:lnTo>
                    <a:pt x="194437" y="91452"/>
                  </a:lnTo>
                  <a:lnTo>
                    <a:pt x="200748" y="83489"/>
                  </a:lnTo>
                  <a:close/>
                </a:path>
                <a:path w="433704" h="433704">
                  <a:moveTo>
                    <a:pt x="230987" y="306997"/>
                  </a:moveTo>
                  <a:lnTo>
                    <a:pt x="227888" y="301218"/>
                  </a:lnTo>
                  <a:lnTo>
                    <a:pt x="223875" y="298094"/>
                  </a:lnTo>
                  <a:lnTo>
                    <a:pt x="216255" y="296506"/>
                  </a:lnTo>
                  <a:lnTo>
                    <a:pt x="202349" y="295389"/>
                  </a:lnTo>
                  <a:lnTo>
                    <a:pt x="203352" y="310502"/>
                  </a:lnTo>
                  <a:lnTo>
                    <a:pt x="201053" y="325793"/>
                  </a:lnTo>
                  <a:lnTo>
                    <a:pt x="196811" y="341045"/>
                  </a:lnTo>
                  <a:lnTo>
                    <a:pt x="191985" y="356031"/>
                  </a:lnTo>
                  <a:lnTo>
                    <a:pt x="185178" y="355168"/>
                  </a:lnTo>
                  <a:lnTo>
                    <a:pt x="176707" y="361035"/>
                  </a:lnTo>
                  <a:lnTo>
                    <a:pt x="173863" y="366356"/>
                  </a:lnTo>
                  <a:lnTo>
                    <a:pt x="172529" y="372033"/>
                  </a:lnTo>
                  <a:lnTo>
                    <a:pt x="173951" y="377431"/>
                  </a:lnTo>
                  <a:lnTo>
                    <a:pt x="177761" y="381127"/>
                  </a:lnTo>
                  <a:lnTo>
                    <a:pt x="183578" y="381685"/>
                  </a:lnTo>
                  <a:lnTo>
                    <a:pt x="186563" y="381025"/>
                  </a:lnTo>
                  <a:lnTo>
                    <a:pt x="186588" y="380072"/>
                  </a:lnTo>
                  <a:lnTo>
                    <a:pt x="189547" y="383819"/>
                  </a:lnTo>
                  <a:lnTo>
                    <a:pt x="190169" y="384987"/>
                  </a:lnTo>
                  <a:lnTo>
                    <a:pt x="194805" y="387045"/>
                  </a:lnTo>
                  <a:lnTo>
                    <a:pt x="198564" y="386092"/>
                  </a:lnTo>
                  <a:lnTo>
                    <a:pt x="200901" y="383882"/>
                  </a:lnTo>
                  <a:lnTo>
                    <a:pt x="203873" y="378167"/>
                  </a:lnTo>
                  <a:lnTo>
                    <a:pt x="203581" y="371360"/>
                  </a:lnTo>
                  <a:lnTo>
                    <a:pt x="201269" y="364401"/>
                  </a:lnTo>
                  <a:lnTo>
                    <a:pt x="198145" y="358292"/>
                  </a:lnTo>
                  <a:lnTo>
                    <a:pt x="204114" y="346722"/>
                  </a:lnTo>
                  <a:lnTo>
                    <a:pt x="219316" y="319735"/>
                  </a:lnTo>
                  <a:lnTo>
                    <a:pt x="224713" y="312191"/>
                  </a:lnTo>
                  <a:lnTo>
                    <a:pt x="230987" y="306997"/>
                  </a:lnTo>
                  <a:close/>
                </a:path>
                <a:path w="433704" h="433704">
                  <a:moveTo>
                    <a:pt x="263271" y="60401"/>
                  </a:moveTo>
                  <a:lnTo>
                    <a:pt x="261708" y="55041"/>
                  </a:lnTo>
                  <a:lnTo>
                    <a:pt x="257810" y="51435"/>
                  </a:lnTo>
                  <a:lnTo>
                    <a:pt x="251980" y="51028"/>
                  </a:lnTo>
                  <a:lnTo>
                    <a:pt x="249021" y="51777"/>
                  </a:lnTo>
                  <a:lnTo>
                    <a:pt x="249008" y="52705"/>
                  </a:lnTo>
                  <a:lnTo>
                    <a:pt x="245948" y="49034"/>
                  </a:lnTo>
                  <a:lnTo>
                    <a:pt x="245313" y="47917"/>
                  </a:lnTo>
                  <a:lnTo>
                    <a:pt x="240639" y="45948"/>
                  </a:lnTo>
                  <a:lnTo>
                    <a:pt x="236880" y="46977"/>
                  </a:lnTo>
                  <a:lnTo>
                    <a:pt x="234619" y="49288"/>
                  </a:lnTo>
                  <a:lnTo>
                    <a:pt x="231787" y="55054"/>
                  </a:lnTo>
                  <a:lnTo>
                    <a:pt x="232244" y="61874"/>
                  </a:lnTo>
                  <a:lnTo>
                    <a:pt x="234746" y="68770"/>
                  </a:lnTo>
                  <a:lnTo>
                    <a:pt x="238036" y="74803"/>
                  </a:lnTo>
                  <a:lnTo>
                    <a:pt x="232359" y="86499"/>
                  </a:lnTo>
                  <a:lnTo>
                    <a:pt x="226212" y="97993"/>
                  </a:lnTo>
                  <a:lnTo>
                    <a:pt x="217855" y="113880"/>
                  </a:lnTo>
                  <a:lnTo>
                    <a:pt x="212661" y="121564"/>
                  </a:lnTo>
                  <a:lnTo>
                    <a:pt x="206527" y="126911"/>
                  </a:lnTo>
                  <a:lnTo>
                    <a:pt x="212737" y="133451"/>
                  </a:lnTo>
                  <a:lnTo>
                    <a:pt x="220802" y="136283"/>
                  </a:lnTo>
                  <a:lnTo>
                    <a:pt x="228854" y="136715"/>
                  </a:lnTo>
                  <a:lnTo>
                    <a:pt x="235089" y="136017"/>
                  </a:lnTo>
                  <a:lnTo>
                    <a:pt x="234111" y="121335"/>
                  </a:lnTo>
                  <a:lnTo>
                    <a:pt x="236143" y="106438"/>
                  </a:lnTo>
                  <a:lnTo>
                    <a:pt x="239928" y="91541"/>
                  </a:lnTo>
                  <a:lnTo>
                    <a:pt x="244221" y="76885"/>
                  </a:lnTo>
                  <a:lnTo>
                    <a:pt x="251079" y="77571"/>
                  </a:lnTo>
                  <a:lnTo>
                    <a:pt x="259372" y="71488"/>
                  </a:lnTo>
                  <a:lnTo>
                    <a:pt x="262077" y="66116"/>
                  </a:lnTo>
                  <a:lnTo>
                    <a:pt x="263271" y="60401"/>
                  </a:lnTo>
                  <a:close/>
                </a:path>
                <a:path w="433704" h="433704">
                  <a:moveTo>
                    <a:pt x="283921" y="421487"/>
                  </a:moveTo>
                  <a:lnTo>
                    <a:pt x="282917" y="415137"/>
                  </a:lnTo>
                  <a:lnTo>
                    <a:pt x="278625" y="409829"/>
                  </a:lnTo>
                  <a:lnTo>
                    <a:pt x="272618" y="405638"/>
                  </a:lnTo>
                  <a:lnTo>
                    <a:pt x="266471" y="402590"/>
                  </a:lnTo>
                  <a:lnTo>
                    <a:pt x="264363" y="389750"/>
                  </a:lnTo>
                  <a:lnTo>
                    <a:pt x="260477" y="359016"/>
                  </a:lnTo>
                  <a:lnTo>
                    <a:pt x="260311" y="349732"/>
                  </a:lnTo>
                  <a:lnTo>
                    <a:pt x="262242" y="341807"/>
                  </a:lnTo>
                  <a:lnTo>
                    <a:pt x="259270" y="341541"/>
                  </a:lnTo>
                  <a:lnTo>
                    <a:pt x="251968" y="341858"/>
                  </a:lnTo>
                  <a:lnTo>
                    <a:pt x="242735" y="344474"/>
                  </a:lnTo>
                  <a:lnTo>
                    <a:pt x="233984" y="351116"/>
                  </a:lnTo>
                  <a:lnTo>
                    <a:pt x="243065" y="362546"/>
                  </a:lnTo>
                  <a:lnTo>
                    <a:pt x="249885" y="375831"/>
                  </a:lnTo>
                  <a:lnTo>
                    <a:pt x="255308" y="390093"/>
                  </a:lnTo>
                  <a:lnTo>
                    <a:pt x="260184" y="404431"/>
                  </a:lnTo>
                  <a:lnTo>
                    <a:pt x="254203" y="407835"/>
                  </a:lnTo>
                  <a:lnTo>
                    <a:pt x="250913" y="417576"/>
                  </a:lnTo>
                  <a:lnTo>
                    <a:pt x="251777" y="423532"/>
                  </a:lnTo>
                  <a:lnTo>
                    <a:pt x="254088" y="428879"/>
                  </a:lnTo>
                  <a:lnTo>
                    <a:pt x="258457" y="432371"/>
                  </a:lnTo>
                  <a:lnTo>
                    <a:pt x="263715" y="433082"/>
                  </a:lnTo>
                  <a:lnTo>
                    <a:pt x="268706" y="430060"/>
                  </a:lnTo>
                  <a:lnTo>
                    <a:pt x="270713" y="427736"/>
                  </a:lnTo>
                  <a:lnTo>
                    <a:pt x="270192" y="426974"/>
                  </a:lnTo>
                  <a:lnTo>
                    <a:pt x="274802" y="428218"/>
                  </a:lnTo>
                  <a:lnTo>
                    <a:pt x="275983" y="428777"/>
                  </a:lnTo>
                  <a:lnTo>
                    <a:pt x="277710" y="428371"/>
                  </a:lnTo>
                  <a:lnTo>
                    <a:pt x="280924" y="427672"/>
                  </a:lnTo>
                  <a:lnTo>
                    <a:pt x="283387" y="424662"/>
                  </a:lnTo>
                  <a:lnTo>
                    <a:pt x="283921" y="421487"/>
                  </a:lnTo>
                  <a:close/>
                </a:path>
                <a:path w="433704" h="433704">
                  <a:moveTo>
                    <a:pt x="342773" y="38773"/>
                  </a:moveTo>
                  <a:lnTo>
                    <a:pt x="339763" y="28003"/>
                  </a:lnTo>
                  <a:lnTo>
                    <a:pt x="327583" y="28892"/>
                  </a:lnTo>
                  <a:lnTo>
                    <a:pt x="327431" y="29819"/>
                  </a:lnTo>
                  <a:lnTo>
                    <a:pt x="325043" y="25666"/>
                  </a:lnTo>
                  <a:lnTo>
                    <a:pt x="324599" y="24447"/>
                  </a:lnTo>
                  <a:lnTo>
                    <a:pt x="320319" y="21704"/>
                  </a:lnTo>
                  <a:lnTo>
                    <a:pt x="316445" y="22085"/>
                  </a:lnTo>
                  <a:lnTo>
                    <a:pt x="313829" y="23964"/>
                  </a:lnTo>
                  <a:lnTo>
                    <a:pt x="310045" y="29171"/>
                  </a:lnTo>
                  <a:lnTo>
                    <a:pt x="309333" y="35953"/>
                  </a:lnTo>
                  <a:lnTo>
                    <a:pt x="310616" y="43180"/>
                  </a:lnTo>
                  <a:lnTo>
                    <a:pt x="312813" y="49682"/>
                  </a:lnTo>
                  <a:lnTo>
                    <a:pt x="305219" y="60248"/>
                  </a:lnTo>
                  <a:lnTo>
                    <a:pt x="297192" y="70510"/>
                  </a:lnTo>
                  <a:lnTo>
                    <a:pt x="286245" y="84734"/>
                  </a:lnTo>
                  <a:lnTo>
                    <a:pt x="279793" y="91401"/>
                  </a:lnTo>
                  <a:lnTo>
                    <a:pt x="272719" y="95681"/>
                  </a:lnTo>
                  <a:lnTo>
                    <a:pt x="275907" y="100253"/>
                  </a:lnTo>
                  <a:lnTo>
                    <a:pt x="281254" y="105333"/>
                  </a:lnTo>
                  <a:lnTo>
                    <a:pt x="289001" y="109499"/>
                  </a:lnTo>
                  <a:lnTo>
                    <a:pt x="299453" y="111290"/>
                  </a:lnTo>
                  <a:lnTo>
                    <a:pt x="300672" y="96202"/>
                  </a:lnTo>
                  <a:lnTo>
                    <a:pt x="305181" y="81407"/>
                  </a:lnTo>
                  <a:lnTo>
                    <a:pt x="311594" y="66941"/>
                  </a:lnTo>
                  <a:lnTo>
                    <a:pt x="318554" y="52806"/>
                  </a:lnTo>
                  <a:lnTo>
                    <a:pt x="325196" y="54648"/>
                  </a:lnTo>
                  <a:lnTo>
                    <a:pt x="334416" y="50088"/>
                  </a:lnTo>
                  <a:lnTo>
                    <a:pt x="342773" y="38773"/>
                  </a:lnTo>
                  <a:close/>
                </a:path>
                <a:path w="433704" h="433704">
                  <a:moveTo>
                    <a:pt x="411365" y="320306"/>
                  </a:moveTo>
                  <a:lnTo>
                    <a:pt x="410984" y="316433"/>
                  </a:lnTo>
                  <a:lnTo>
                    <a:pt x="409117" y="313817"/>
                  </a:lnTo>
                  <a:lnTo>
                    <a:pt x="403910" y="310032"/>
                  </a:lnTo>
                  <a:lnTo>
                    <a:pt x="397129" y="309321"/>
                  </a:lnTo>
                  <a:lnTo>
                    <a:pt x="389902" y="310603"/>
                  </a:lnTo>
                  <a:lnTo>
                    <a:pt x="383400" y="312801"/>
                  </a:lnTo>
                  <a:lnTo>
                    <a:pt x="372833" y="305206"/>
                  </a:lnTo>
                  <a:lnTo>
                    <a:pt x="348361" y="286219"/>
                  </a:lnTo>
                  <a:lnTo>
                    <a:pt x="341680" y="279781"/>
                  </a:lnTo>
                  <a:lnTo>
                    <a:pt x="337451" y="272808"/>
                  </a:lnTo>
                  <a:lnTo>
                    <a:pt x="336956" y="271360"/>
                  </a:lnTo>
                  <a:lnTo>
                    <a:pt x="335051" y="271487"/>
                  </a:lnTo>
                  <a:lnTo>
                    <a:pt x="334543" y="272542"/>
                  </a:lnTo>
                  <a:lnTo>
                    <a:pt x="329653" y="274256"/>
                  </a:lnTo>
                  <a:lnTo>
                    <a:pt x="325729" y="277317"/>
                  </a:lnTo>
                  <a:lnTo>
                    <a:pt x="321322" y="285330"/>
                  </a:lnTo>
                  <a:lnTo>
                    <a:pt x="319671" y="290195"/>
                  </a:lnTo>
                  <a:lnTo>
                    <a:pt x="320370" y="294309"/>
                  </a:lnTo>
                  <a:lnTo>
                    <a:pt x="318249" y="295478"/>
                  </a:lnTo>
                  <a:lnTo>
                    <a:pt x="318973" y="299605"/>
                  </a:lnTo>
                  <a:lnTo>
                    <a:pt x="321779" y="299440"/>
                  </a:lnTo>
                  <a:lnTo>
                    <a:pt x="336880" y="300659"/>
                  </a:lnTo>
                  <a:lnTo>
                    <a:pt x="351675" y="305168"/>
                  </a:lnTo>
                  <a:lnTo>
                    <a:pt x="366141" y="311594"/>
                  </a:lnTo>
                  <a:lnTo>
                    <a:pt x="380263" y="318554"/>
                  </a:lnTo>
                  <a:lnTo>
                    <a:pt x="378434" y="325183"/>
                  </a:lnTo>
                  <a:lnTo>
                    <a:pt x="382993" y="334391"/>
                  </a:lnTo>
                  <a:lnTo>
                    <a:pt x="394296" y="342785"/>
                  </a:lnTo>
                  <a:lnTo>
                    <a:pt x="405079" y="339750"/>
                  </a:lnTo>
                  <a:lnTo>
                    <a:pt x="404418" y="330631"/>
                  </a:lnTo>
                  <a:lnTo>
                    <a:pt x="404202" y="327583"/>
                  </a:lnTo>
                  <a:lnTo>
                    <a:pt x="403275" y="327406"/>
                  </a:lnTo>
                  <a:lnTo>
                    <a:pt x="407428" y="325018"/>
                  </a:lnTo>
                  <a:lnTo>
                    <a:pt x="408635" y="324586"/>
                  </a:lnTo>
                  <a:lnTo>
                    <a:pt x="411365" y="320306"/>
                  </a:lnTo>
                  <a:close/>
                </a:path>
                <a:path w="433704" h="433704">
                  <a:moveTo>
                    <a:pt x="433095" y="169379"/>
                  </a:moveTo>
                  <a:lnTo>
                    <a:pt x="430085" y="164363"/>
                  </a:lnTo>
                  <a:lnTo>
                    <a:pt x="427774" y="162369"/>
                  </a:lnTo>
                  <a:lnTo>
                    <a:pt x="426986" y="162890"/>
                  </a:lnTo>
                  <a:lnTo>
                    <a:pt x="428218" y="158267"/>
                  </a:lnTo>
                  <a:lnTo>
                    <a:pt x="428790" y="157111"/>
                  </a:lnTo>
                  <a:lnTo>
                    <a:pt x="427672" y="152171"/>
                  </a:lnTo>
                  <a:lnTo>
                    <a:pt x="424675" y="149669"/>
                  </a:lnTo>
                  <a:lnTo>
                    <a:pt x="421513" y="149148"/>
                  </a:lnTo>
                  <a:lnTo>
                    <a:pt x="415150" y="150152"/>
                  </a:lnTo>
                  <a:lnTo>
                    <a:pt x="409841" y="154444"/>
                  </a:lnTo>
                  <a:lnTo>
                    <a:pt x="405650" y="160451"/>
                  </a:lnTo>
                  <a:lnTo>
                    <a:pt x="402602" y="166611"/>
                  </a:lnTo>
                  <a:lnTo>
                    <a:pt x="389763" y="168719"/>
                  </a:lnTo>
                  <a:lnTo>
                    <a:pt x="359029" y="172605"/>
                  </a:lnTo>
                  <a:lnTo>
                    <a:pt x="349745" y="172770"/>
                  </a:lnTo>
                  <a:lnTo>
                    <a:pt x="341845" y="170840"/>
                  </a:lnTo>
                  <a:lnTo>
                    <a:pt x="341668" y="174434"/>
                  </a:lnTo>
                  <a:lnTo>
                    <a:pt x="342011" y="182905"/>
                  </a:lnTo>
                  <a:lnTo>
                    <a:pt x="344208" y="192824"/>
                  </a:lnTo>
                  <a:lnTo>
                    <a:pt x="349580" y="200748"/>
                  </a:lnTo>
                  <a:lnTo>
                    <a:pt x="361111" y="190931"/>
                  </a:lnTo>
                  <a:lnTo>
                    <a:pt x="374777" y="183654"/>
                  </a:lnTo>
                  <a:lnTo>
                    <a:pt x="389547" y="177977"/>
                  </a:lnTo>
                  <a:lnTo>
                    <a:pt x="404456" y="172910"/>
                  </a:lnTo>
                  <a:lnTo>
                    <a:pt x="407835" y="178892"/>
                  </a:lnTo>
                  <a:lnTo>
                    <a:pt x="417588" y="182168"/>
                  </a:lnTo>
                  <a:lnTo>
                    <a:pt x="423532" y="181279"/>
                  </a:lnTo>
                  <a:lnTo>
                    <a:pt x="428891" y="178993"/>
                  </a:lnTo>
                  <a:lnTo>
                    <a:pt x="432384" y="174637"/>
                  </a:lnTo>
                  <a:lnTo>
                    <a:pt x="433095" y="169379"/>
                  </a:lnTo>
                  <a:close/>
                </a:path>
              </a:pathLst>
            </a:custGeom>
            <a:solidFill>
              <a:srgbClr val="DDCDE4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0" name="bg object 1869">
              <a:extLst>
                <a:ext uri="{FF2B5EF4-FFF2-40B4-BE49-F238E27FC236}">
                  <a16:creationId xmlns:a16="http://schemas.microsoft.com/office/drawing/2014/main" id="{E4E5907D-E2FE-D96A-3008-4203DA40099D}"/>
                </a:ext>
              </a:extLst>
            </p:cNvPr>
            <p:cNvSpPr/>
            <p:nvPr/>
          </p:nvSpPr>
          <p:spPr>
            <a:xfrm>
              <a:off x="10647566" y="6525837"/>
              <a:ext cx="200660" cy="172085"/>
            </a:xfrm>
            <a:custGeom>
              <a:avLst/>
              <a:gdLst/>
              <a:ahLst/>
              <a:cxnLst/>
              <a:rect l="l" t="t" r="r" b="b"/>
              <a:pathLst>
                <a:path w="200659" h="172084">
                  <a:moveTo>
                    <a:pt x="18351" y="84620"/>
                  </a:moveTo>
                  <a:lnTo>
                    <a:pt x="16179" y="79311"/>
                  </a:lnTo>
                  <a:lnTo>
                    <a:pt x="14986" y="76365"/>
                  </a:lnTo>
                  <a:lnTo>
                    <a:pt x="11760" y="74358"/>
                  </a:lnTo>
                  <a:lnTo>
                    <a:pt x="7315" y="75336"/>
                  </a:lnTo>
                  <a:lnTo>
                    <a:pt x="6223" y="75946"/>
                  </a:lnTo>
                  <a:lnTo>
                    <a:pt x="5346" y="76771"/>
                  </a:lnTo>
                  <a:lnTo>
                    <a:pt x="3086" y="77749"/>
                  </a:lnTo>
                  <a:lnTo>
                    <a:pt x="1981" y="80416"/>
                  </a:lnTo>
                  <a:lnTo>
                    <a:pt x="0" y="87503"/>
                  </a:lnTo>
                  <a:lnTo>
                    <a:pt x="1968" y="93510"/>
                  </a:lnTo>
                  <a:lnTo>
                    <a:pt x="13766" y="92443"/>
                  </a:lnTo>
                  <a:lnTo>
                    <a:pt x="18351" y="84620"/>
                  </a:lnTo>
                  <a:close/>
                </a:path>
                <a:path w="200659" h="172084">
                  <a:moveTo>
                    <a:pt x="32829" y="159054"/>
                  </a:moveTo>
                  <a:lnTo>
                    <a:pt x="27901" y="154914"/>
                  </a:lnTo>
                  <a:lnTo>
                    <a:pt x="26073" y="153377"/>
                  </a:lnTo>
                  <a:lnTo>
                    <a:pt x="23266" y="152908"/>
                  </a:lnTo>
                  <a:lnTo>
                    <a:pt x="20459" y="154609"/>
                  </a:lnTo>
                  <a:lnTo>
                    <a:pt x="19875" y="155155"/>
                  </a:lnTo>
                  <a:lnTo>
                    <a:pt x="19456" y="155765"/>
                  </a:lnTo>
                  <a:lnTo>
                    <a:pt x="18669" y="155562"/>
                  </a:lnTo>
                  <a:lnTo>
                    <a:pt x="17818" y="155575"/>
                  </a:lnTo>
                  <a:lnTo>
                    <a:pt x="14693" y="157238"/>
                  </a:lnTo>
                  <a:lnTo>
                    <a:pt x="14820" y="160820"/>
                  </a:lnTo>
                  <a:lnTo>
                    <a:pt x="15544" y="168630"/>
                  </a:lnTo>
                  <a:lnTo>
                    <a:pt x="20116" y="171577"/>
                  </a:lnTo>
                  <a:lnTo>
                    <a:pt x="29895" y="165925"/>
                  </a:lnTo>
                  <a:lnTo>
                    <a:pt x="32829" y="159054"/>
                  </a:lnTo>
                  <a:close/>
                </a:path>
                <a:path w="200659" h="172084">
                  <a:moveTo>
                    <a:pt x="81521" y="70370"/>
                  </a:moveTo>
                  <a:lnTo>
                    <a:pt x="75120" y="57886"/>
                  </a:lnTo>
                  <a:lnTo>
                    <a:pt x="70218" y="57950"/>
                  </a:lnTo>
                  <a:lnTo>
                    <a:pt x="65849" y="59905"/>
                  </a:lnTo>
                  <a:lnTo>
                    <a:pt x="60744" y="60325"/>
                  </a:lnTo>
                  <a:lnTo>
                    <a:pt x="56565" y="65735"/>
                  </a:lnTo>
                  <a:lnTo>
                    <a:pt x="54622" y="78117"/>
                  </a:lnTo>
                  <a:lnTo>
                    <a:pt x="60782" y="83667"/>
                  </a:lnTo>
                  <a:lnTo>
                    <a:pt x="68021" y="80683"/>
                  </a:lnTo>
                  <a:lnTo>
                    <a:pt x="74472" y="78028"/>
                  </a:lnTo>
                  <a:lnTo>
                    <a:pt x="81521" y="70370"/>
                  </a:lnTo>
                  <a:close/>
                </a:path>
                <a:path w="200659" h="172084">
                  <a:moveTo>
                    <a:pt x="84797" y="7848"/>
                  </a:moveTo>
                  <a:lnTo>
                    <a:pt x="79578" y="1892"/>
                  </a:lnTo>
                  <a:lnTo>
                    <a:pt x="73291" y="1346"/>
                  </a:lnTo>
                  <a:lnTo>
                    <a:pt x="68021" y="0"/>
                  </a:lnTo>
                  <a:lnTo>
                    <a:pt x="62496" y="2082"/>
                  </a:lnTo>
                  <a:lnTo>
                    <a:pt x="57531" y="6019"/>
                  </a:lnTo>
                  <a:lnTo>
                    <a:pt x="53987" y="10248"/>
                  </a:lnTo>
                  <a:lnTo>
                    <a:pt x="51663" y="16573"/>
                  </a:lnTo>
                  <a:lnTo>
                    <a:pt x="52603" y="22745"/>
                  </a:lnTo>
                  <a:lnTo>
                    <a:pt x="56362" y="27749"/>
                  </a:lnTo>
                  <a:lnTo>
                    <a:pt x="62560" y="30581"/>
                  </a:lnTo>
                  <a:lnTo>
                    <a:pt x="69621" y="30187"/>
                  </a:lnTo>
                  <a:lnTo>
                    <a:pt x="76073" y="26873"/>
                  </a:lnTo>
                  <a:lnTo>
                    <a:pt x="81038" y="21501"/>
                  </a:lnTo>
                  <a:lnTo>
                    <a:pt x="83642" y="14909"/>
                  </a:lnTo>
                  <a:lnTo>
                    <a:pt x="84797" y="7848"/>
                  </a:lnTo>
                  <a:close/>
                </a:path>
                <a:path w="200659" h="172084">
                  <a:moveTo>
                    <a:pt x="103390" y="134112"/>
                  </a:moveTo>
                  <a:lnTo>
                    <a:pt x="100952" y="127381"/>
                  </a:lnTo>
                  <a:lnTo>
                    <a:pt x="98539" y="120738"/>
                  </a:lnTo>
                  <a:lnTo>
                    <a:pt x="91020" y="118833"/>
                  </a:lnTo>
                  <a:lnTo>
                    <a:pt x="85293" y="123190"/>
                  </a:lnTo>
                  <a:lnTo>
                    <a:pt x="84950" y="123609"/>
                  </a:lnTo>
                  <a:lnTo>
                    <a:pt x="79921" y="127088"/>
                  </a:lnTo>
                  <a:lnTo>
                    <a:pt x="76136" y="133146"/>
                  </a:lnTo>
                  <a:lnTo>
                    <a:pt x="79946" y="146570"/>
                  </a:lnTo>
                  <a:lnTo>
                    <a:pt x="87325" y="147459"/>
                  </a:lnTo>
                  <a:lnTo>
                    <a:pt x="99314" y="141058"/>
                  </a:lnTo>
                  <a:lnTo>
                    <a:pt x="103390" y="134112"/>
                  </a:lnTo>
                  <a:close/>
                </a:path>
                <a:path w="200659" h="172084">
                  <a:moveTo>
                    <a:pt x="172173" y="81648"/>
                  </a:moveTo>
                  <a:lnTo>
                    <a:pt x="170700" y="70510"/>
                  </a:lnTo>
                  <a:lnTo>
                    <a:pt x="164452" y="61810"/>
                  </a:lnTo>
                  <a:lnTo>
                    <a:pt x="154990" y="57505"/>
                  </a:lnTo>
                  <a:lnTo>
                    <a:pt x="143878" y="59537"/>
                  </a:lnTo>
                  <a:lnTo>
                    <a:pt x="143319" y="59893"/>
                  </a:lnTo>
                  <a:lnTo>
                    <a:pt x="141897" y="59791"/>
                  </a:lnTo>
                  <a:lnTo>
                    <a:pt x="120573" y="87388"/>
                  </a:lnTo>
                  <a:lnTo>
                    <a:pt x="122656" y="98767"/>
                  </a:lnTo>
                  <a:lnTo>
                    <a:pt x="129298" y="107530"/>
                  </a:lnTo>
                  <a:lnTo>
                    <a:pt x="140500" y="111099"/>
                  </a:lnTo>
                  <a:lnTo>
                    <a:pt x="151726" y="108635"/>
                  </a:lnTo>
                  <a:lnTo>
                    <a:pt x="161467" y="102006"/>
                  </a:lnTo>
                  <a:lnTo>
                    <a:pt x="168630" y="92570"/>
                  </a:lnTo>
                  <a:lnTo>
                    <a:pt x="172173" y="81648"/>
                  </a:lnTo>
                  <a:close/>
                </a:path>
                <a:path w="200659" h="172084">
                  <a:moveTo>
                    <a:pt x="194652" y="39382"/>
                  </a:moveTo>
                  <a:lnTo>
                    <a:pt x="191350" y="24231"/>
                  </a:lnTo>
                  <a:lnTo>
                    <a:pt x="182930" y="20408"/>
                  </a:lnTo>
                  <a:lnTo>
                    <a:pt x="175729" y="23202"/>
                  </a:lnTo>
                  <a:lnTo>
                    <a:pt x="174574" y="23660"/>
                  </a:lnTo>
                  <a:lnTo>
                    <a:pt x="174040" y="24485"/>
                  </a:lnTo>
                  <a:lnTo>
                    <a:pt x="173964" y="25400"/>
                  </a:lnTo>
                  <a:lnTo>
                    <a:pt x="171716" y="27863"/>
                  </a:lnTo>
                  <a:lnTo>
                    <a:pt x="170027" y="31407"/>
                  </a:lnTo>
                  <a:lnTo>
                    <a:pt x="168529" y="40690"/>
                  </a:lnTo>
                  <a:lnTo>
                    <a:pt x="174294" y="48310"/>
                  </a:lnTo>
                  <a:lnTo>
                    <a:pt x="189547" y="47396"/>
                  </a:lnTo>
                  <a:lnTo>
                    <a:pt x="194652" y="39382"/>
                  </a:lnTo>
                  <a:close/>
                </a:path>
                <a:path w="200659" h="172084">
                  <a:moveTo>
                    <a:pt x="200113" y="140246"/>
                  </a:moveTo>
                  <a:lnTo>
                    <a:pt x="199542" y="132689"/>
                  </a:lnTo>
                  <a:lnTo>
                    <a:pt x="199288" y="129159"/>
                  </a:lnTo>
                  <a:lnTo>
                    <a:pt x="196786" y="126276"/>
                  </a:lnTo>
                  <a:lnTo>
                    <a:pt x="192074" y="124091"/>
                  </a:lnTo>
                  <a:lnTo>
                    <a:pt x="190500" y="123850"/>
                  </a:lnTo>
                  <a:lnTo>
                    <a:pt x="188950" y="123939"/>
                  </a:lnTo>
                  <a:lnTo>
                    <a:pt x="185483" y="119138"/>
                  </a:lnTo>
                  <a:lnTo>
                    <a:pt x="177215" y="127774"/>
                  </a:lnTo>
                  <a:lnTo>
                    <a:pt x="172440" y="138036"/>
                  </a:lnTo>
                  <a:lnTo>
                    <a:pt x="176441" y="146367"/>
                  </a:lnTo>
                  <a:lnTo>
                    <a:pt x="191211" y="145796"/>
                  </a:lnTo>
                  <a:lnTo>
                    <a:pt x="200113" y="140246"/>
                  </a:lnTo>
                  <a:close/>
                </a:path>
              </a:pathLst>
            </a:custGeom>
            <a:solidFill>
              <a:srgbClr val="F6A7A8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1" name="bg object 1870">
              <a:extLst>
                <a:ext uri="{FF2B5EF4-FFF2-40B4-BE49-F238E27FC236}">
                  <a16:creationId xmlns:a16="http://schemas.microsoft.com/office/drawing/2014/main" id="{8F2A7367-B745-59ED-7B02-8151B35B9911}"/>
                </a:ext>
              </a:extLst>
            </p:cNvPr>
            <p:cNvSpPr/>
            <p:nvPr/>
          </p:nvSpPr>
          <p:spPr>
            <a:xfrm>
              <a:off x="10543629" y="6399434"/>
              <a:ext cx="443865" cy="437515"/>
            </a:xfrm>
            <a:custGeom>
              <a:avLst/>
              <a:gdLst/>
              <a:ahLst/>
              <a:cxnLst/>
              <a:rect l="l" t="t" r="r" b="b"/>
              <a:pathLst>
                <a:path w="443865" h="437515">
                  <a:moveTo>
                    <a:pt x="38849" y="269036"/>
                  </a:moveTo>
                  <a:lnTo>
                    <a:pt x="32397" y="256628"/>
                  </a:lnTo>
                  <a:lnTo>
                    <a:pt x="27597" y="253974"/>
                  </a:lnTo>
                  <a:lnTo>
                    <a:pt x="25857" y="253009"/>
                  </a:lnTo>
                  <a:lnTo>
                    <a:pt x="16789" y="253619"/>
                  </a:lnTo>
                  <a:lnTo>
                    <a:pt x="16789" y="253822"/>
                  </a:lnTo>
                  <a:lnTo>
                    <a:pt x="16294" y="253974"/>
                  </a:lnTo>
                  <a:lnTo>
                    <a:pt x="16383" y="253822"/>
                  </a:lnTo>
                  <a:lnTo>
                    <a:pt x="16789" y="253822"/>
                  </a:lnTo>
                  <a:lnTo>
                    <a:pt x="16789" y="253619"/>
                  </a:lnTo>
                  <a:lnTo>
                    <a:pt x="13601" y="253822"/>
                  </a:lnTo>
                  <a:lnTo>
                    <a:pt x="15786" y="253822"/>
                  </a:lnTo>
                  <a:lnTo>
                    <a:pt x="13296" y="255003"/>
                  </a:lnTo>
                  <a:lnTo>
                    <a:pt x="0" y="273926"/>
                  </a:lnTo>
                  <a:lnTo>
                    <a:pt x="368" y="277368"/>
                  </a:lnTo>
                  <a:lnTo>
                    <a:pt x="12763" y="288061"/>
                  </a:lnTo>
                  <a:lnTo>
                    <a:pt x="26708" y="288061"/>
                  </a:lnTo>
                  <a:lnTo>
                    <a:pt x="38773" y="269811"/>
                  </a:lnTo>
                  <a:lnTo>
                    <a:pt x="38849" y="269036"/>
                  </a:lnTo>
                  <a:close/>
                </a:path>
                <a:path w="443865" h="437515">
                  <a:moveTo>
                    <a:pt x="60845" y="107416"/>
                  </a:moveTo>
                  <a:lnTo>
                    <a:pt x="57556" y="99529"/>
                  </a:lnTo>
                  <a:lnTo>
                    <a:pt x="53784" y="96964"/>
                  </a:lnTo>
                  <a:lnTo>
                    <a:pt x="45986" y="91668"/>
                  </a:lnTo>
                  <a:lnTo>
                    <a:pt x="38379" y="91668"/>
                  </a:lnTo>
                  <a:lnTo>
                    <a:pt x="32537" y="95351"/>
                  </a:lnTo>
                  <a:lnTo>
                    <a:pt x="31788" y="95897"/>
                  </a:lnTo>
                  <a:lnTo>
                    <a:pt x="31305" y="96278"/>
                  </a:lnTo>
                  <a:lnTo>
                    <a:pt x="30543" y="96964"/>
                  </a:lnTo>
                  <a:lnTo>
                    <a:pt x="30556" y="96799"/>
                  </a:lnTo>
                  <a:lnTo>
                    <a:pt x="30238" y="96799"/>
                  </a:lnTo>
                  <a:lnTo>
                    <a:pt x="28384" y="99301"/>
                  </a:lnTo>
                  <a:lnTo>
                    <a:pt x="23634" y="115417"/>
                  </a:lnTo>
                  <a:lnTo>
                    <a:pt x="23825" y="117119"/>
                  </a:lnTo>
                  <a:lnTo>
                    <a:pt x="33299" y="128739"/>
                  </a:lnTo>
                  <a:lnTo>
                    <a:pt x="33820" y="128739"/>
                  </a:lnTo>
                  <a:lnTo>
                    <a:pt x="34671" y="128955"/>
                  </a:lnTo>
                  <a:lnTo>
                    <a:pt x="34899" y="128955"/>
                  </a:lnTo>
                  <a:lnTo>
                    <a:pt x="36499" y="129120"/>
                  </a:lnTo>
                  <a:lnTo>
                    <a:pt x="40665" y="129120"/>
                  </a:lnTo>
                  <a:lnTo>
                    <a:pt x="41948" y="128955"/>
                  </a:lnTo>
                  <a:lnTo>
                    <a:pt x="43192" y="128739"/>
                  </a:lnTo>
                  <a:lnTo>
                    <a:pt x="43484" y="128739"/>
                  </a:lnTo>
                  <a:lnTo>
                    <a:pt x="58991" y="117119"/>
                  </a:lnTo>
                  <a:lnTo>
                    <a:pt x="60845" y="107416"/>
                  </a:lnTo>
                  <a:close/>
                </a:path>
                <a:path w="443865" h="437515">
                  <a:moveTo>
                    <a:pt x="133578" y="396494"/>
                  </a:moveTo>
                  <a:lnTo>
                    <a:pt x="127127" y="384086"/>
                  </a:lnTo>
                  <a:lnTo>
                    <a:pt x="122326" y="381419"/>
                  </a:lnTo>
                  <a:lnTo>
                    <a:pt x="120586" y="380466"/>
                  </a:lnTo>
                  <a:lnTo>
                    <a:pt x="111506" y="381076"/>
                  </a:lnTo>
                  <a:lnTo>
                    <a:pt x="111506" y="381279"/>
                  </a:lnTo>
                  <a:lnTo>
                    <a:pt x="111023" y="381419"/>
                  </a:lnTo>
                  <a:lnTo>
                    <a:pt x="111099" y="381279"/>
                  </a:lnTo>
                  <a:lnTo>
                    <a:pt x="111506" y="381279"/>
                  </a:lnTo>
                  <a:lnTo>
                    <a:pt x="111506" y="381076"/>
                  </a:lnTo>
                  <a:lnTo>
                    <a:pt x="108343" y="381279"/>
                  </a:lnTo>
                  <a:lnTo>
                    <a:pt x="110502" y="381279"/>
                  </a:lnTo>
                  <a:lnTo>
                    <a:pt x="108013" y="382447"/>
                  </a:lnTo>
                  <a:lnTo>
                    <a:pt x="94729" y="401370"/>
                  </a:lnTo>
                  <a:lnTo>
                    <a:pt x="95084" y="404812"/>
                  </a:lnTo>
                  <a:lnTo>
                    <a:pt x="107480" y="415518"/>
                  </a:lnTo>
                  <a:lnTo>
                    <a:pt x="121424" y="415518"/>
                  </a:lnTo>
                  <a:lnTo>
                    <a:pt x="133502" y="397256"/>
                  </a:lnTo>
                  <a:lnTo>
                    <a:pt x="133578" y="396494"/>
                  </a:lnTo>
                  <a:close/>
                </a:path>
                <a:path w="443865" h="437515">
                  <a:moveTo>
                    <a:pt x="161315" y="234556"/>
                  </a:moveTo>
                  <a:lnTo>
                    <a:pt x="158953" y="231152"/>
                  </a:lnTo>
                  <a:lnTo>
                    <a:pt x="159054" y="230962"/>
                  </a:lnTo>
                  <a:lnTo>
                    <a:pt x="159118" y="230441"/>
                  </a:lnTo>
                  <a:lnTo>
                    <a:pt x="158965" y="227761"/>
                  </a:lnTo>
                  <a:lnTo>
                    <a:pt x="158889" y="226314"/>
                  </a:lnTo>
                  <a:lnTo>
                    <a:pt x="154038" y="226314"/>
                  </a:lnTo>
                  <a:lnTo>
                    <a:pt x="153555" y="226415"/>
                  </a:lnTo>
                  <a:lnTo>
                    <a:pt x="153555" y="236766"/>
                  </a:lnTo>
                  <a:lnTo>
                    <a:pt x="153060" y="237502"/>
                  </a:lnTo>
                  <a:lnTo>
                    <a:pt x="152209" y="238137"/>
                  </a:lnTo>
                  <a:lnTo>
                    <a:pt x="151625" y="238506"/>
                  </a:lnTo>
                  <a:lnTo>
                    <a:pt x="150914" y="239128"/>
                  </a:lnTo>
                  <a:lnTo>
                    <a:pt x="149885" y="239547"/>
                  </a:lnTo>
                  <a:lnTo>
                    <a:pt x="149098" y="239547"/>
                  </a:lnTo>
                  <a:lnTo>
                    <a:pt x="148475" y="238734"/>
                  </a:lnTo>
                  <a:lnTo>
                    <a:pt x="149580" y="238734"/>
                  </a:lnTo>
                  <a:lnTo>
                    <a:pt x="150114" y="238137"/>
                  </a:lnTo>
                  <a:lnTo>
                    <a:pt x="151574" y="238137"/>
                  </a:lnTo>
                  <a:lnTo>
                    <a:pt x="152920" y="237502"/>
                  </a:lnTo>
                  <a:lnTo>
                    <a:pt x="153555" y="236766"/>
                  </a:lnTo>
                  <a:lnTo>
                    <a:pt x="153555" y="226415"/>
                  </a:lnTo>
                  <a:lnTo>
                    <a:pt x="146240" y="227761"/>
                  </a:lnTo>
                  <a:lnTo>
                    <a:pt x="141605" y="230644"/>
                  </a:lnTo>
                  <a:lnTo>
                    <a:pt x="139700" y="238137"/>
                  </a:lnTo>
                  <a:lnTo>
                    <a:pt x="139611" y="238506"/>
                  </a:lnTo>
                  <a:lnTo>
                    <a:pt x="139547" y="238734"/>
                  </a:lnTo>
                  <a:lnTo>
                    <a:pt x="139446" y="239128"/>
                  </a:lnTo>
                  <a:lnTo>
                    <a:pt x="139420" y="239547"/>
                  </a:lnTo>
                  <a:lnTo>
                    <a:pt x="140931" y="244017"/>
                  </a:lnTo>
                  <a:lnTo>
                    <a:pt x="148805" y="248043"/>
                  </a:lnTo>
                  <a:lnTo>
                    <a:pt x="154317" y="246570"/>
                  </a:lnTo>
                  <a:lnTo>
                    <a:pt x="161239" y="240042"/>
                  </a:lnTo>
                  <a:lnTo>
                    <a:pt x="161239" y="239547"/>
                  </a:lnTo>
                  <a:lnTo>
                    <a:pt x="161277" y="236766"/>
                  </a:lnTo>
                  <a:lnTo>
                    <a:pt x="161315" y="234556"/>
                  </a:lnTo>
                  <a:close/>
                </a:path>
                <a:path w="443865" h="437515">
                  <a:moveTo>
                    <a:pt x="185851" y="303352"/>
                  </a:moveTo>
                  <a:lnTo>
                    <a:pt x="182499" y="296684"/>
                  </a:lnTo>
                  <a:lnTo>
                    <a:pt x="179971" y="295186"/>
                  </a:lnTo>
                  <a:lnTo>
                    <a:pt x="179692" y="295186"/>
                  </a:lnTo>
                  <a:lnTo>
                    <a:pt x="179692" y="306679"/>
                  </a:lnTo>
                  <a:lnTo>
                    <a:pt x="178803" y="308673"/>
                  </a:lnTo>
                  <a:lnTo>
                    <a:pt x="176758" y="309918"/>
                  </a:lnTo>
                  <a:lnTo>
                    <a:pt x="175107" y="309918"/>
                  </a:lnTo>
                  <a:lnTo>
                    <a:pt x="176085" y="309460"/>
                  </a:lnTo>
                  <a:lnTo>
                    <a:pt x="177495" y="308673"/>
                  </a:lnTo>
                  <a:lnTo>
                    <a:pt x="178739" y="307721"/>
                  </a:lnTo>
                  <a:lnTo>
                    <a:pt x="179692" y="306679"/>
                  </a:lnTo>
                  <a:lnTo>
                    <a:pt x="179692" y="295186"/>
                  </a:lnTo>
                  <a:lnTo>
                    <a:pt x="177038" y="295186"/>
                  </a:lnTo>
                  <a:lnTo>
                    <a:pt x="175145" y="294208"/>
                  </a:lnTo>
                  <a:lnTo>
                    <a:pt x="172529" y="294208"/>
                  </a:lnTo>
                  <a:lnTo>
                    <a:pt x="166852" y="296545"/>
                  </a:lnTo>
                  <a:lnTo>
                    <a:pt x="164058" y="300609"/>
                  </a:lnTo>
                  <a:lnTo>
                    <a:pt x="164096" y="304787"/>
                  </a:lnTo>
                  <a:lnTo>
                    <a:pt x="166179" y="310629"/>
                  </a:lnTo>
                  <a:lnTo>
                    <a:pt x="171081" y="314096"/>
                  </a:lnTo>
                  <a:lnTo>
                    <a:pt x="177076" y="314579"/>
                  </a:lnTo>
                  <a:lnTo>
                    <a:pt x="182384" y="311404"/>
                  </a:lnTo>
                  <a:lnTo>
                    <a:pt x="183654" y="309918"/>
                  </a:lnTo>
                  <a:lnTo>
                    <a:pt x="185102" y="308190"/>
                  </a:lnTo>
                  <a:lnTo>
                    <a:pt x="185343" y="306679"/>
                  </a:lnTo>
                  <a:lnTo>
                    <a:pt x="185851" y="303352"/>
                  </a:lnTo>
                  <a:close/>
                </a:path>
                <a:path w="443865" h="437515">
                  <a:moveTo>
                    <a:pt x="189826" y="15481"/>
                  </a:moveTo>
                  <a:lnTo>
                    <a:pt x="186512" y="7861"/>
                  </a:lnTo>
                  <a:lnTo>
                    <a:pt x="186423" y="7658"/>
                  </a:lnTo>
                  <a:lnTo>
                    <a:pt x="183159" y="5511"/>
                  </a:lnTo>
                  <a:lnTo>
                    <a:pt x="174790" y="0"/>
                  </a:lnTo>
                  <a:lnTo>
                    <a:pt x="167271" y="0"/>
                  </a:lnTo>
                  <a:lnTo>
                    <a:pt x="161429" y="3797"/>
                  </a:lnTo>
                  <a:lnTo>
                    <a:pt x="160134" y="4800"/>
                  </a:lnTo>
                  <a:lnTo>
                    <a:pt x="159385" y="5511"/>
                  </a:lnTo>
                  <a:lnTo>
                    <a:pt x="159385" y="5346"/>
                  </a:lnTo>
                  <a:lnTo>
                    <a:pt x="159067" y="5346"/>
                  </a:lnTo>
                  <a:lnTo>
                    <a:pt x="157264" y="7861"/>
                  </a:lnTo>
                  <a:lnTo>
                    <a:pt x="152755" y="24053"/>
                  </a:lnTo>
                  <a:lnTo>
                    <a:pt x="152895" y="25209"/>
                  </a:lnTo>
                  <a:lnTo>
                    <a:pt x="152933" y="25628"/>
                  </a:lnTo>
                  <a:lnTo>
                    <a:pt x="162318" y="37084"/>
                  </a:lnTo>
                  <a:lnTo>
                    <a:pt x="162560" y="37084"/>
                  </a:lnTo>
                  <a:lnTo>
                    <a:pt x="164325" y="37503"/>
                  </a:lnTo>
                  <a:lnTo>
                    <a:pt x="170357" y="37503"/>
                  </a:lnTo>
                  <a:lnTo>
                    <a:pt x="172504" y="37084"/>
                  </a:lnTo>
                  <a:lnTo>
                    <a:pt x="176047" y="36220"/>
                  </a:lnTo>
                  <a:lnTo>
                    <a:pt x="175793" y="36220"/>
                  </a:lnTo>
                  <a:lnTo>
                    <a:pt x="177203" y="35699"/>
                  </a:lnTo>
                  <a:lnTo>
                    <a:pt x="188137" y="25209"/>
                  </a:lnTo>
                  <a:lnTo>
                    <a:pt x="189826" y="15481"/>
                  </a:lnTo>
                  <a:close/>
                </a:path>
                <a:path w="443865" h="437515">
                  <a:moveTo>
                    <a:pt x="215519" y="372440"/>
                  </a:moveTo>
                  <a:lnTo>
                    <a:pt x="209067" y="360032"/>
                  </a:lnTo>
                  <a:lnTo>
                    <a:pt x="204266" y="357378"/>
                  </a:lnTo>
                  <a:lnTo>
                    <a:pt x="202539" y="356412"/>
                  </a:lnTo>
                  <a:lnTo>
                    <a:pt x="193459" y="357022"/>
                  </a:lnTo>
                  <a:lnTo>
                    <a:pt x="193459" y="357225"/>
                  </a:lnTo>
                  <a:lnTo>
                    <a:pt x="192963" y="357378"/>
                  </a:lnTo>
                  <a:lnTo>
                    <a:pt x="193052" y="357225"/>
                  </a:lnTo>
                  <a:lnTo>
                    <a:pt x="193459" y="357225"/>
                  </a:lnTo>
                  <a:lnTo>
                    <a:pt x="193459" y="357022"/>
                  </a:lnTo>
                  <a:lnTo>
                    <a:pt x="190284" y="357225"/>
                  </a:lnTo>
                  <a:lnTo>
                    <a:pt x="192443" y="357225"/>
                  </a:lnTo>
                  <a:lnTo>
                    <a:pt x="189953" y="358406"/>
                  </a:lnTo>
                  <a:lnTo>
                    <a:pt x="176669" y="377329"/>
                  </a:lnTo>
                  <a:lnTo>
                    <a:pt x="177025" y="380771"/>
                  </a:lnTo>
                  <a:lnTo>
                    <a:pt x="189420" y="391464"/>
                  </a:lnTo>
                  <a:lnTo>
                    <a:pt x="203365" y="391464"/>
                  </a:lnTo>
                  <a:lnTo>
                    <a:pt x="215442" y="373202"/>
                  </a:lnTo>
                  <a:lnTo>
                    <a:pt x="215519" y="372440"/>
                  </a:lnTo>
                  <a:close/>
                </a:path>
                <a:path w="443865" h="437515">
                  <a:moveTo>
                    <a:pt x="270395" y="61074"/>
                  </a:moveTo>
                  <a:lnTo>
                    <a:pt x="263944" y="48666"/>
                  </a:lnTo>
                  <a:lnTo>
                    <a:pt x="259143" y="45999"/>
                  </a:lnTo>
                  <a:lnTo>
                    <a:pt x="257403" y="45034"/>
                  </a:lnTo>
                  <a:lnTo>
                    <a:pt x="248335" y="45656"/>
                  </a:lnTo>
                  <a:lnTo>
                    <a:pt x="248335" y="45859"/>
                  </a:lnTo>
                  <a:lnTo>
                    <a:pt x="247840" y="45999"/>
                  </a:lnTo>
                  <a:lnTo>
                    <a:pt x="247916" y="45859"/>
                  </a:lnTo>
                  <a:lnTo>
                    <a:pt x="248335" y="45859"/>
                  </a:lnTo>
                  <a:lnTo>
                    <a:pt x="248335" y="45656"/>
                  </a:lnTo>
                  <a:lnTo>
                    <a:pt x="245160" y="45859"/>
                  </a:lnTo>
                  <a:lnTo>
                    <a:pt x="247319" y="45859"/>
                  </a:lnTo>
                  <a:lnTo>
                    <a:pt x="244830" y="47028"/>
                  </a:lnTo>
                  <a:lnTo>
                    <a:pt x="231546" y="65951"/>
                  </a:lnTo>
                  <a:lnTo>
                    <a:pt x="231902" y="69392"/>
                  </a:lnTo>
                  <a:lnTo>
                    <a:pt x="244297" y="80098"/>
                  </a:lnTo>
                  <a:lnTo>
                    <a:pt x="258241" y="80098"/>
                  </a:lnTo>
                  <a:lnTo>
                    <a:pt x="270319" y="61836"/>
                  </a:lnTo>
                  <a:lnTo>
                    <a:pt x="270395" y="61074"/>
                  </a:lnTo>
                  <a:close/>
                </a:path>
                <a:path w="443865" h="437515">
                  <a:moveTo>
                    <a:pt x="283032" y="301650"/>
                  </a:moveTo>
                  <a:lnTo>
                    <a:pt x="280212" y="296672"/>
                  </a:lnTo>
                  <a:lnTo>
                    <a:pt x="274891" y="294284"/>
                  </a:lnTo>
                  <a:lnTo>
                    <a:pt x="268541" y="295694"/>
                  </a:lnTo>
                  <a:lnTo>
                    <a:pt x="268300" y="295871"/>
                  </a:lnTo>
                  <a:lnTo>
                    <a:pt x="267322" y="296075"/>
                  </a:lnTo>
                  <a:lnTo>
                    <a:pt x="266369" y="296468"/>
                  </a:lnTo>
                  <a:lnTo>
                    <a:pt x="262051" y="299504"/>
                  </a:lnTo>
                  <a:lnTo>
                    <a:pt x="259588" y="303949"/>
                  </a:lnTo>
                  <a:lnTo>
                    <a:pt x="260908" y="308152"/>
                  </a:lnTo>
                  <a:lnTo>
                    <a:pt x="264922" y="313448"/>
                  </a:lnTo>
                  <a:lnTo>
                    <a:pt x="270992" y="314756"/>
                  </a:lnTo>
                  <a:lnTo>
                    <a:pt x="277279" y="312737"/>
                  </a:lnTo>
                  <a:lnTo>
                    <a:pt x="281889" y="308038"/>
                  </a:lnTo>
                  <a:lnTo>
                    <a:pt x="283032" y="301650"/>
                  </a:lnTo>
                  <a:close/>
                </a:path>
                <a:path w="443865" h="437515">
                  <a:moveTo>
                    <a:pt x="291033" y="418020"/>
                  </a:moveTo>
                  <a:lnTo>
                    <a:pt x="284581" y="405612"/>
                  </a:lnTo>
                  <a:lnTo>
                    <a:pt x="279781" y="402945"/>
                  </a:lnTo>
                  <a:lnTo>
                    <a:pt x="278041" y="401980"/>
                  </a:lnTo>
                  <a:lnTo>
                    <a:pt x="268973" y="402602"/>
                  </a:lnTo>
                  <a:lnTo>
                    <a:pt x="268973" y="402805"/>
                  </a:lnTo>
                  <a:lnTo>
                    <a:pt x="268478" y="402945"/>
                  </a:lnTo>
                  <a:lnTo>
                    <a:pt x="268554" y="402805"/>
                  </a:lnTo>
                  <a:lnTo>
                    <a:pt x="268973" y="402805"/>
                  </a:lnTo>
                  <a:lnTo>
                    <a:pt x="268973" y="402602"/>
                  </a:lnTo>
                  <a:lnTo>
                    <a:pt x="265798" y="402805"/>
                  </a:lnTo>
                  <a:lnTo>
                    <a:pt x="267957" y="402805"/>
                  </a:lnTo>
                  <a:lnTo>
                    <a:pt x="265468" y="403974"/>
                  </a:lnTo>
                  <a:lnTo>
                    <a:pt x="252183" y="422897"/>
                  </a:lnTo>
                  <a:lnTo>
                    <a:pt x="252539" y="426339"/>
                  </a:lnTo>
                  <a:lnTo>
                    <a:pt x="264934" y="437045"/>
                  </a:lnTo>
                  <a:lnTo>
                    <a:pt x="278879" y="437045"/>
                  </a:lnTo>
                  <a:lnTo>
                    <a:pt x="290957" y="418782"/>
                  </a:lnTo>
                  <a:lnTo>
                    <a:pt x="291033" y="418020"/>
                  </a:lnTo>
                  <a:close/>
                </a:path>
                <a:path w="443865" h="437515">
                  <a:moveTo>
                    <a:pt x="325666" y="205778"/>
                  </a:moveTo>
                  <a:lnTo>
                    <a:pt x="317068" y="202844"/>
                  </a:lnTo>
                  <a:lnTo>
                    <a:pt x="310451" y="205587"/>
                  </a:lnTo>
                  <a:lnTo>
                    <a:pt x="310159" y="205638"/>
                  </a:lnTo>
                  <a:lnTo>
                    <a:pt x="305308" y="209016"/>
                  </a:lnTo>
                  <a:lnTo>
                    <a:pt x="302260" y="214249"/>
                  </a:lnTo>
                  <a:lnTo>
                    <a:pt x="302158" y="219875"/>
                  </a:lnTo>
                  <a:lnTo>
                    <a:pt x="306095" y="224409"/>
                  </a:lnTo>
                  <a:lnTo>
                    <a:pt x="312191" y="225729"/>
                  </a:lnTo>
                  <a:lnTo>
                    <a:pt x="318465" y="224028"/>
                  </a:lnTo>
                  <a:lnTo>
                    <a:pt x="323392" y="219938"/>
                  </a:lnTo>
                  <a:lnTo>
                    <a:pt x="325475" y="214083"/>
                  </a:lnTo>
                  <a:lnTo>
                    <a:pt x="325666" y="205778"/>
                  </a:lnTo>
                  <a:close/>
                </a:path>
                <a:path w="443865" h="437515">
                  <a:moveTo>
                    <a:pt x="348843" y="38938"/>
                  </a:moveTo>
                  <a:lnTo>
                    <a:pt x="342392" y="26530"/>
                  </a:lnTo>
                  <a:lnTo>
                    <a:pt x="337591" y="23876"/>
                  </a:lnTo>
                  <a:lnTo>
                    <a:pt x="335851" y="22910"/>
                  </a:lnTo>
                  <a:lnTo>
                    <a:pt x="326783" y="23520"/>
                  </a:lnTo>
                  <a:lnTo>
                    <a:pt x="326783" y="23723"/>
                  </a:lnTo>
                  <a:lnTo>
                    <a:pt x="326288" y="23876"/>
                  </a:lnTo>
                  <a:lnTo>
                    <a:pt x="326377" y="23723"/>
                  </a:lnTo>
                  <a:lnTo>
                    <a:pt x="326783" y="23723"/>
                  </a:lnTo>
                  <a:lnTo>
                    <a:pt x="326783" y="23520"/>
                  </a:lnTo>
                  <a:lnTo>
                    <a:pt x="323608" y="23723"/>
                  </a:lnTo>
                  <a:lnTo>
                    <a:pt x="325767" y="23723"/>
                  </a:lnTo>
                  <a:lnTo>
                    <a:pt x="323278" y="24904"/>
                  </a:lnTo>
                  <a:lnTo>
                    <a:pt x="309994" y="43827"/>
                  </a:lnTo>
                  <a:lnTo>
                    <a:pt x="310349" y="47269"/>
                  </a:lnTo>
                  <a:lnTo>
                    <a:pt x="322745" y="57962"/>
                  </a:lnTo>
                  <a:lnTo>
                    <a:pt x="336689" y="57962"/>
                  </a:lnTo>
                  <a:lnTo>
                    <a:pt x="348767" y="39712"/>
                  </a:lnTo>
                  <a:lnTo>
                    <a:pt x="348843" y="38938"/>
                  </a:lnTo>
                  <a:close/>
                </a:path>
                <a:path w="443865" h="437515">
                  <a:moveTo>
                    <a:pt x="418947" y="324573"/>
                  </a:moveTo>
                  <a:lnTo>
                    <a:pt x="412496" y="312166"/>
                  </a:lnTo>
                  <a:lnTo>
                    <a:pt x="407708" y="309499"/>
                  </a:lnTo>
                  <a:lnTo>
                    <a:pt x="405968" y="308533"/>
                  </a:lnTo>
                  <a:lnTo>
                    <a:pt x="396887" y="309156"/>
                  </a:lnTo>
                  <a:lnTo>
                    <a:pt x="396887" y="309359"/>
                  </a:lnTo>
                  <a:lnTo>
                    <a:pt x="396392" y="309499"/>
                  </a:lnTo>
                  <a:lnTo>
                    <a:pt x="396481" y="309359"/>
                  </a:lnTo>
                  <a:lnTo>
                    <a:pt x="396887" y="309359"/>
                  </a:lnTo>
                  <a:lnTo>
                    <a:pt x="396887" y="309156"/>
                  </a:lnTo>
                  <a:lnTo>
                    <a:pt x="393712" y="309359"/>
                  </a:lnTo>
                  <a:lnTo>
                    <a:pt x="395884" y="309359"/>
                  </a:lnTo>
                  <a:lnTo>
                    <a:pt x="393395" y="310527"/>
                  </a:lnTo>
                  <a:lnTo>
                    <a:pt x="380098" y="329450"/>
                  </a:lnTo>
                  <a:lnTo>
                    <a:pt x="380466" y="332892"/>
                  </a:lnTo>
                  <a:lnTo>
                    <a:pt x="392861" y="343598"/>
                  </a:lnTo>
                  <a:lnTo>
                    <a:pt x="406806" y="343598"/>
                  </a:lnTo>
                  <a:lnTo>
                    <a:pt x="418871" y="325335"/>
                  </a:lnTo>
                  <a:lnTo>
                    <a:pt x="418947" y="324573"/>
                  </a:lnTo>
                  <a:close/>
                </a:path>
                <a:path w="443865" h="437515">
                  <a:moveTo>
                    <a:pt x="443433" y="165493"/>
                  </a:moveTo>
                  <a:lnTo>
                    <a:pt x="436981" y="153085"/>
                  </a:lnTo>
                  <a:lnTo>
                    <a:pt x="432181" y="150431"/>
                  </a:lnTo>
                  <a:lnTo>
                    <a:pt x="430441" y="149466"/>
                  </a:lnTo>
                  <a:lnTo>
                    <a:pt x="421373" y="150075"/>
                  </a:lnTo>
                  <a:lnTo>
                    <a:pt x="421373" y="150279"/>
                  </a:lnTo>
                  <a:lnTo>
                    <a:pt x="420878" y="150431"/>
                  </a:lnTo>
                  <a:lnTo>
                    <a:pt x="420954" y="150279"/>
                  </a:lnTo>
                  <a:lnTo>
                    <a:pt x="421373" y="150279"/>
                  </a:lnTo>
                  <a:lnTo>
                    <a:pt x="421373" y="150075"/>
                  </a:lnTo>
                  <a:lnTo>
                    <a:pt x="418198" y="150279"/>
                  </a:lnTo>
                  <a:lnTo>
                    <a:pt x="420357" y="150279"/>
                  </a:lnTo>
                  <a:lnTo>
                    <a:pt x="417868" y="151460"/>
                  </a:lnTo>
                  <a:lnTo>
                    <a:pt x="404583" y="170383"/>
                  </a:lnTo>
                  <a:lnTo>
                    <a:pt x="404939" y="173824"/>
                  </a:lnTo>
                  <a:lnTo>
                    <a:pt x="417334" y="184531"/>
                  </a:lnTo>
                  <a:lnTo>
                    <a:pt x="431279" y="184531"/>
                  </a:lnTo>
                  <a:lnTo>
                    <a:pt x="443357" y="166268"/>
                  </a:lnTo>
                  <a:lnTo>
                    <a:pt x="443433" y="165493"/>
                  </a:lnTo>
                  <a:close/>
                </a:path>
              </a:pathLst>
            </a:custGeom>
            <a:solidFill>
              <a:srgbClr val="F05756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2" name="bg object 1871">
              <a:extLst>
                <a:ext uri="{FF2B5EF4-FFF2-40B4-BE49-F238E27FC236}">
                  <a16:creationId xmlns:a16="http://schemas.microsoft.com/office/drawing/2014/main" id="{D0F0C13D-76FB-1CD2-9E90-9A5A7046D92D}"/>
                </a:ext>
              </a:extLst>
            </p:cNvPr>
            <p:cNvSpPr/>
            <p:nvPr/>
          </p:nvSpPr>
          <p:spPr>
            <a:xfrm>
              <a:off x="10374017" y="6833322"/>
              <a:ext cx="241300" cy="232410"/>
            </a:xfrm>
            <a:custGeom>
              <a:avLst/>
              <a:gdLst/>
              <a:ahLst/>
              <a:cxnLst/>
              <a:rect l="l" t="t" r="r" b="b"/>
              <a:pathLst>
                <a:path w="241300" h="232409">
                  <a:moveTo>
                    <a:pt x="87310" y="0"/>
                  </a:moveTo>
                  <a:lnTo>
                    <a:pt x="48942" y="12252"/>
                  </a:lnTo>
                  <a:lnTo>
                    <a:pt x="12009" y="45889"/>
                  </a:lnTo>
                  <a:lnTo>
                    <a:pt x="0" y="100460"/>
                  </a:lnTo>
                  <a:lnTo>
                    <a:pt x="2910" y="120338"/>
                  </a:lnTo>
                  <a:lnTo>
                    <a:pt x="23537" y="173779"/>
                  </a:lnTo>
                  <a:lnTo>
                    <a:pt x="76148" y="223126"/>
                  </a:lnTo>
                  <a:lnTo>
                    <a:pt x="112657" y="232036"/>
                  </a:lnTo>
                  <a:lnTo>
                    <a:pt x="148418" y="228457"/>
                  </a:lnTo>
                  <a:lnTo>
                    <a:pt x="181605" y="214831"/>
                  </a:lnTo>
                  <a:lnTo>
                    <a:pt x="209778" y="192596"/>
                  </a:lnTo>
                  <a:lnTo>
                    <a:pt x="230496" y="163190"/>
                  </a:lnTo>
                  <a:lnTo>
                    <a:pt x="240810" y="128030"/>
                  </a:lnTo>
                  <a:lnTo>
                    <a:pt x="239064" y="91573"/>
                  </a:lnTo>
                  <a:lnTo>
                    <a:pt x="225849" y="57689"/>
                  </a:lnTo>
                  <a:lnTo>
                    <a:pt x="201754" y="30251"/>
                  </a:lnTo>
                  <a:lnTo>
                    <a:pt x="202832" y="30199"/>
                  </a:lnTo>
                  <a:lnTo>
                    <a:pt x="203377" y="28544"/>
                  </a:lnTo>
                  <a:lnTo>
                    <a:pt x="165708" y="11074"/>
                  </a:lnTo>
                  <a:lnTo>
                    <a:pt x="126822" y="689"/>
                  </a:lnTo>
                  <a:lnTo>
                    <a:pt x="87310" y="0"/>
                  </a:lnTo>
                  <a:close/>
                </a:path>
              </a:pathLst>
            </a:custGeom>
            <a:solidFill>
              <a:srgbClr val="F27E7E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3" name="bg object 1872">
              <a:extLst>
                <a:ext uri="{FF2B5EF4-FFF2-40B4-BE49-F238E27FC236}">
                  <a16:creationId xmlns:a16="http://schemas.microsoft.com/office/drawing/2014/main" id="{74371454-994F-69AD-36C2-ACA399FFA6C4}"/>
                </a:ext>
              </a:extLst>
            </p:cNvPr>
            <p:cNvSpPr/>
            <p:nvPr/>
          </p:nvSpPr>
          <p:spPr>
            <a:xfrm>
              <a:off x="10374016" y="6833321"/>
              <a:ext cx="217170" cy="220345"/>
            </a:xfrm>
            <a:custGeom>
              <a:avLst/>
              <a:gdLst/>
              <a:ahLst/>
              <a:cxnLst/>
              <a:rect l="l" t="t" r="r" b="b"/>
              <a:pathLst>
                <a:path w="217170" h="220345">
                  <a:moveTo>
                    <a:pt x="87310" y="0"/>
                  </a:moveTo>
                  <a:lnTo>
                    <a:pt x="48942" y="12250"/>
                  </a:lnTo>
                  <a:lnTo>
                    <a:pt x="12009" y="45896"/>
                  </a:lnTo>
                  <a:lnTo>
                    <a:pt x="0" y="100461"/>
                  </a:lnTo>
                  <a:lnTo>
                    <a:pt x="2910" y="120341"/>
                  </a:lnTo>
                  <a:lnTo>
                    <a:pt x="18160" y="163994"/>
                  </a:lnTo>
                  <a:lnTo>
                    <a:pt x="49155" y="205254"/>
                  </a:lnTo>
                  <a:lnTo>
                    <a:pt x="69873" y="219961"/>
                  </a:lnTo>
                  <a:lnTo>
                    <a:pt x="73475" y="209972"/>
                  </a:lnTo>
                  <a:lnTo>
                    <a:pt x="82428" y="184604"/>
                  </a:lnTo>
                  <a:lnTo>
                    <a:pt x="87154" y="172015"/>
                  </a:lnTo>
                  <a:lnTo>
                    <a:pt x="114100" y="121825"/>
                  </a:lnTo>
                  <a:lnTo>
                    <a:pt x="142906" y="89495"/>
                  </a:lnTo>
                  <a:lnTo>
                    <a:pt x="177483" y="63481"/>
                  </a:lnTo>
                  <a:lnTo>
                    <a:pt x="216570" y="44658"/>
                  </a:lnTo>
                  <a:lnTo>
                    <a:pt x="212183" y="39401"/>
                  </a:lnTo>
                  <a:lnTo>
                    <a:pt x="207251" y="34553"/>
                  </a:lnTo>
                  <a:lnTo>
                    <a:pt x="201754" y="30260"/>
                  </a:lnTo>
                  <a:lnTo>
                    <a:pt x="202832" y="30197"/>
                  </a:lnTo>
                  <a:lnTo>
                    <a:pt x="203377" y="28543"/>
                  </a:lnTo>
                  <a:lnTo>
                    <a:pt x="165708" y="11077"/>
                  </a:lnTo>
                  <a:lnTo>
                    <a:pt x="126822" y="692"/>
                  </a:lnTo>
                  <a:lnTo>
                    <a:pt x="87310" y="0"/>
                  </a:lnTo>
                  <a:close/>
                </a:path>
              </a:pathLst>
            </a:custGeom>
            <a:solidFill>
              <a:srgbClr val="464646">
                <a:alpha val="86000"/>
              </a:srgbClr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4" name="bg object 1873">
              <a:extLst>
                <a:ext uri="{FF2B5EF4-FFF2-40B4-BE49-F238E27FC236}">
                  <a16:creationId xmlns:a16="http://schemas.microsoft.com/office/drawing/2014/main" id="{10DD710C-D577-F936-B918-8772C1BF35CA}"/>
                </a:ext>
              </a:extLst>
            </p:cNvPr>
            <p:cNvSpPr/>
            <p:nvPr/>
          </p:nvSpPr>
          <p:spPr>
            <a:xfrm>
              <a:off x="10319639" y="6767607"/>
              <a:ext cx="362585" cy="362585"/>
            </a:xfrm>
            <a:custGeom>
              <a:avLst/>
              <a:gdLst/>
              <a:ahLst/>
              <a:cxnLst/>
              <a:rect l="l" t="t" r="r" b="b"/>
              <a:pathLst>
                <a:path w="362584" h="362584">
                  <a:moveTo>
                    <a:pt x="79273" y="188353"/>
                  </a:moveTo>
                  <a:lnTo>
                    <a:pt x="77609" y="183629"/>
                  </a:lnTo>
                  <a:lnTo>
                    <a:pt x="73367" y="177177"/>
                  </a:lnTo>
                  <a:lnTo>
                    <a:pt x="62966" y="183553"/>
                  </a:lnTo>
                  <a:lnTo>
                    <a:pt x="51193" y="187629"/>
                  </a:lnTo>
                  <a:lnTo>
                    <a:pt x="38722" y="190309"/>
                  </a:lnTo>
                  <a:lnTo>
                    <a:pt x="26212" y="192481"/>
                  </a:lnTo>
                  <a:lnTo>
                    <a:pt x="24282" y="187286"/>
                  </a:lnTo>
                  <a:lnTo>
                    <a:pt x="16916" y="183451"/>
                  </a:lnTo>
                  <a:lnTo>
                    <a:pt x="5575" y="183349"/>
                  </a:lnTo>
                  <a:lnTo>
                    <a:pt x="0" y="190449"/>
                  </a:lnTo>
                  <a:lnTo>
                    <a:pt x="6350" y="197954"/>
                  </a:lnTo>
                  <a:lnTo>
                    <a:pt x="7035" y="197612"/>
                  </a:lnTo>
                  <a:lnTo>
                    <a:pt x="5461" y="201142"/>
                  </a:lnTo>
                  <a:lnTo>
                    <a:pt x="4876" y="202006"/>
                  </a:lnTo>
                  <a:lnTo>
                    <a:pt x="5143" y="206082"/>
                  </a:lnTo>
                  <a:lnTo>
                    <a:pt x="7213" y="208432"/>
                  </a:lnTo>
                  <a:lnTo>
                    <a:pt x="9677" y="209245"/>
                  </a:lnTo>
                  <a:lnTo>
                    <a:pt x="16764" y="211632"/>
                  </a:lnTo>
                  <a:lnTo>
                    <a:pt x="23355" y="203352"/>
                  </a:lnTo>
                  <a:lnTo>
                    <a:pt x="26911" y="197700"/>
                  </a:lnTo>
                  <a:lnTo>
                    <a:pt x="33909" y="197535"/>
                  </a:lnTo>
                  <a:lnTo>
                    <a:pt x="40881" y="197599"/>
                  </a:lnTo>
                  <a:lnTo>
                    <a:pt x="47879" y="198005"/>
                  </a:lnTo>
                  <a:lnTo>
                    <a:pt x="62344" y="198386"/>
                  </a:lnTo>
                  <a:lnTo>
                    <a:pt x="69748" y="199415"/>
                  </a:lnTo>
                  <a:lnTo>
                    <a:pt x="75793" y="201930"/>
                  </a:lnTo>
                  <a:lnTo>
                    <a:pt x="78587" y="193687"/>
                  </a:lnTo>
                  <a:lnTo>
                    <a:pt x="79273" y="188353"/>
                  </a:lnTo>
                  <a:close/>
                </a:path>
                <a:path w="362584" h="362584">
                  <a:moveTo>
                    <a:pt x="107835" y="102082"/>
                  </a:moveTo>
                  <a:lnTo>
                    <a:pt x="69621" y="83756"/>
                  </a:lnTo>
                  <a:lnTo>
                    <a:pt x="63677" y="79565"/>
                  </a:lnTo>
                  <a:lnTo>
                    <a:pt x="65976" y="74536"/>
                  </a:lnTo>
                  <a:lnTo>
                    <a:pt x="63500" y="66611"/>
                  </a:lnTo>
                  <a:lnTo>
                    <a:pt x="55524" y="58521"/>
                  </a:lnTo>
                  <a:lnTo>
                    <a:pt x="46583" y="59588"/>
                  </a:lnTo>
                  <a:lnTo>
                    <a:pt x="45758" y="69392"/>
                  </a:lnTo>
                  <a:lnTo>
                    <a:pt x="46482" y="69646"/>
                  </a:lnTo>
                  <a:lnTo>
                    <a:pt x="42862" y="71018"/>
                  </a:lnTo>
                  <a:lnTo>
                    <a:pt x="41846" y="71208"/>
                  </a:lnTo>
                  <a:lnTo>
                    <a:pt x="39154" y="74295"/>
                  </a:lnTo>
                  <a:lnTo>
                    <a:pt x="38976" y="77406"/>
                  </a:lnTo>
                  <a:lnTo>
                    <a:pt x="40043" y="79565"/>
                  </a:lnTo>
                  <a:lnTo>
                    <a:pt x="43459" y="86410"/>
                  </a:lnTo>
                  <a:lnTo>
                    <a:pt x="53975" y="85242"/>
                  </a:lnTo>
                  <a:lnTo>
                    <a:pt x="60464" y="83756"/>
                  </a:lnTo>
                  <a:lnTo>
                    <a:pt x="65532" y="88557"/>
                  </a:lnTo>
                  <a:lnTo>
                    <a:pt x="70434" y="93560"/>
                  </a:lnTo>
                  <a:lnTo>
                    <a:pt x="75082" y="98780"/>
                  </a:lnTo>
                  <a:lnTo>
                    <a:pt x="79794" y="103708"/>
                  </a:lnTo>
                  <a:lnTo>
                    <a:pt x="85039" y="109296"/>
                  </a:lnTo>
                  <a:lnTo>
                    <a:pt x="89547" y="115265"/>
                  </a:lnTo>
                  <a:lnTo>
                    <a:pt x="92036" y="121323"/>
                  </a:lnTo>
                  <a:lnTo>
                    <a:pt x="107556" y="116928"/>
                  </a:lnTo>
                  <a:lnTo>
                    <a:pt x="107594" y="115265"/>
                  </a:lnTo>
                  <a:lnTo>
                    <a:pt x="107708" y="109296"/>
                  </a:lnTo>
                  <a:lnTo>
                    <a:pt x="107810" y="103708"/>
                  </a:lnTo>
                  <a:lnTo>
                    <a:pt x="107835" y="102082"/>
                  </a:lnTo>
                  <a:close/>
                </a:path>
                <a:path w="362584" h="362584">
                  <a:moveTo>
                    <a:pt x="121335" y="270433"/>
                  </a:moveTo>
                  <a:lnTo>
                    <a:pt x="114744" y="257302"/>
                  </a:lnTo>
                  <a:lnTo>
                    <a:pt x="101866" y="256438"/>
                  </a:lnTo>
                  <a:lnTo>
                    <a:pt x="98742" y="267779"/>
                  </a:lnTo>
                  <a:lnTo>
                    <a:pt x="93319" y="278523"/>
                  </a:lnTo>
                  <a:lnTo>
                    <a:pt x="86601" y="288810"/>
                  </a:lnTo>
                  <a:lnTo>
                    <a:pt x="79578" y="298792"/>
                  </a:lnTo>
                  <a:lnTo>
                    <a:pt x="74523" y="296519"/>
                  </a:lnTo>
                  <a:lnTo>
                    <a:pt x="66624" y="298996"/>
                  </a:lnTo>
                  <a:lnTo>
                    <a:pt x="58534" y="306946"/>
                  </a:lnTo>
                  <a:lnTo>
                    <a:pt x="59613" y="316014"/>
                  </a:lnTo>
                  <a:lnTo>
                    <a:pt x="60985" y="316014"/>
                  </a:lnTo>
                  <a:lnTo>
                    <a:pt x="69405" y="316712"/>
                  </a:lnTo>
                  <a:lnTo>
                    <a:pt x="69646" y="316014"/>
                  </a:lnTo>
                  <a:lnTo>
                    <a:pt x="71018" y="319595"/>
                  </a:lnTo>
                  <a:lnTo>
                    <a:pt x="71221" y="320624"/>
                  </a:lnTo>
                  <a:lnTo>
                    <a:pt x="74282" y="323342"/>
                  </a:lnTo>
                  <a:lnTo>
                    <a:pt x="77406" y="323519"/>
                  </a:lnTo>
                  <a:lnTo>
                    <a:pt x="86423" y="319024"/>
                  </a:lnTo>
                  <a:lnTo>
                    <a:pt x="85229" y="308508"/>
                  </a:lnTo>
                  <a:lnTo>
                    <a:pt x="83769" y="302006"/>
                  </a:lnTo>
                  <a:lnTo>
                    <a:pt x="86829" y="298792"/>
                  </a:lnTo>
                  <a:lnTo>
                    <a:pt x="88582" y="296964"/>
                  </a:lnTo>
                  <a:lnTo>
                    <a:pt x="93573" y="292049"/>
                  </a:lnTo>
                  <a:lnTo>
                    <a:pt x="98793" y="287388"/>
                  </a:lnTo>
                  <a:lnTo>
                    <a:pt x="103708" y="282676"/>
                  </a:lnTo>
                  <a:lnTo>
                    <a:pt x="109296" y="277444"/>
                  </a:lnTo>
                  <a:lnTo>
                    <a:pt x="115265" y="272923"/>
                  </a:lnTo>
                  <a:lnTo>
                    <a:pt x="121335" y="270433"/>
                  </a:lnTo>
                  <a:close/>
                </a:path>
                <a:path w="362584" h="362584">
                  <a:moveTo>
                    <a:pt x="131610" y="224701"/>
                  </a:moveTo>
                  <a:lnTo>
                    <a:pt x="129019" y="218986"/>
                  </a:lnTo>
                  <a:lnTo>
                    <a:pt x="123151" y="209397"/>
                  </a:lnTo>
                  <a:lnTo>
                    <a:pt x="113792" y="217220"/>
                  </a:lnTo>
                  <a:lnTo>
                    <a:pt x="102743" y="222973"/>
                  </a:lnTo>
                  <a:lnTo>
                    <a:pt x="90792" y="227457"/>
                  </a:lnTo>
                  <a:lnTo>
                    <a:pt x="78740" y="231432"/>
                  </a:lnTo>
                  <a:lnTo>
                    <a:pt x="76073" y="226568"/>
                  </a:lnTo>
                  <a:lnTo>
                    <a:pt x="68237" y="223850"/>
                  </a:lnTo>
                  <a:lnTo>
                    <a:pt x="56997" y="225425"/>
                  </a:lnTo>
                  <a:lnTo>
                    <a:pt x="52514" y="233235"/>
                  </a:lnTo>
                  <a:lnTo>
                    <a:pt x="59880" y="239750"/>
                  </a:lnTo>
                  <a:lnTo>
                    <a:pt x="60528" y="239318"/>
                  </a:lnTo>
                  <a:lnTo>
                    <a:pt x="59486" y="243027"/>
                  </a:lnTo>
                  <a:lnTo>
                    <a:pt x="72186" y="251739"/>
                  </a:lnTo>
                  <a:lnTo>
                    <a:pt x="77508" y="242608"/>
                  </a:lnTo>
                  <a:lnTo>
                    <a:pt x="80200" y="236499"/>
                  </a:lnTo>
                  <a:lnTo>
                    <a:pt x="87083" y="235305"/>
                  </a:lnTo>
                  <a:lnTo>
                    <a:pt x="94005" y="234365"/>
                  </a:lnTo>
                  <a:lnTo>
                    <a:pt x="100990" y="233718"/>
                  </a:lnTo>
                  <a:lnTo>
                    <a:pt x="115341" y="231990"/>
                  </a:lnTo>
                  <a:lnTo>
                    <a:pt x="122821" y="231927"/>
                  </a:lnTo>
                  <a:lnTo>
                    <a:pt x="129171" y="233553"/>
                  </a:lnTo>
                  <a:lnTo>
                    <a:pt x="131470" y="228803"/>
                  </a:lnTo>
                  <a:lnTo>
                    <a:pt x="131610" y="224701"/>
                  </a:lnTo>
                  <a:close/>
                </a:path>
                <a:path w="362584" h="362584">
                  <a:moveTo>
                    <a:pt x="185305" y="73367"/>
                  </a:moveTo>
                  <a:lnTo>
                    <a:pt x="178943" y="62953"/>
                  </a:lnTo>
                  <a:lnTo>
                    <a:pt x="174853" y="51181"/>
                  </a:lnTo>
                  <a:lnTo>
                    <a:pt x="172173" y="38709"/>
                  </a:lnTo>
                  <a:lnTo>
                    <a:pt x="170014" y="26225"/>
                  </a:lnTo>
                  <a:lnTo>
                    <a:pt x="175183" y="24269"/>
                  </a:lnTo>
                  <a:lnTo>
                    <a:pt x="179019" y="16929"/>
                  </a:lnTo>
                  <a:lnTo>
                    <a:pt x="179120" y="5588"/>
                  </a:lnTo>
                  <a:lnTo>
                    <a:pt x="172046" y="0"/>
                  </a:lnTo>
                  <a:lnTo>
                    <a:pt x="164541" y="6350"/>
                  </a:lnTo>
                  <a:lnTo>
                    <a:pt x="164846" y="7023"/>
                  </a:lnTo>
                  <a:lnTo>
                    <a:pt x="161328" y="5473"/>
                  </a:lnTo>
                  <a:lnTo>
                    <a:pt x="160477" y="4876"/>
                  </a:lnTo>
                  <a:lnTo>
                    <a:pt x="156387" y="5130"/>
                  </a:lnTo>
                  <a:lnTo>
                    <a:pt x="154051" y="7213"/>
                  </a:lnTo>
                  <a:lnTo>
                    <a:pt x="150863" y="16751"/>
                  </a:lnTo>
                  <a:lnTo>
                    <a:pt x="159131" y="23342"/>
                  </a:lnTo>
                  <a:lnTo>
                    <a:pt x="164769" y="26898"/>
                  </a:lnTo>
                  <a:lnTo>
                    <a:pt x="164934" y="33883"/>
                  </a:lnTo>
                  <a:lnTo>
                    <a:pt x="164871" y="40881"/>
                  </a:lnTo>
                  <a:lnTo>
                    <a:pt x="164477" y="47866"/>
                  </a:lnTo>
                  <a:lnTo>
                    <a:pt x="164084" y="62331"/>
                  </a:lnTo>
                  <a:lnTo>
                    <a:pt x="163055" y="69735"/>
                  </a:lnTo>
                  <a:lnTo>
                    <a:pt x="160540" y="75793"/>
                  </a:lnTo>
                  <a:lnTo>
                    <a:pt x="163410" y="76568"/>
                  </a:lnTo>
                  <a:lnTo>
                    <a:pt x="170268" y="77647"/>
                  </a:lnTo>
                  <a:lnTo>
                    <a:pt x="178447" y="77203"/>
                  </a:lnTo>
                  <a:lnTo>
                    <a:pt x="185305" y="73367"/>
                  </a:lnTo>
                  <a:close/>
                </a:path>
                <a:path w="362584" h="362584">
                  <a:moveTo>
                    <a:pt x="211632" y="345719"/>
                  </a:moveTo>
                  <a:lnTo>
                    <a:pt x="203352" y="339115"/>
                  </a:lnTo>
                  <a:lnTo>
                    <a:pt x="197713" y="335572"/>
                  </a:lnTo>
                  <a:lnTo>
                    <a:pt x="197548" y="328574"/>
                  </a:lnTo>
                  <a:lnTo>
                    <a:pt x="197612" y="321589"/>
                  </a:lnTo>
                  <a:lnTo>
                    <a:pt x="198005" y="314604"/>
                  </a:lnTo>
                  <a:lnTo>
                    <a:pt x="198386" y="300139"/>
                  </a:lnTo>
                  <a:lnTo>
                    <a:pt x="199428" y="292722"/>
                  </a:lnTo>
                  <a:lnTo>
                    <a:pt x="201955" y="286677"/>
                  </a:lnTo>
                  <a:lnTo>
                    <a:pt x="202666" y="285661"/>
                  </a:lnTo>
                  <a:lnTo>
                    <a:pt x="201676" y="284480"/>
                  </a:lnTo>
                  <a:lnTo>
                    <a:pt x="200761" y="284657"/>
                  </a:lnTo>
                  <a:lnTo>
                    <a:pt x="197319" y="282282"/>
                  </a:lnTo>
                  <a:lnTo>
                    <a:pt x="193459" y="281178"/>
                  </a:lnTo>
                  <a:lnTo>
                    <a:pt x="186156" y="282105"/>
                  </a:lnTo>
                  <a:lnTo>
                    <a:pt x="182194" y="283337"/>
                  </a:lnTo>
                  <a:lnTo>
                    <a:pt x="179844" y="285750"/>
                  </a:lnTo>
                  <a:lnTo>
                    <a:pt x="178092" y="284924"/>
                  </a:lnTo>
                  <a:lnTo>
                    <a:pt x="175729" y="287350"/>
                  </a:lnTo>
                  <a:lnTo>
                    <a:pt x="177177" y="289102"/>
                  </a:lnTo>
                  <a:lnTo>
                    <a:pt x="183553" y="299516"/>
                  </a:lnTo>
                  <a:lnTo>
                    <a:pt x="187629" y="311289"/>
                  </a:lnTo>
                  <a:lnTo>
                    <a:pt x="190309" y="323761"/>
                  </a:lnTo>
                  <a:lnTo>
                    <a:pt x="192481" y="336257"/>
                  </a:lnTo>
                  <a:lnTo>
                    <a:pt x="187299" y="338201"/>
                  </a:lnTo>
                  <a:lnTo>
                    <a:pt x="183464" y="345554"/>
                  </a:lnTo>
                  <a:lnTo>
                    <a:pt x="183362" y="356895"/>
                  </a:lnTo>
                  <a:lnTo>
                    <a:pt x="190449" y="362470"/>
                  </a:lnTo>
                  <a:lnTo>
                    <a:pt x="196062" y="357720"/>
                  </a:lnTo>
                  <a:lnTo>
                    <a:pt x="197954" y="356120"/>
                  </a:lnTo>
                  <a:lnTo>
                    <a:pt x="197624" y="355434"/>
                  </a:lnTo>
                  <a:lnTo>
                    <a:pt x="201142" y="357022"/>
                  </a:lnTo>
                  <a:lnTo>
                    <a:pt x="202018" y="357606"/>
                  </a:lnTo>
                  <a:lnTo>
                    <a:pt x="206082" y="357339"/>
                  </a:lnTo>
                  <a:lnTo>
                    <a:pt x="208432" y="355257"/>
                  </a:lnTo>
                  <a:lnTo>
                    <a:pt x="211632" y="345719"/>
                  </a:lnTo>
                  <a:close/>
                </a:path>
                <a:path w="362584" h="362584">
                  <a:moveTo>
                    <a:pt x="303936" y="55511"/>
                  </a:moveTo>
                  <a:lnTo>
                    <a:pt x="302895" y="46570"/>
                  </a:lnTo>
                  <a:lnTo>
                    <a:pt x="293077" y="45758"/>
                  </a:lnTo>
                  <a:lnTo>
                    <a:pt x="292836" y="46469"/>
                  </a:lnTo>
                  <a:lnTo>
                    <a:pt x="291465" y="42862"/>
                  </a:lnTo>
                  <a:lnTo>
                    <a:pt x="291261" y="41846"/>
                  </a:lnTo>
                  <a:lnTo>
                    <a:pt x="288201" y="39141"/>
                  </a:lnTo>
                  <a:lnTo>
                    <a:pt x="285076" y="38963"/>
                  </a:lnTo>
                  <a:lnTo>
                    <a:pt x="276072" y="43459"/>
                  </a:lnTo>
                  <a:lnTo>
                    <a:pt x="277253" y="53962"/>
                  </a:lnTo>
                  <a:lnTo>
                    <a:pt x="278739" y="60464"/>
                  </a:lnTo>
                  <a:lnTo>
                    <a:pt x="273900" y="65519"/>
                  </a:lnTo>
                  <a:lnTo>
                    <a:pt x="268909" y="70421"/>
                  </a:lnTo>
                  <a:lnTo>
                    <a:pt x="263690" y="75082"/>
                  </a:lnTo>
                  <a:lnTo>
                    <a:pt x="258775" y="79781"/>
                  </a:lnTo>
                  <a:lnTo>
                    <a:pt x="253187" y="85039"/>
                  </a:lnTo>
                  <a:lnTo>
                    <a:pt x="247230" y="89547"/>
                  </a:lnTo>
                  <a:lnTo>
                    <a:pt x="241173" y="92036"/>
                  </a:lnTo>
                  <a:lnTo>
                    <a:pt x="246380" y="107670"/>
                  </a:lnTo>
                  <a:lnTo>
                    <a:pt x="260388" y="107823"/>
                  </a:lnTo>
                  <a:lnTo>
                    <a:pt x="263245" y="95961"/>
                  </a:lnTo>
                  <a:lnTo>
                    <a:pt x="268681" y="84747"/>
                  </a:lnTo>
                  <a:lnTo>
                    <a:pt x="275602" y="74028"/>
                  </a:lnTo>
                  <a:lnTo>
                    <a:pt x="282905" y="63665"/>
                  </a:lnTo>
                  <a:lnTo>
                    <a:pt x="287959" y="65951"/>
                  </a:lnTo>
                  <a:lnTo>
                    <a:pt x="295300" y="63665"/>
                  </a:lnTo>
                  <a:lnTo>
                    <a:pt x="295871" y="63487"/>
                  </a:lnTo>
                  <a:lnTo>
                    <a:pt x="303936" y="55511"/>
                  </a:lnTo>
                  <a:close/>
                </a:path>
                <a:path w="362584" h="362584">
                  <a:moveTo>
                    <a:pt x="311492" y="130517"/>
                  </a:moveTo>
                  <a:lnTo>
                    <a:pt x="303949" y="124218"/>
                  </a:lnTo>
                  <a:lnTo>
                    <a:pt x="303339" y="124650"/>
                  </a:lnTo>
                  <a:lnTo>
                    <a:pt x="304279" y="120904"/>
                  </a:lnTo>
                  <a:lnTo>
                    <a:pt x="304711" y="119964"/>
                  </a:lnTo>
                  <a:lnTo>
                    <a:pt x="303758" y="116001"/>
                  </a:lnTo>
                  <a:lnTo>
                    <a:pt x="301307" y="114033"/>
                  </a:lnTo>
                  <a:lnTo>
                    <a:pt x="291350" y="112534"/>
                  </a:lnTo>
                  <a:lnTo>
                    <a:pt x="286270" y="121805"/>
                  </a:lnTo>
                  <a:lnTo>
                    <a:pt x="283743" y="127990"/>
                  </a:lnTo>
                  <a:lnTo>
                    <a:pt x="276898" y="129336"/>
                  </a:lnTo>
                  <a:lnTo>
                    <a:pt x="270002" y="130479"/>
                  </a:lnTo>
                  <a:lnTo>
                    <a:pt x="263017" y="131279"/>
                  </a:lnTo>
                  <a:lnTo>
                    <a:pt x="248716" y="133388"/>
                  </a:lnTo>
                  <a:lnTo>
                    <a:pt x="241249" y="133642"/>
                  </a:lnTo>
                  <a:lnTo>
                    <a:pt x="234848" y="132194"/>
                  </a:lnTo>
                  <a:lnTo>
                    <a:pt x="233553" y="139331"/>
                  </a:lnTo>
                  <a:lnTo>
                    <a:pt x="235521" y="145923"/>
                  </a:lnTo>
                  <a:lnTo>
                    <a:pt x="239064" y="151384"/>
                  </a:lnTo>
                  <a:lnTo>
                    <a:pt x="242481" y="155105"/>
                  </a:lnTo>
                  <a:lnTo>
                    <a:pt x="251574" y="147510"/>
                  </a:lnTo>
                  <a:lnTo>
                    <a:pt x="262242" y="141757"/>
                  </a:lnTo>
                  <a:lnTo>
                    <a:pt x="273735" y="137160"/>
                  </a:lnTo>
                  <a:lnTo>
                    <a:pt x="285318" y="133007"/>
                  </a:lnTo>
                  <a:lnTo>
                    <a:pt x="288124" y="137795"/>
                  </a:lnTo>
                  <a:lnTo>
                    <a:pt x="296024" y="140322"/>
                  </a:lnTo>
                  <a:lnTo>
                    <a:pt x="307213" y="138455"/>
                  </a:lnTo>
                  <a:lnTo>
                    <a:pt x="311492" y="130517"/>
                  </a:lnTo>
                  <a:close/>
                </a:path>
                <a:path w="362584" h="362584">
                  <a:moveTo>
                    <a:pt x="323532" y="285051"/>
                  </a:moveTo>
                  <a:lnTo>
                    <a:pt x="320370" y="278714"/>
                  </a:lnTo>
                  <a:lnTo>
                    <a:pt x="319036" y="276047"/>
                  </a:lnTo>
                  <a:lnTo>
                    <a:pt x="308533" y="277228"/>
                  </a:lnTo>
                  <a:lnTo>
                    <a:pt x="302031" y="278714"/>
                  </a:lnTo>
                  <a:lnTo>
                    <a:pt x="296964" y="273888"/>
                  </a:lnTo>
                  <a:lnTo>
                    <a:pt x="292061" y="268922"/>
                  </a:lnTo>
                  <a:lnTo>
                    <a:pt x="287401" y="263677"/>
                  </a:lnTo>
                  <a:lnTo>
                    <a:pt x="282702" y="258762"/>
                  </a:lnTo>
                  <a:lnTo>
                    <a:pt x="277456" y="253187"/>
                  </a:lnTo>
                  <a:lnTo>
                    <a:pt x="272948" y="247218"/>
                  </a:lnTo>
                  <a:lnTo>
                    <a:pt x="270446" y="241160"/>
                  </a:lnTo>
                  <a:lnTo>
                    <a:pt x="254977" y="250304"/>
                  </a:lnTo>
                  <a:lnTo>
                    <a:pt x="254698" y="258762"/>
                  </a:lnTo>
                  <a:lnTo>
                    <a:pt x="254647" y="260388"/>
                  </a:lnTo>
                  <a:lnTo>
                    <a:pt x="266509" y="263245"/>
                  </a:lnTo>
                  <a:lnTo>
                    <a:pt x="277723" y="268681"/>
                  </a:lnTo>
                  <a:lnTo>
                    <a:pt x="288442" y="275615"/>
                  </a:lnTo>
                  <a:lnTo>
                    <a:pt x="298805" y="282917"/>
                  </a:lnTo>
                  <a:lnTo>
                    <a:pt x="296506" y="287947"/>
                  </a:lnTo>
                  <a:lnTo>
                    <a:pt x="299008" y="295859"/>
                  </a:lnTo>
                  <a:lnTo>
                    <a:pt x="306946" y="303949"/>
                  </a:lnTo>
                  <a:lnTo>
                    <a:pt x="315899" y="302882"/>
                  </a:lnTo>
                  <a:lnTo>
                    <a:pt x="316725" y="293090"/>
                  </a:lnTo>
                  <a:lnTo>
                    <a:pt x="316014" y="292823"/>
                  </a:lnTo>
                  <a:lnTo>
                    <a:pt x="319608" y="291452"/>
                  </a:lnTo>
                  <a:lnTo>
                    <a:pt x="320649" y="291261"/>
                  </a:lnTo>
                  <a:lnTo>
                    <a:pt x="323329" y="288188"/>
                  </a:lnTo>
                  <a:lnTo>
                    <a:pt x="323532" y="285051"/>
                  </a:lnTo>
                  <a:close/>
                </a:path>
                <a:path w="362584" h="362584">
                  <a:moveTo>
                    <a:pt x="362483" y="172034"/>
                  </a:moveTo>
                  <a:lnTo>
                    <a:pt x="356120" y="164528"/>
                  </a:lnTo>
                  <a:lnTo>
                    <a:pt x="355447" y="164858"/>
                  </a:lnTo>
                  <a:lnTo>
                    <a:pt x="357022" y="161328"/>
                  </a:lnTo>
                  <a:lnTo>
                    <a:pt x="357593" y="160464"/>
                  </a:lnTo>
                  <a:lnTo>
                    <a:pt x="357352" y="156375"/>
                  </a:lnTo>
                  <a:lnTo>
                    <a:pt x="355269" y="154038"/>
                  </a:lnTo>
                  <a:lnTo>
                    <a:pt x="345719" y="150850"/>
                  </a:lnTo>
                  <a:lnTo>
                    <a:pt x="339128" y="159118"/>
                  </a:lnTo>
                  <a:lnTo>
                    <a:pt x="335572" y="164769"/>
                  </a:lnTo>
                  <a:lnTo>
                    <a:pt x="328587" y="164947"/>
                  </a:lnTo>
                  <a:lnTo>
                    <a:pt x="321614" y="164884"/>
                  </a:lnTo>
                  <a:lnTo>
                    <a:pt x="314591" y="164477"/>
                  </a:lnTo>
                  <a:lnTo>
                    <a:pt x="300151" y="164084"/>
                  </a:lnTo>
                  <a:lnTo>
                    <a:pt x="292735" y="163055"/>
                  </a:lnTo>
                  <a:lnTo>
                    <a:pt x="286600" y="160477"/>
                  </a:lnTo>
                  <a:lnTo>
                    <a:pt x="285140" y="164731"/>
                  </a:lnTo>
                  <a:lnTo>
                    <a:pt x="284353" y="170611"/>
                  </a:lnTo>
                  <a:lnTo>
                    <a:pt x="285330" y="177634"/>
                  </a:lnTo>
                  <a:lnTo>
                    <a:pt x="289115" y="185305"/>
                  </a:lnTo>
                  <a:lnTo>
                    <a:pt x="299516" y="178917"/>
                  </a:lnTo>
                  <a:lnTo>
                    <a:pt x="311289" y="174840"/>
                  </a:lnTo>
                  <a:lnTo>
                    <a:pt x="323773" y="172161"/>
                  </a:lnTo>
                  <a:lnTo>
                    <a:pt x="336270" y="170002"/>
                  </a:lnTo>
                  <a:lnTo>
                    <a:pt x="338213" y="175183"/>
                  </a:lnTo>
                  <a:lnTo>
                    <a:pt x="345554" y="179031"/>
                  </a:lnTo>
                  <a:lnTo>
                    <a:pt x="356908" y="179108"/>
                  </a:lnTo>
                  <a:lnTo>
                    <a:pt x="362483" y="172034"/>
                  </a:lnTo>
                  <a:close/>
                </a:path>
              </a:pathLst>
            </a:custGeom>
            <a:solidFill>
              <a:srgbClr val="DDCDE4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5" name="bg object 1874">
              <a:extLst>
                <a:ext uri="{FF2B5EF4-FFF2-40B4-BE49-F238E27FC236}">
                  <a16:creationId xmlns:a16="http://schemas.microsoft.com/office/drawing/2014/main" id="{5096BFC9-C5C3-6F2B-1E3E-C909043831D1}"/>
                </a:ext>
              </a:extLst>
            </p:cNvPr>
            <p:cNvSpPr/>
            <p:nvPr/>
          </p:nvSpPr>
          <p:spPr>
            <a:xfrm>
              <a:off x="10403598" y="6866400"/>
              <a:ext cx="177800" cy="158115"/>
            </a:xfrm>
            <a:custGeom>
              <a:avLst/>
              <a:gdLst/>
              <a:ahLst/>
              <a:cxnLst/>
              <a:rect l="l" t="t" r="r" b="b"/>
              <a:pathLst>
                <a:path w="177800" h="158115">
                  <a:moveTo>
                    <a:pt x="14922" y="50850"/>
                  </a:moveTo>
                  <a:lnTo>
                    <a:pt x="13893" y="48793"/>
                  </a:lnTo>
                  <a:lnTo>
                    <a:pt x="11455" y="47777"/>
                  </a:lnTo>
                  <a:lnTo>
                    <a:pt x="10833" y="47663"/>
                  </a:lnTo>
                  <a:lnTo>
                    <a:pt x="10236" y="47675"/>
                  </a:lnTo>
                  <a:lnTo>
                    <a:pt x="9982" y="47066"/>
                  </a:lnTo>
                  <a:lnTo>
                    <a:pt x="9575" y="46532"/>
                  </a:lnTo>
                  <a:lnTo>
                    <a:pt x="7010" y="45275"/>
                  </a:lnTo>
                  <a:lnTo>
                    <a:pt x="4737" y="47066"/>
                  </a:lnTo>
                  <a:lnTo>
                    <a:pt x="0" y="51244"/>
                  </a:lnTo>
                  <a:lnTo>
                    <a:pt x="241" y="55600"/>
                  </a:lnTo>
                  <a:lnTo>
                    <a:pt x="8572" y="59296"/>
                  </a:lnTo>
                  <a:lnTo>
                    <a:pt x="14439" y="57950"/>
                  </a:lnTo>
                  <a:lnTo>
                    <a:pt x="14795" y="52781"/>
                  </a:lnTo>
                  <a:lnTo>
                    <a:pt x="14922" y="50850"/>
                  </a:lnTo>
                  <a:close/>
                </a:path>
                <a:path w="177800" h="158115">
                  <a:moveTo>
                    <a:pt x="59804" y="7099"/>
                  </a:moveTo>
                  <a:lnTo>
                    <a:pt x="59601" y="4051"/>
                  </a:lnTo>
                  <a:lnTo>
                    <a:pt x="56857" y="1612"/>
                  </a:lnTo>
                  <a:lnTo>
                    <a:pt x="55930" y="1193"/>
                  </a:lnTo>
                  <a:lnTo>
                    <a:pt x="54978" y="1016"/>
                  </a:lnTo>
                  <a:lnTo>
                    <a:pt x="53263" y="0"/>
                  </a:lnTo>
                  <a:lnTo>
                    <a:pt x="51003" y="546"/>
                  </a:lnTo>
                  <a:lnTo>
                    <a:pt x="45453" y="2628"/>
                  </a:lnTo>
                  <a:lnTo>
                    <a:pt x="42481" y="6756"/>
                  </a:lnTo>
                  <a:lnTo>
                    <a:pt x="48768" y="13931"/>
                  </a:lnTo>
                  <a:lnTo>
                    <a:pt x="56045" y="13195"/>
                  </a:lnTo>
                  <a:lnTo>
                    <a:pt x="58470" y="9271"/>
                  </a:lnTo>
                  <a:lnTo>
                    <a:pt x="59804" y="7099"/>
                  </a:lnTo>
                  <a:close/>
                </a:path>
                <a:path w="177800" h="158115">
                  <a:moveTo>
                    <a:pt x="70561" y="82562"/>
                  </a:moveTo>
                  <a:lnTo>
                    <a:pt x="68237" y="76758"/>
                  </a:lnTo>
                  <a:lnTo>
                    <a:pt x="62687" y="75095"/>
                  </a:lnTo>
                  <a:lnTo>
                    <a:pt x="62242" y="75082"/>
                  </a:lnTo>
                  <a:lnTo>
                    <a:pt x="57581" y="73456"/>
                  </a:lnTo>
                  <a:lnTo>
                    <a:pt x="51854" y="73850"/>
                  </a:lnTo>
                  <a:lnTo>
                    <a:pt x="44907" y="82715"/>
                  </a:lnTo>
                  <a:lnTo>
                    <a:pt x="47840" y="87934"/>
                  </a:lnTo>
                  <a:lnTo>
                    <a:pt x="57696" y="92710"/>
                  </a:lnTo>
                  <a:lnTo>
                    <a:pt x="64147" y="92075"/>
                  </a:lnTo>
                  <a:lnTo>
                    <a:pt x="67373" y="87287"/>
                  </a:lnTo>
                  <a:lnTo>
                    <a:pt x="70561" y="82562"/>
                  </a:lnTo>
                  <a:close/>
                </a:path>
                <a:path w="177800" h="158115">
                  <a:moveTo>
                    <a:pt x="100393" y="37490"/>
                  </a:moveTo>
                  <a:lnTo>
                    <a:pt x="98005" y="34328"/>
                  </a:lnTo>
                  <a:lnTo>
                    <a:pt x="94678" y="32410"/>
                  </a:lnTo>
                  <a:lnTo>
                    <a:pt x="91973" y="29286"/>
                  </a:lnTo>
                  <a:lnTo>
                    <a:pt x="86461" y="29133"/>
                  </a:lnTo>
                  <a:lnTo>
                    <a:pt x="77482" y="33743"/>
                  </a:lnTo>
                  <a:lnTo>
                    <a:pt x="76796" y="40386"/>
                  </a:lnTo>
                  <a:lnTo>
                    <a:pt x="82156" y="43688"/>
                  </a:lnTo>
                  <a:lnTo>
                    <a:pt x="86956" y="46634"/>
                  </a:lnTo>
                  <a:lnTo>
                    <a:pt x="95288" y="47586"/>
                  </a:lnTo>
                  <a:lnTo>
                    <a:pt x="100393" y="37490"/>
                  </a:lnTo>
                  <a:close/>
                </a:path>
                <a:path w="177800" h="158115">
                  <a:moveTo>
                    <a:pt x="113563" y="149174"/>
                  </a:moveTo>
                  <a:lnTo>
                    <a:pt x="112763" y="145059"/>
                  </a:lnTo>
                  <a:lnTo>
                    <a:pt x="112166" y="143916"/>
                  </a:lnTo>
                  <a:lnTo>
                    <a:pt x="111366" y="142963"/>
                  </a:lnTo>
                  <a:lnTo>
                    <a:pt x="112852" y="138430"/>
                  </a:lnTo>
                  <a:lnTo>
                    <a:pt x="103301" y="137147"/>
                  </a:lnTo>
                  <a:lnTo>
                    <a:pt x="94361" y="138899"/>
                  </a:lnTo>
                  <a:lnTo>
                    <a:pt x="90817" y="145453"/>
                  </a:lnTo>
                  <a:lnTo>
                    <a:pt x="98221" y="154800"/>
                  </a:lnTo>
                  <a:lnTo>
                    <a:pt x="106057" y="157962"/>
                  </a:lnTo>
                  <a:lnTo>
                    <a:pt x="110693" y="154012"/>
                  </a:lnTo>
                  <a:lnTo>
                    <a:pt x="112864" y="152171"/>
                  </a:lnTo>
                  <a:lnTo>
                    <a:pt x="113563" y="149174"/>
                  </a:lnTo>
                  <a:close/>
                </a:path>
                <a:path w="177800" h="158115">
                  <a:moveTo>
                    <a:pt x="138963" y="13817"/>
                  </a:moveTo>
                  <a:lnTo>
                    <a:pt x="136334" y="9474"/>
                  </a:lnTo>
                  <a:lnTo>
                    <a:pt x="136372" y="2971"/>
                  </a:lnTo>
                  <a:lnTo>
                    <a:pt x="126352" y="927"/>
                  </a:lnTo>
                  <a:lnTo>
                    <a:pt x="113538" y="1422"/>
                  </a:lnTo>
                  <a:lnTo>
                    <a:pt x="108826" y="9169"/>
                  </a:lnTo>
                  <a:lnTo>
                    <a:pt x="115506" y="23368"/>
                  </a:lnTo>
                  <a:lnTo>
                    <a:pt x="125691" y="26047"/>
                  </a:lnTo>
                  <a:lnTo>
                    <a:pt x="137566" y="20053"/>
                  </a:lnTo>
                  <a:lnTo>
                    <a:pt x="138963" y="13817"/>
                  </a:lnTo>
                  <a:close/>
                </a:path>
                <a:path w="177800" h="158115">
                  <a:moveTo>
                    <a:pt x="140208" y="97536"/>
                  </a:moveTo>
                  <a:lnTo>
                    <a:pt x="138518" y="89331"/>
                  </a:lnTo>
                  <a:lnTo>
                    <a:pt x="131927" y="83058"/>
                  </a:lnTo>
                  <a:lnTo>
                    <a:pt x="131432" y="82867"/>
                  </a:lnTo>
                  <a:lnTo>
                    <a:pt x="130835" y="81876"/>
                  </a:lnTo>
                  <a:lnTo>
                    <a:pt x="130048" y="80987"/>
                  </a:lnTo>
                  <a:lnTo>
                    <a:pt x="124333" y="76758"/>
                  </a:lnTo>
                  <a:lnTo>
                    <a:pt x="116992" y="76212"/>
                  </a:lnTo>
                  <a:lnTo>
                    <a:pt x="111328" y="77343"/>
                  </a:lnTo>
                  <a:lnTo>
                    <a:pt x="102730" y="81089"/>
                  </a:lnTo>
                  <a:lnTo>
                    <a:pt x="96316" y="87845"/>
                  </a:lnTo>
                  <a:lnTo>
                    <a:pt x="93751" y="96342"/>
                  </a:lnTo>
                  <a:lnTo>
                    <a:pt x="96748" y="105321"/>
                  </a:lnTo>
                  <a:lnTo>
                    <a:pt x="103682" y="111467"/>
                  </a:lnTo>
                  <a:lnTo>
                    <a:pt x="112610" y="114655"/>
                  </a:lnTo>
                  <a:lnTo>
                    <a:pt x="122148" y="114846"/>
                  </a:lnTo>
                  <a:lnTo>
                    <a:pt x="130949" y="111975"/>
                  </a:lnTo>
                  <a:lnTo>
                    <a:pt x="137515" y="105727"/>
                  </a:lnTo>
                  <a:lnTo>
                    <a:pt x="140208" y="97536"/>
                  </a:lnTo>
                  <a:close/>
                </a:path>
                <a:path w="177800" h="158115">
                  <a:moveTo>
                    <a:pt x="177444" y="97218"/>
                  </a:moveTo>
                  <a:lnTo>
                    <a:pt x="175945" y="89941"/>
                  </a:lnTo>
                  <a:lnTo>
                    <a:pt x="170700" y="86563"/>
                  </a:lnTo>
                  <a:lnTo>
                    <a:pt x="169862" y="86029"/>
                  </a:lnTo>
                  <a:lnTo>
                    <a:pt x="169062" y="86067"/>
                  </a:lnTo>
                  <a:lnTo>
                    <a:pt x="168440" y="86448"/>
                  </a:lnTo>
                  <a:lnTo>
                    <a:pt x="165760" y="86156"/>
                  </a:lnTo>
                  <a:lnTo>
                    <a:pt x="162661" y="86728"/>
                  </a:lnTo>
                  <a:lnTo>
                    <a:pt x="155892" y="90182"/>
                  </a:lnTo>
                  <a:lnTo>
                    <a:pt x="153670" y="97536"/>
                  </a:lnTo>
                  <a:lnTo>
                    <a:pt x="161493" y="107035"/>
                  </a:lnTo>
                  <a:lnTo>
                    <a:pt x="169138" y="106565"/>
                  </a:lnTo>
                  <a:lnTo>
                    <a:pt x="177444" y="97218"/>
                  </a:lnTo>
                  <a:close/>
                </a:path>
              </a:pathLst>
            </a:custGeom>
            <a:solidFill>
              <a:srgbClr val="F6A7A8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86" name="bg object 1875">
              <a:extLst>
                <a:ext uri="{FF2B5EF4-FFF2-40B4-BE49-F238E27FC236}">
                  <a16:creationId xmlns:a16="http://schemas.microsoft.com/office/drawing/2014/main" id="{03981D9F-9639-E0D4-BE37-5844373DEC9E}"/>
                </a:ext>
              </a:extLst>
            </p:cNvPr>
            <p:cNvSpPr/>
            <p:nvPr/>
          </p:nvSpPr>
          <p:spPr>
            <a:xfrm>
              <a:off x="10318420" y="6765473"/>
              <a:ext cx="366395" cy="365125"/>
            </a:xfrm>
            <a:custGeom>
              <a:avLst/>
              <a:gdLst/>
              <a:ahLst/>
              <a:cxnLst/>
              <a:rect l="l" t="t" r="r" b="b"/>
              <a:pathLst>
                <a:path w="366395" h="365125">
                  <a:moveTo>
                    <a:pt x="30810" y="199377"/>
                  </a:moveTo>
                  <a:lnTo>
                    <a:pt x="30060" y="193408"/>
                  </a:lnTo>
                  <a:lnTo>
                    <a:pt x="26466" y="189115"/>
                  </a:lnTo>
                  <a:lnTo>
                    <a:pt x="25539" y="188163"/>
                  </a:lnTo>
                  <a:lnTo>
                    <a:pt x="24904" y="187629"/>
                  </a:lnTo>
                  <a:lnTo>
                    <a:pt x="25031" y="187629"/>
                  </a:lnTo>
                  <a:lnTo>
                    <a:pt x="16433" y="184099"/>
                  </a:lnTo>
                  <a:lnTo>
                    <a:pt x="9601" y="184099"/>
                  </a:lnTo>
                  <a:lnTo>
                    <a:pt x="0" y="192824"/>
                  </a:lnTo>
                  <a:lnTo>
                    <a:pt x="63" y="197777"/>
                  </a:lnTo>
                  <a:lnTo>
                    <a:pt x="330" y="199199"/>
                  </a:lnTo>
                  <a:lnTo>
                    <a:pt x="596" y="200215"/>
                  </a:lnTo>
                  <a:lnTo>
                    <a:pt x="914" y="201180"/>
                  </a:lnTo>
                  <a:lnTo>
                    <a:pt x="1016" y="201510"/>
                  </a:lnTo>
                  <a:lnTo>
                    <a:pt x="19837" y="212953"/>
                  </a:lnTo>
                  <a:lnTo>
                    <a:pt x="25793" y="209473"/>
                  </a:lnTo>
                  <a:lnTo>
                    <a:pt x="30810" y="199377"/>
                  </a:lnTo>
                  <a:close/>
                </a:path>
                <a:path w="366395" h="365125">
                  <a:moveTo>
                    <a:pt x="68872" y="77228"/>
                  </a:moveTo>
                  <a:lnTo>
                    <a:pt x="68122" y="71259"/>
                  </a:lnTo>
                  <a:lnTo>
                    <a:pt x="64528" y="66954"/>
                  </a:lnTo>
                  <a:lnTo>
                    <a:pt x="63601" y="66014"/>
                  </a:lnTo>
                  <a:lnTo>
                    <a:pt x="62966" y="65481"/>
                  </a:lnTo>
                  <a:lnTo>
                    <a:pt x="63093" y="65481"/>
                  </a:lnTo>
                  <a:lnTo>
                    <a:pt x="54495" y="61937"/>
                  </a:lnTo>
                  <a:lnTo>
                    <a:pt x="47663" y="61937"/>
                  </a:lnTo>
                  <a:lnTo>
                    <a:pt x="38061" y="70675"/>
                  </a:lnTo>
                  <a:lnTo>
                    <a:pt x="38125" y="75628"/>
                  </a:lnTo>
                  <a:lnTo>
                    <a:pt x="38392" y="77050"/>
                  </a:lnTo>
                  <a:lnTo>
                    <a:pt x="38658" y="78054"/>
                  </a:lnTo>
                  <a:lnTo>
                    <a:pt x="38976" y="79032"/>
                  </a:lnTo>
                  <a:lnTo>
                    <a:pt x="39077" y="79362"/>
                  </a:lnTo>
                  <a:lnTo>
                    <a:pt x="57899" y="90805"/>
                  </a:lnTo>
                  <a:lnTo>
                    <a:pt x="63855" y="87325"/>
                  </a:lnTo>
                  <a:lnTo>
                    <a:pt x="68872" y="77228"/>
                  </a:lnTo>
                  <a:close/>
                </a:path>
                <a:path w="366395" h="365125">
                  <a:moveTo>
                    <a:pt x="85344" y="241338"/>
                  </a:moveTo>
                  <a:lnTo>
                    <a:pt x="84594" y="235369"/>
                  </a:lnTo>
                  <a:lnTo>
                    <a:pt x="81013" y="231063"/>
                  </a:lnTo>
                  <a:lnTo>
                    <a:pt x="80073" y="230124"/>
                  </a:lnTo>
                  <a:lnTo>
                    <a:pt x="79438" y="229590"/>
                  </a:lnTo>
                  <a:lnTo>
                    <a:pt x="79565" y="229590"/>
                  </a:lnTo>
                  <a:lnTo>
                    <a:pt x="70967" y="226047"/>
                  </a:lnTo>
                  <a:lnTo>
                    <a:pt x="64135" y="226047"/>
                  </a:lnTo>
                  <a:lnTo>
                    <a:pt x="54533" y="234784"/>
                  </a:lnTo>
                  <a:lnTo>
                    <a:pt x="54597" y="239737"/>
                  </a:lnTo>
                  <a:lnTo>
                    <a:pt x="54864" y="241160"/>
                  </a:lnTo>
                  <a:lnTo>
                    <a:pt x="55130" y="242163"/>
                  </a:lnTo>
                  <a:lnTo>
                    <a:pt x="55448" y="243141"/>
                  </a:lnTo>
                  <a:lnTo>
                    <a:pt x="55549" y="243471"/>
                  </a:lnTo>
                  <a:lnTo>
                    <a:pt x="74383" y="254914"/>
                  </a:lnTo>
                  <a:lnTo>
                    <a:pt x="80327" y="251434"/>
                  </a:lnTo>
                  <a:lnTo>
                    <a:pt x="85344" y="241338"/>
                  </a:lnTo>
                  <a:close/>
                </a:path>
                <a:path w="366395" h="365125">
                  <a:moveTo>
                    <a:pt x="91490" y="312140"/>
                  </a:moveTo>
                  <a:lnTo>
                    <a:pt x="90741" y="306171"/>
                  </a:lnTo>
                  <a:lnTo>
                    <a:pt x="87160" y="301866"/>
                  </a:lnTo>
                  <a:lnTo>
                    <a:pt x="86220" y="300926"/>
                  </a:lnTo>
                  <a:lnTo>
                    <a:pt x="85585" y="300393"/>
                  </a:lnTo>
                  <a:lnTo>
                    <a:pt x="85712" y="300393"/>
                  </a:lnTo>
                  <a:lnTo>
                    <a:pt x="77114" y="296849"/>
                  </a:lnTo>
                  <a:lnTo>
                    <a:pt x="70281" y="296849"/>
                  </a:lnTo>
                  <a:lnTo>
                    <a:pt x="60680" y="305587"/>
                  </a:lnTo>
                  <a:lnTo>
                    <a:pt x="60744" y="310540"/>
                  </a:lnTo>
                  <a:lnTo>
                    <a:pt x="61010" y="311962"/>
                  </a:lnTo>
                  <a:lnTo>
                    <a:pt x="61277" y="312966"/>
                  </a:lnTo>
                  <a:lnTo>
                    <a:pt x="61595" y="313944"/>
                  </a:lnTo>
                  <a:lnTo>
                    <a:pt x="61696" y="314261"/>
                  </a:lnTo>
                  <a:lnTo>
                    <a:pt x="80530" y="325704"/>
                  </a:lnTo>
                  <a:lnTo>
                    <a:pt x="86474" y="322237"/>
                  </a:lnTo>
                  <a:lnTo>
                    <a:pt x="91490" y="312140"/>
                  </a:lnTo>
                  <a:close/>
                </a:path>
                <a:path w="366395" h="365125">
                  <a:moveTo>
                    <a:pt x="113995" y="193992"/>
                  </a:moveTo>
                  <a:lnTo>
                    <a:pt x="113766" y="191528"/>
                  </a:lnTo>
                  <a:lnTo>
                    <a:pt x="112382" y="189712"/>
                  </a:lnTo>
                  <a:lnTo>
                    <a:pt x="112128" y="188036"/>
                  </a:lnTo>
                  <a:lnTo>
                    <a:pt x="110985" y="186385"/>
                  </a:lnTo>
                  <a:lnTo>
                    <a:pt x="106857" y="183845"/>
                  </a:lnTo>
                  <a:lnTo>
                    <a:pt x="106159" y="183845"/>
                  </a:lnTo>
                  <a:lnTo>
                    <a:pt x="106159" y="196900"/>
                  </a:lnTo>
                  <a:lnTo>
                    <a:pt x="104432" y="197281"/>
                  </a:lnTo>
                  <a:lnTo>
                    <a:pt x="102831" y="196596"/>
                  </a:lnTo>
                  <a:lnTo>
                    <a:pt x="101828" y="195376"/>
                  </a:lnTo>
                  <a:lnTo>
                    <a:pt x="102222" y="195643"/>
                  </a:lnTo>
                  <a:lnTo>
                    <a:pt x="102628" y="195872"/>
                  </a:lnTo>
                  <a:lnTo>
                    <a:pt x="104190" y="196596"/>
                  </a:lnTo>
                  <a:lnTo>
                    <a:pt x="104381" y="196596"/>
                  </a:lnTo>
                  <a:lnTo>
                    <a:pt x="105486" y="196900"/>
                  </a:lnTo>
                  <a:lnTo>
                    <a:pt x="106159" y="196900"/>
                  </a:lnTo>
                  <a:lnTo>
                    <a:pt x="106159" y="183845"/>
                  </a:lnTo>
                  <a:lnTo>
                    <a:pt x="102679" y="183845"/>
                  </a:lnTo>
                  <a:lnTo>
                    <a:pt x="94132" y="190233"/>
                  </a:lnTo>
                  <a:lnTo>
                    <a:pt x="97078" y="200380"/>
                  </a:lnTo>
                  <a:lnTo>
                    <a:pt x="107746" y="201155"/>
                  </a:lnTo>
                  <a:lnTo>
                    <a:pt x="111239" y="199339"/>
                  </a:lnTo>
                  <a:lnTo>
                    <a:pt x="112306" y="197281"/>
                  </a:lnTo>
                  <a:lnTo>
                    <a:pt x="113284" y="195376"/>
                  </a:lnTo>
                  <a:lnTo>
                    <a:pt x="113995" y="193992"/>
                  </a:lnTo>
                  <a:close/>
                </a:path>
                <a:path w="366395" h="365125">
                  <a:moveTo>
                    <a:pt x="148678" y="145186"/>
                  </a:moveTo>
                  <a:lnTo>
                    <a:pt x="148005" y="144284"/>
                  </a:lnTo>
                  <a:lnTo>
                    <a:pt x="146329" y="142062"/>
                  </a:lnTo>
                  <a:lnTo>
                    <a:pt x="141693" y="137680"/>
                  </a:lnTo>
                  <a:lnTo>
                    <a:pt x="138696" y="136461"/>
                  </a:lnTo>
                  <a:lnTo>
                    <a:pt x="138696" y="146748"/>
                  </a:lnTo>
                  <a:lnTo>
                    <a:pt x="137820" y="146507"/>
                  </a:lnTo>
                  <a:lnTo>
                    <a:pt x="137236" y="146278"/>
                  </a:lnTo>
                  <a:lnTo>
                    <a:pt x="136499" y="146100"/>
                  </a:lnTo>
                  <a:lnTo>
                    <a:pt x="135877" y="145719"/>
                  </a:lnTo>
                  <a:lnTo>
                    <a:pt x="135420" y="145186"/>
                  </a:lnTo>
                  <a:lnTo>
                    <a:pt x="135534" y="144564"/>
                  </a:lnTo>
                  <a:lnTo>
                    <a:pt x="135610" y="144284"/>
                  </a:lnTo>
                  <a:lnTo>
                    <a:pt x="135712" y="144564"/>
                  </a:lnTo>
                  <a:lnTo>
                    <a:pt x="135902" y="144843"/>
                  </a:lnTo>
                  <a:lnTo>
                    <a:pt x="136271" y="145186"/>
                  </a:lnTo>
                  <a:lnTo>
                    <a:pt x="137223" y="145186"/>
                  </a:lnTo>
                  <a:lnTo>
                    <a:pt x="137274" y="145351"/>
                  </a:lnTo>
                  <a:lnTo>
                    <a:pt x="137604" y="136017"/>
                  </a:lnTo>
                  <a:lnTo>
                    <a:pt x="130835" y="138734"/>
                  </a:lnTo>
                  <a:lnTo>
                    <a:pt x="128574" y="141922"/>
                  </a:lnTo>
                  <a:lnTo>
                    <a:pt x="129692" y="148971"/>
                  </a:lnTo>
                  <a:lnTo>
                    <a:pt x="133273" y="151866"/>
                  </a:lnTo>
                  <a:lnTo>
                    <a:pt x="140792" y="153263"/>
                  </a:lnTo>
                  <a:lnTo>
                    <a:pt x="144411" y="150710"/>
                  </a:lnTo>
                  <a:lnTo>
                    <a:pt x="145503" y="147574"/>
                  </a:lnTo>
                  <a:lnTo>
                    <a:pt x="145757" y="147574"/>
                  </a:lnTo>
                  <a:lnTo>
                    <a:pt x="146748" y="146748"/>
                  </a:lnTo>
                  <a:lnTo>
                    <a:pt x="148678" y="145186"/>
                  </a:lnTo>
                  <a:close/>
                </a:path>
                <a:path w="366395" h="365125">
                  <a:moveTo>
                    <a:pt x="162725" y="252742"/>
                  </a:moveTo>
                  <a:lnTo>
                    <a:pt x="155460" y="249555"/>
                  </a:lnTo>
                  <a:lnTo>
                    <a:pt x="155232" y="249478"/>
                  </a:lnTo>
                  <a:lnTo>
                    <a:pt x="154635" y="248932"/>
                  </a:lnTo>
                  <a:lnTo>
                    <a:pt x="153924" y="248500"/>
                  </a:lnTo>
                  <a:lnTo>
                    <a:pt x="149898" y="247142"/>
                  </a:lnTo>
                  <a:lnTo>
                    <a:pt x="145846" y="247637"/>
                  </a:lnTo>
                  <a:lnTo>
                    <a:pt x="138709" y="257289"/>
                  </a:lnTo>
                  <a:lnTo>
                    <a:pt x="146685" y="265049"/>
                  </a:lnTo>
                  <a:lnTo>
                    <a:pt x="161836" y="263017"/>
                  </a:lnTo>
                  <a:lnTo>
                    <a:pt x="162725" y="252742"/>
                  </a:lnTo>
                  <a:close/>
                </a:path>
                <a:path w="366395" h="365125">
                  <a:moveTo>
                    <a:pt x="183121" y="19088"/>
                  </a:moveTo>
                  <a:lnTo>
                    <a:pt x="183032" y="16662"/>
                  </a:lnTo>
                  <a:lnTo>
                    <a:pt x="182918" y="13081"/>
                  </a:lnTo>
                  <a:lnTo>
                    <a:pt x="182791" y="9105"/>
                  </a:lnTo>
                  <a:lnTo>
                    <a:pt x="182753" y="7823"/>
                  </a:lnTo>
                  <a:lnTo>
                    <a:pt x="179247" y="2921"/>
                  </a:lnTo>
                  <a:lnTo>
                    <a:pt x="174332" y="952"/>
                  </a:lnTo>
                  <a:lnTo>
                    <a:pt x="172783" y="444"/>
                  </a:lnTo>
                  <a:lnTo>
                    <a:pt x="171919" y="444"/>
                  </a:lnTo>
                  <a:lnTo>
                    <a:pt x="172046" y="0"/>
                  </a:lnTo>
                  <a:lnTo>
                    <a:pt x="167678" y="0"/>
                  </a:lnTo>
                  <a:lnTo>
                    <a:pt x="163626" y="952"/>
                  </a:lnTo>
                  <a:lnTo>
                    <a:pt x="152019" y="13487"/>
                  </a:lnTo>
                  <a:lnTo>
                    <a:pt x="152514" y="16662"/>
                  </a:lnTo>
                  <a:lnTo>
                    <a:pt x="162382" y="27165"/>
                  </a:lnTo>
                  <a:lnTo>
                    <a:pt x="162001" y="27165"/>
                  </a:lnTo>
                  <a:lnTo>
                    <a:pt x="166522" y="28714"/>
                  </a:lnTo>
                  <a:lnTo>
                    <a:pt x="171589" y="28714"/>
                  </a:lnTo>
                  <a:lnTo>
                    <a:pt x="179539" y="24955"/>
                  </a:lnTo>
                  <a:lnTo>
                    <a:pt x="183121" y="19088"/>
                  </a:lnTo>
                  <a:close/>
                </a:path>
                <a:path w="366395" h="365125">
                  <a:moveTo>
                    <a:pt x="213042" y="351116"/>
                  </a:moveTo>
                  <a:lnTo>
                    <a:pt x="212293" y="345147"/>
                  </a:lnTo>
                  <a:lnTo>
                    <a:pt x="208699" y="340842"/>
                  </a:lnTo>
                  <a:lnTo>
                    <a:pt x="207772" y="339902"/>
                  </a:lnTo>
                  <a:lnTo>
                    <a:pt x="207137" y="339356"/>
                  </a:lnTo>
                  <a:lnTo>
                    <a:pt x="207264" y="339356"/>
                  </a:lnTo>
                  <a:lnTo>
                    <a:pt x="198666" y="335826"/>
                  </a:lnTo>
                  <a:lnTo>
                    <a:pt x="191833" y="335826"/>
                  </a:lnTo>
                  <a:lnTo>
                    <a:pt x="182232" y="344551"/>
                  </a:lnTo>
                  <a:lnTo>
                    <a:pt x="182295" y="349504"/>
                  </a:lnTo>
                  <a:lnTo>
                    <a:pt x="182549" y="350939"/>
                  </a:lnTo>
                  <a:lnTo>
                    <a:pt x="182829" y="351942"/>
                  </a:lnTo>
                  <a:lnTo>
                    <a:pt x="183146" y="352907"/>
                  </a:lnTo>
                  <a:lnTo>
                    <a:pt x="183248" y="353237"/>
                  </a:lnTo>
                  <a:lnTo>
                    <a:pt x="202069" y="364680"/>
                  </a:lnTo>
                  <a:lnTo>
                    <a:pt x="208026" y="361200"/>
                  </a:lnTo>
                  <a:lnTo>
                    <a:pt x="213042" y="351116"/>
                  </a:lnTo>
                  <a:close/>
                </a:path>
                <a:path w="366395" h="365125">
                  <a:moveTo>
                    <a:pt x="241122" y="244094"/>
                  </a:moveTo>
                  <a:lnTo>
                    <a:pt x="238950" y="237109"/>
                  </a:lnTo>
                  <a:lnTo>
                    <a:pt x="233972" y="234048"/>
                  </a:lnTo>
                  <a:lnTo>
                    <a:pt x="228752" y="230479"/>
                  </a:lnTo>
                  <a:lnTo>
                    <a:pt x="218732" y="232460"/>
                  </a:lnTo>
                  <a:lnTo>
                    <a:pt x="220548" y="246888"/>
                  </a:lnTo>
                  <a:lnTo>
                    <a:pt x="229870" y="251904"/>
                  </a:lnTo>
                  <a:lnTo>
                    <a:pt x="235623" y="247904"/>
                  </a:lnTo>
                  <a:lnTo>
                    <a:pt x="241122" y="244094"/>
                  </a:lnTo>
                  <a:close/>
                </a:path>
                <a:path w="366395" h="365125">
                  <a:moveTo>
                    <a:pt x="304088" y="59410"/>
                  </a:moveTo>
                  <a:lnTo>
                    <a:pt x="303847" y="54305"/>
                  </a:lnTo>
                  <a:lnTo>
                    <a:pt x="303758" y="52539"/>
                  </a:lnTo>
                  <a:lnTo>
                    <a:pt x="303631" y="49911"/>
                  </a:lnTo>
                  <a:lnTo>
                    <a:pt x="303555" y="48158"/>
                  </a:lnTo>
                  <a:lnTo>
                    <a:pt x="299986" y="43307"/>
                  </a:lnTo>
                  <a:lnTo>
                    <a:pt x="294754" y="41313"/>
                  </a:lnTo>
                  <a:lnTo>
                    <a:pt x="295021" y="41313"/>
                  </a:lnTo>
                  <a:lnTo>
                    <a:pt x="291706" y="40525"/>
                  </a:lnTo>
                  <a:lnTo>
                    <a:pt x="288556" y="40525"/>
                  </a:lnTo>
                  <a:lnTo>
                    <a:pt x="273011" y="53428"/>
                  </a:lnTo>
                  <a:lnTo>
                    <a:pt x="272910" y="54305"/>
                  </a:lnTo>
                  <a:lnTo>
                    <a:pt x="283489" y="67818"/>
                  </a:lnTo>
                  <a:lnTo>
                    <a:pt x="283032" y="67818"/>
                  </a:lnTo>
                  <a:lnTo>
                    <a:pt x="287566" y="69253"/>
                  </a:lnTo>
                  <a:lnTo>
                    <a:pt x="292671" y="69253"/>
                  </a:lnTo>
                  <a:lnTo>
                    <a:pt x="300596" y="65354"/>
                  </a:lnTo>
                  <a:lnTo>
                    <a:pt x="304088" y="59410"/>
                  </a:lnTo>
                  <a:close/>
                </a:path>
                <a:path w="366395" h="365125">
                  <a:moveTo>
                    <a:pt x="314159" y="129349"/>
                  </a:moveTo>
                  <a:lnTo>
                    <a:pt x="313410" y="123380"/>
                  </a:lnTo>
                  <a:lnTo>
                    <a:pt x="309829" y="119075"/>
                  </a:lnTo>
                  <a:lnTo>
                    <a:pt x="308889" y="118135"/>
                  </a:lnTo>
                  <a:lnTo>
                    <a:pt x="308254" y="117602"/>
                  </a:lnTo>
                  <a:lnTo>
                    <a:pt x="308381" y="117602"/>
                  </a:lnTo>
                  <a:lnTo>
                    <a:pt x="299783" y="114058"/>
                  </a:lnTo>
                  <a:lnTo>
                    <a:pt x="292950" y="114058"/>
                  </a:lnTo>
                  <a:lnTo>
                    <a:pt x="283349" y="122796"/>
                  </a:lnTo>
                  <a:lnTo>
                    <a:pt x="283413" y="127749"/>
                  </a:lnTo>
                  <a:lnTo>
                    <a:pt x="283679" y="129171"/>
                  </a:lnTo>
                  <a:lnTo>
                    <a:pt x="283946" y="130175"/>
                  </a:lnTo>
                  <a:lnTo>
                    <a:pt x="284264" y="131152"/>
                  </a:lnTo>
                  <a:lnTo>
                    <a:pt x="284365" y="131470"/>
                  </a:lnTo>
                  <a:lnTo>
                    <a:pt x="303199" y="142925"/>
                  </a:lnTo>
                  <a:lnTo>
                    <a:pt x="309143" y="139446"/>
                  </a:lnTo>
                  <a:lnTo>
                    <a:pt x="314159" y="129349"/>
                  </a:lnTo>
                  <a:close/>
                </a:path>
                <a:path w="366395" h="365125">
                  <a:moveTo>
                    <a:pt x="328244" y="291579"/>
                  </a:moveTo>
                  <a:lnTo>
                    <a:pt x="327494" y="285623"/>
                  </a:lnTo>
                  <a:lnTo>
                    <a:pt x="323913" y="281317"/>
                  </a:lnTo>
                  <a:lnTo>
                    <a:pt x="322973" y="280365"/>
                  </a:lnTo>
                  <a:lnTo>
                    <a:pt x="322338" y="279831"/>
                  </a:lnTo>
                  <a:lnTo>
                    <a:pt x="322465" y="279831"/>
                  </a:lnTo>
                  <a:lnTo>
                    <a:pt x="313867" y="276301"/>
                  </a:lnTo>
                  <a:lnTo>
                    <a:pt x="307035" y="276301"/>
                  </a:lnTo>
                  <a:lnTo>
                    <a:pt x="297434" y="285026"/>
                  </a:lnTo>
                  <a:lnTo>
                    <a:pt x="297497" y="289979"/>
                  </a:lnTo>
                  <a:lnTo>
                    <a:pt x="297764" y="291401"/>
                  </a:lnTo>
                  <a:lnTo>
                    <a:pt x="298030" y="292417"/>
                  </a:lnTo>
                  <a:lnTo>
                    <a:pt x="298348" y="293382"/>
                  </a:lnTo>
                  <a:lnTo>
                    <a:pt x="298450" y="293712"/>
                  </a:lnTo>
                  <a:lnTo>
                    <a:pt x="317284" y="305155"/>
                  </a:lnTo>
                  <a:lnTo>
                    <a:pt x="323227" y="301675"/>
                  </a:lnTo>
                  <a:lnTo>
                    <a:pt x="328244" y="291579"/>
                  </a:lnTo>
                  <a:close/>
                </a:path>
                <a:path w="366395" h="365125">
                  <a:moveTo>
                    <a:pt x="365785" y="169938"/>
                  </a:moveTo>
                  <a:lnTo>
                    <a:pt x="365048" y="163969"/>
                  </a:lnTo>
                  <a:lnTo>
                    <a:pt x="361454" y="159677"/>
                  </a:lnTo>
                  <a:lnTo>
                    <a:pt x="360514" y="158724"/>
                  </a:lnTo>
                  <a:lnTo>
                    <a:pt x="359879" y="158191"/>
                  </a:lnTo>
                  <a:lnTo>
                    <a:pt x="360019" y="158191"/>
                  </a:lnTo>
                  <a:lnTo>
                    <a:pt x="351409" y="154660"/>
                  </a:lnTo>
                  <a:lnTo>
                    <a:pt x="344589" y="154660"/>
                  </a:lnTo>
                  <a:lnTo>
                    <a:pt x="334987" y="163385"/>
                  </a:lnTo>
                  <a:lnTo>
                    <a:pt x="335051" y="168338"/>
                  </a:lnTo>
                  <a:lnTo>
                    <a:pt x="354825" y="183515"/>
                  </a:lnTo>
                  <a:lnTo>
                    <a:pt x="360768" y="180035"/>
                  </a:lnTo>
                  <a:lnTo>
                    <a:pt x="365785" y="169938"/>
                  </a:lnTo>
                  <a:close/>
                </a:path>
              </a:pathLst>
            </a:custGeom>
            <a:solidFill>
              <a:srgbClr val="F05756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87" name="bg object 1876">
              <a:extLst>
                <a:ext uri="{FF2B5EF4-FFF2-40B4-BE49-F238E27FC236}">
                  <a16:creationId xmlns:a16="http://schemas.microsoft.com/office/drawing/2014/main" id="{A7293FFE-282A-BB08-D4CD-9B0F79A3AFC2}"/>
                </a:ext>
              </a:extLst>
            </p:cNvPr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9063690" y="5903805"/>
              <a:ext cx="386094" cy="471449"/>
            </a:xfrm>
            <a:prstGeom prst="rect">
              <a:avLst/>
            </a:prstGeom>
          </p:spPr>
        </p:pic>
        <p:pic>
          <p:nvPicPr>
            <p:cNvPr id="1888" name="bg object 1877">
              <a:extLst>
                <a:ext uri="{FF2B5EF4-FFF2-40B4-BE49-F238E27FC236}">
                  <a16:creationId xmlns:a16="http://schemas.microsoft.com/office/drawing/2014/main" id="{BCA7516C-C52D-20DB-F6E7-1CD91A6F6E2F}"/>
                </a:ext>
              </a:extLst>
            </p:cNvPr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8957382" y="6396076"/>
              <a:ext cx="140435" cy="142079"/>
            </a:xfrm>
            <a:prstGeom prst="rect">
              <a:avLst/>
            </a:prstGeom>
          </p:spPr>
        </p:pic>
        <p:sp>
          <p:nvSpPr>
            <p:cNvPr id="1889" name="bg object 1878">
              <a:extLst>
                <a:ext uri="{FF2B5EF4-FFF2-40B4-BE49-F238E27FC236}">
                  <a16:creationId xmlns:a16="http://schemas.microsoft.com/office/drawing/2014/main" id="{CA55C9E4-2982-B6BC-27D3-B36FDB81C9E2}"/>
                </a:ext>
              </a:extLst>
            </p:cNvPr>
            <p:cNvSpPr/>
            <p:nvPr/>
          </p:nvSpPr>
          <p:spPr>
            <a:xfrm>
              <a:off x="8864865" y="6468582"/>
              <a:ext cx="51435" cy="83185"/>
            </a:xfrm>
            <a:custGeom>
              <a:avLst/>
              <a:gdLst/>
              <a:ahLst/>
              <a:cxnLst/>
              <a:rect l="l" t="t" r="r" b="b"/>
              <a:pathLst>
                <a:path w="51434" h="83184">
                  <a:moveTo>
                    <a:pt x="30407" y="0"/>
                  </a:moveTo>
                  <a:lnTo>
                    <a:pt x="0" y="4408"/>
                  </a:lnTo>
                  <a:lnTo>
                    <a:pt x="8880" y="27223"/>
                  </a:lnTo>
                  <a:lnTo>
                    <a:pt x="20621" y="48071"/>
                  </a:lnTo>
                  <a:lnTo>
                    <a:pt x="34848" y="66658"/>
                  </a:lnTo>
                  <a:lnTo>
                    <a:pt x="51192" y="82688"/>
                  </a:lnTo>
                  <a:lnTo>
                    <a:pt x="41367" y="62594"/>
                  </a:lnTo>
                  <a:lnTo>
                    <a:pt x="34646" y="41799"/>
                  </a:lnTo>
                  <a:lnTo>
                    <a:pt x="31003" y="20777"/>
                  </a:lnTo>
                  <a:lnTo>
                    <a:pt x="30407" y="0"/>
                  </a:lnTo>
                  <a:close/>
                </a:path>
              </a:pathLst>
            </a:custGeom>
            <a:solidFill>
              <a:srgbClr val="552B8B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90" name="bg object 1879">
              <a:extLst>
                <a:ext uri="{FF2B5EF4-FFF2-40B4-BE49-F238E27FC236}">
                  <a16:creationId xmlns:a16="http://schemas.microsoft.com/office/drawing/2014/main" id="{E61EE333-B958-82DA-30B7-3AC3A15FB219}"/>
                </a:ext>
              </a:extLst>
            </p:cNvPr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8650719" y="6512750"/>
              <a:ext cx="182998" cy="158857"/>
            </a:xfrm>
            <a:prstGeom prst="rect">
              <a:avLst/>
            </a:prstGeom>
          </p:spPr>
        </p:pic>
        <p:sp>
          <p:nvSpPr>
            <p:cNvPr id="1891" name="bg object 1880">
              <a:extLst>
                <a:ext uri="{FF2B5EF4-FFF2-40B4-BE49-F238E27FC236}">
                  <a16:creationId xmlns:a16="http://schemas.microsoft.com/office/drawing/2014/main" id="{7D058D2C-4A0A-3979-CD58-B63D460E48E9}"/>
                </a:ext>
              </a:extLst>
            </p:cNvPr>
            <p:cNvSpPr/>
            <p:nvPr/>
          </p:nvSpPr>
          <p:spPr>
            <a:xfrm>
              <a:off x="8318221" y="5870847"/>
              <a:ext cx="986790" cy="743585"/>
            </a:xfrm>
            <a:custGeom>
              <a:avLst/>
              <a:gdLst/>
              <a:ahLst/>
              <a:cxnLst/>
              <a:rect l="l" t="t" r="r" b="b"/>
              <a:pathLst>
                <a:path w="986790" h="743584">
                  <a:moveTo>
                    <a:pt x="296786" y="570153"/>
                  </a:moveTo>
                  <a:lnTo>
                    <a:pt x="273037" y="559562"/>
                  </a:lnTo>
                  <a:lnTo>
                    <a:pt x="249567" y="548030"/>
                  </a:lnTo>
                  <a:lnTo>
                    <a:pt x="226441" y="535546"/>
                  </a:lnTo>
                  <a:lnTo>
                    <a:pt x="203669" y="522147"/>
                  </a:lnTo>
                  <a:lnTo>
                    <a:pt x="221742" y="541629"/>
                  </a:lnTo>
                  <a:lnTo>
                    <a:pt x="240614" y="560514"/>
                  </a:lnTo>
                  <a:lnTo>
                    <a:pt x="260286" y="578764"/>
                  </a:lnTo>
                  <a:lnTo>
                    <a:pt x="280746" y="596366"/>
                  </a:lnTo>
                  <a:lnTo>
                    <a:pt x="296786" y="570153"/>
                  </a:lnTo>
                  <a:close/>
                </a:path>
                <a:path w="986790" h="743584">
                  <a:moveTo>
                    <a:pt x="309206" y="539305"/>
                  </a:moveTo>
                  <a:lnTo>
                    <a:pt x="239331" y="441553"/>
                  </a:lnTo>
                  <a:lnTo>
                    <a:pt x="281914" y="553402"/>
                  </a:lnTo>
                  <a:lnTo>
                    <a:pt x="309206" y="539305"/>
                  </a:lnTo>
                  <a:close/>
                </a:path>
                <a:path w="986790" h="743584">
                  <a:moveTo>
                    <a:pt x="338124" y="625576"/>
                  </a:moveTo>
                  <a:lnTo>
                    <a:pt x="326847" y="597001"/>
                  </a:lnTo>
                  <a:lnTo>
                    <a:pt x="279425" y="610311"/>
                  </a:lnTo>
                  <a:lnTo>
                    <a:pt x="245465" y="597001"/>
                  </a:lnTo>
                  <a:lnTo>
                    <a:pt x="216585" y="567207"/>
                  </a:lnTo>
                  <a:lnTo>
                    <a:pt x="184365" y="531075"/>
                  </a:lnTo>
                  <a:lnTo>
                    <a:pt x="143078" y="504304"/>
                  </a:lnTo>
                  <a:lnTo>
                    <a:pt x="97091" y="489178"/>
                  </a:lnTo>
                  <a:lnTo>
                    <a:pt x="48653" y="482066"/>
                  </a:lnTo>
                  <a:lnTo>
                    <a:pt x="0" y="479323"/>
                  </a:lnTo>
                  <a:lnTo>
                    <a:pt x="23812" y="482320"/>
                  </a:lnTo>
                  <a:lnTo>
                    <a:pt x="47536" y="485825"/>
                  </a:lnTo>
                  <a:lnTo>
                    <a:pt x="93967" y="496303"/>
                  </a:lnTo>
                  <a:lnTo>
                    <a:pt x="137261" y="514350"/>
                  </a:lnTo>
                  <a:lnTo>
                    <a:pt x="173697" y="542112"/>
                  </a:lnTo>
                  <a:lnTo>
                    <a:pt x="200520" y="577646"/>
                  </a:lnTo>
                  <a:lnTo>
                    <a:pt x="225310" y="608457"/>
                  </a:lnTo>
                  <a:lnTo>
                    <a:pt x="253123" y="629856"/>
                  </a:lnTo>
                  <a:lnTo>
                    <a:pt x="289039" y="637133"/>
                  </a:lnTo>
                  <a:lnTo>
                    <a:pt x="338124" y="625576"/>
                  </a:lnTo>
                  <a:close/>
                </a:path>
                <a:path w="986790" h="743584">
                  <a:moveTo>
                    <a:pt x="354952" y="532231"/>
                  </a:moveTo>
                  <a:lnTo>
                    <a:pt x="313563" y="496138"/>
                  </a:lnTo>
                  <a:lnTo>
                    <a:pt x="290182" y="447294"/>
                  </a:lnTo>
                  <a:lnTo>
                    <a:pt x="284810" y="428752"/>
                  </a:lnTo>
                  <a:lnTo>
                    <a:pt x="278117" y="410641"/>
                  </a:lnTo>
                  <a:lnTo>
                    <a:pt x="281063" y="429514"/>
                  </a:lnTo>
                  <a:lnTo>
                    <a:pt x="282600" y="448640"/>
                  </a:lnTo>
                  <a:lnTo>
                    <a:pt x="284683" y="468083"/>
                  </a:lnTo>
                  <a:lnTo>
                    <a:pt x="297434" y="506501"/>
                  </a:lnTo>
                  <a:lnTo>
                    <a:pt x="320929" y="539686"/>
                  </a:lnTo>
                  <a:lnTo>
                    <a:pt x="334086" y="554799"/>
                  </a:lnTo>
                  <a:lnTo>
                    <a:pt x="354952" y="532231"/>
                  </a:lnTo>
                  <a:close/>
                </a:path>
                <a:path w="986790" h="743584">
                  <a:moveTo>
                    <a:pt x="368960" y="486816"/>
                  </a:moveTo>
                  <a:lnTo>
                    <a:pt x="353415" y="463397"/>
                  </a:lnTo>
                  <a:lnTo>
                    <a:pt x="339217" y="438873"/>
                  </a:lnTo>
                  <a:lnTo>
                    <a:pt x="326453" y="413308"/>
                  </a:lnTo>
                  <a:lnTo>
                    <a:pt x="315188" y="386803"/>
                  </a:lnTo>
                  <a:lnTo>
                    <a:pt x="319112" y="415569"/>
                  </a:lnTo>
                  <a:lnTo>
                    <a:pt x="324840" y="444258"/>
                  </a:lnTo>
                  <a:lnTo>
                    <a:pt x="332371" y="472770"/>
                  </a:lnTo>
                  <a:lnTo>
                    <a:pt x="341706" y="500989"/>
                  </a:lnTo>
                  <a:lnTo>
                    <a:pt x="368960" y="486816"/>
                  </a:lnTo>
                  <a:close/>
                </a:path>
                <a:path w="986790" h="743584">
                  <a:moveTo>
                    <a:pt x="374142" y="660374"/>
                  </a:moveTo>
                  <a:lnTo>
                    <a:pt x="356679" y="635101"/>
                  </a:lnTo>
                  <a:lnTo>
                    <a:pt x="310235" y="659752"/>
                  </a:lnTo>
                  <a:lnTo>
                    <a:pt x="258813" y="673811"/>
                  </a:lnTo>
                  <a:lnTo>
                    <a:pt x="205981" y="685038"/>
                  </a:lnTo>
                  <a:lnTo>
                    <a:pt x="155346" y="701243"/>
                  </a:lnTo>
                  <a:lnTo>
                    <a:pt x="108572" y="730288"/>
                  </a:lnTo>
                  <a:lnTo>
                    <a:pt x="96050" y="743559"/>
                  </a:lnTo>
                  <a:lnTo>
                    <a:pt x="137160" y="716203"/>
                  </a:lnTo>
                  <a:lnTo>
                    <a:pt x="183007" y="702081"/>
                  </a:lnTo>
                  <a:lnTo>
                    <a:pt x="231609" y="695312"/>
                  </a:lnTo>
                  <a:lnTo>
                    <a:pt x="281000" y="690016"/>
                  </a:lnTo>
                  <a:lnTo>
                    <a:pt x="329158" y="680339"/>
                  </a:lnTo>
                  <a:lnTo>
                    <a:pt x="374142" y="660374"/>
                  </a:lnTo>
                  <a:close/>
                </a:path>
                <a:path w="986790" h="743584">
                  <a:moveTo>
                    <a:pt x="432701" y="458482"/>
                  </a:moveTo>
                  <a:lnTo>
                    <a:pt x="413702" y="432092"/>
                  </a:lnTo>
                  <a:lnTo>
                    <a:pt x="395376" y="405104"/>
                  </a:lnTo>
                  <a:lnTo>
                    <a:pt x="377736" y="377558"/>
                  </a:lnTo>
                  <a:lnTo>
                    <a:pt x="360794" y="349440"/>
                  </a:lnTo>
                  <a:lnTo>
                    <a:pt x="370789" y="380809"/>
                  </a:lnTo>
                  <a:lnTo>
                    <a:pt x="381647" y="412000"/>
                  </a:lnTo>
                  <a:lnTo>
                    <a:pt x="393395" y="442976"/>
                  </a:lnTo>
                  <a:lnTo>
                    <a:pt x="406019" y="473710"/>
                  </a:lnTo>
                  <a:lnTo>
                    <a:pt x="432701" y="458482"/>
                  </a:lnTo>
                  <a:close/>
                </a:path>
                <a:path w="986790" h="743584">
                  <a:moveTo>
                    <a:pt x="469049" y="428142"/>
                  </a:moveTo>
                  <a:lnTo>
                    <a:pt x="456107" y="394817"/>
                  </a:lnTo>
                  <a:lnTo>
                    <a:pt x="441502" y="362407"/>
                  </a:lnTo>
                  <a:lnTo>
                    <a:pt x="425297" y="330987"/>
                  </a:lnTo>
                  <a:lnTo>
                    <a:pt x="407543" y="300634"/>
                  </a:lnTo>
                  <a:lnTo>
                    <a:pt x="418198" y="333921"/>
                  </a:lnTo>
                  <a:lnTo>
                    <a:pt x="427024" y="367538"/>
                  </a:lnTo>
                  <a:lnTo>
                    <a:pt x="434022" y="401383"/>
                  </a:lnTo>
                  <a:lnTo>
                    <a:pt x="439191" y="435356"/>
                  </a:lnTo>
                  <a:lnTo>
                    <a:pt x="469049" y="428142"/>
                  </a:lnTo>
                  <a:close/>
                </a:path>
                <a:path w="986790" h="743584">
                  <a:moveTo>
                    <a:pt x="514692" y="410337"/>
                  </a:moveTo>
                  <a:lnTo>
                    <a:pt x="468922" y="314858"/>
                  </a:lnTo>
                  <a:lnTo>
                    <a:pt x="444525" y="281419"/>
                  </a:lnTo>
                  <a:lnTo>
                    <a:pt x="426097" y="273050"/>
                  </a:lnTo>
                  <a:lnTo>
                    <a:pt x="442125" y="284467"/>
                  </a:lnTo>
                  <a:lnTo>
                    <a:pt x="451980" y="300850"/>
                  </a:lnTo>
                  <a:lnTo>
                    <a:pt x="458406" y="319735"/>
                  </a:lnTo>
                  <a:lnTo>
                    <a:pt x="481799" y="396481"/>
                  </a:lnTo>
                  <a:lnTo>
                    <a:pt x="483831" y="404901"/>
                  </a:lnTo>
                  <a:lnTo>
                    <a:pt x="483984" y="411035"/>
                  </a:lnTo>
                  <a:lnTo>
                    <a:pt x="514692" y="410337"/>
                  </a:lnTo>
                  <a:close/>
                </a:path>
                <a:path w="986790" h="743584">
                  <a:moveTo>
                    <a:pt x="536206" y="361353"/>
                  </a:moveTo>
                  <a:lnTo>
                    <a:pt x="490994" y="285242"/>
                  </a:lnTo>
                  <a:lnTo>
                    <a:pt x="507466" y="372224"/>
                  </a:lnTo>
                  <a:lnTo>
                    <a:pt x="536206" y="361353"/>
                  </a:lnTo>
                  <a:close/>
                </a:path>
                <a:path w="986790" h="743584">
                  <a:moveTo>
                    <a:pt x="580796" y="320217"/>
                  </a:moveTo>
                  <a:lnTo>
                    <a:pt x="561657" y="304355"/>
                  </a:lnTo>
                  <a:lnTo>
                    <a:pt x="544753" y="285292"/>
                  </a:lnTo>
                  <a:lnTo>
                    <a:pt x="530606" y="263423"/>
                  </a:lnTo>
                  <a:lnTo>
                    <a:pt x="519734" y="239141"/>
                  </a:lnTo>
                  <a:lnTo>
                    <a:pt x="523392" y="266065"/>
                  </a:lnTo>
                  <a:lnTo>
                    <a:pt x="531266" y="292658"/>
                  </a:lnTo>
                  <a:lnTo>
                    <a:pt x="543293" y="318274"/>
                  </a:lnTo>
                  <a:lnTo>
                    <a:pt x="559422" y="342277"/>
                  </a:lnTo>
                  <a:lnTo>
                    <a:pt x="580796" y="320217"/>
                  </a:lnTo>
                  <a:close/>
                </a:path>
                <a:path w="986790" h="743584">
                  <a:moveTo>
                    <a:pt x="635571" y="274053"/>
                  </a:moveTo>
                  <a:lnTo>
                    <a:pt x="620153" y="223088"/>
                  </a:lnTo>
                  <a:lnTo>
                    <a:pt x="607758" y="170967"/>
                  </a:lnTo>
                  <a:lnTo>
                    <a:pt x="602907" y="153682"/>
                  </a:lnTo>
                  <a:lnTo>
                    <a:pt x="595071" y="137693"/>
                  </a:lnTo>
                  <a:lnTo>
                    <a:pt x="599249" y="154940"/>
                  </a:lnTo>
                  <a:lnTo>
                    <a:pt x="600240" y="172554"/>
                  </a:lnTo>
                  <a:lnTo>
                    <a:pt x="601218" y="226250"/>
                  </a:lnTo>
                  <a:lnTo>
                    <a:pt x="603834" y="261010"/>
                  </a:lnTo>
                  <a:lnTo>
                    <a:pt x="592823" y="229997"/>
                  </a:lnTo>
                  <a:lnTo>
                    <a:pt x="575284" y="198640"/>
                  </a:lnTo>
                  <a:lnTo>
                    <a:pt x="550418" y="173253"/>
                  </a:lnTo>
                  <a:lnTo>
                    <a:pt x="568591" y="202463"/>
                  </a:lnTo>
                  <a:lnTo>
                    <a:pt x="578294" y="234569"/>
                  </a:lnTo>
                  <a:lnTo>
                    <a:pt x="582307" y="268401"/>
                  </a:lnTo>
                  <a:lnTo>
                    <a:pt x="583476" y="302793"/>
                  </a:lnTo>
                  <a:lnTo>
                    <a:pt x="613943" y="298792"/>
                  </a:lnTo>
                  <a:lnTo>
                    <a:pt x="608901" y="279323"/>
                  </a:lnTo>
                  <a:lnTo>
                    <a:pt x="635571" y="274053"/>
                  </a:lnTo>
                  <a:close/>
                </a:path>
                <a:path w="986790" h="743584">
                  <a:moveTo>
                    <a:pt x="719226" y="184734"/>
                  </a:moveTo>
                  <a:lnTo>
                    <a:pt x="716267" y="161886"/>
                  </a:lnTo>
                  <a:lnTo>
                    <a:pt x="711225" y="139788"/>
                  </a:lnTo>
                  <a:lnTo>
                    <a:pt x="710933" y="138938"/>
                  </a:lnTo>
                  <a:lnTo>
                    <a:pt x="695363" y="50393"/>
                  </a:lnTo>
                  <a:lnTo>
                    <a:pt x="693737" y="65176"/>
                  </a:lnTo>
                  <a:lnTo>
                    <a:pt x="693737" y="158102"/>
                  </a:lnTo>
                  <a:lnTo>
                    <a:pt x="693229" y="162064"/>
                  </a:lnTo>
                  <a:lnTo>
                    <a:pt x="691870" y="167970"/>
                  </a:lnTo>
                  <a:lnTo>
                    <a:pt x="691261" y="165709"/>
                  </a:lnTo>
                  <a:lnTo>
                    <a:pt x="687616" y="158305"/>
                  </a:lnTo>
                  <a:lnTo>
                    <a:pt x="693737" y="158102"/>
                  </a:lnTo>
                  <a:lnTo>
                    <a:pt x="693737" y="65176"/>
                  </a:lnTo>
                  <a:lnTo>
                    <a:pt x="684250" y="151447"/>
                  </a:lnTo>
                  <a:lnTo>
                    <a:pt x="679297" y="141338"/>
                  </a:lnTo>
                  <a:lnTo>
                    <a:pt x="663409" y="120205"/>
                  </a:lnTo>
                  <a:lnTo>
                    <a:pt x="644309" y="102933"/>
                  </a:lnTo>
                  <a:lnTo>
                    <a:pt x="657047" y="124485"/>
                  </a:lnTo>
                  <a:lnTo>
                    <a:pt x="665187" y="147421"/>
                  </a:lnTo>
                  <a:lnTo>
                    <a:pt x="668782" y="170776"/>
                  </a:lnTo>
                  <a:lnTo>
                    <a:pt x="667854" y="193611"/>
                  </a:lnTo>
                  <a:lnTo>
                    <a:pt x="698563" y="192659"/>
                  </a:lnTo>
                  <a:lnTo>
                    <a:pt x="695858" y="182727"/>
                  </a:lnTo>
                  <a:lnTo>
                    <a:pt x="719226" y="184734"/>
                  </a:lnTo>
                  <a:close/>
                </a:path>
                <a:path w="986790" h="743584">
                  <a:moveTo>
                    <a:pt x="763816" y="0"/>
                  </a:moveTo>
                  <a:lnTo>
                    <a:pt x="758926" y="18757"/>
                  </a:lnTo>
                  <a:lnTo>
                    <a:pt x="751217" y="36156"/>
                  </a:lnTo>
                  <a:lnTo>
                    <a:pt x="742670" y="53378"/>
                  </a:lnTo>
                  <a:lnTo>
                    <a:pt x="735241" y="71564"/>
                  </a:lnTo>
                  <a:lnTo>
                    <a:pt x="728091" y="111379"/>
                  </a:lnTo>
                  <a:lnTo>
                    <a:pt x="724674" y="149733"/>
                  </a:lnTo>
                  <a:lnTo>
                    <a:pt x="755396" y="149390"/>
                  </a:lnTo>
                  <a:lnTo>
                    <a:pt x="751141" y="111252"/>
                  </a:lnTo>
                  <a:lnTo>
                    <a:pt x="749642" y="82943"/>
                  </a:lnTo>
                  <a:lnTo>
                    <a:pt x="754545" y="55435"/>
                  </a:lnTo>
                  <a:lnTo>
                    <a:pt x="760907" y="28028"/>
                  </a:lnTo>
                  <a:lnTo>
                    <a:pt x="763816" y="0"/>
                  </a:lnTo>
                  <a:close/>
                </a:path>
                <a:path w="986790" h="743584">
                  <a:moveTo>
                    <a:pt x="834707" y="46253"/>
                  </a:moveTo>
                  <a:lnTo>
                    <a:pt x="809650" y="104076"/>
                  </a:lnTo>
                  <a:lnTo>
                    <a:pt x="806310" y="96735"/>
                  </a:lnTo>
                  <a:lnTo>
                    <a:pt x="799058" y="79463"/>
                  </a:lnTo>
                  <a:lnTo>
                    <a:pt x="792276" y="61861"/>
                  </a:lnTo>
                  <a:lnTo>
                    <a:pt x="786003" y="43980"/>
                  </a:lnTo>
                  <a:lnTo>
                    <a:pt x="784682" y="63004"/>
                  </a:lnTo>
                  <a:lnTo>
                    <a:pt x="783932" y="82169"/>
                  </a:lnTo>
                  <a:lnTo>
                    <a:pt x="783755" y="101447"/>
                  </a:lnTo>
                  <a:lnTo>
                    <a:pt x="784148" y="120840"/>
                  </a:lnTo>
                  <a:lnTo>
                    <a:pt x="804494" y="115976"/>
                  </a:lnTo>
                  <a:lnTo>
                    <a:pt x="797255" y="132689"/>
                  </a:lnTo>
                  <a:lnTo>
                    <a:pt x="827062" y="140144"/>
                  </a:lnTo>
                  <a:lnTo>
                    <a:pt x="834707" y="46253"/>
                  </a:lnTo>
                  <a:close/>
                </a:path>
                <a:path w="986790" h="743584">
                  <a:moveTo>
                    <a:pt x="894270" y="31369"/>
                  </a:moveTo>
                  <a:lnTo>
                    <a:pt x="861847" y="72555"/>
                  </a:lnTo>
                  <a:lnTo>
                    <a:pt x="841590" y="121640"/>
                  </a:lnTo>
                  <a:lnTo>
                    <a:pt x="831189" y="156413"/>
                  </a:lnTo>
                  <a:lnTo>
                    <a:pt x="861656" y="160324"/>
                  </a:lnTo>
                  <a:lnTo>
                    <a:pt x="862368" y="143751"/>
                  </a:lnTo>
                  <a:lnTo>
                    <a:pt x="864006" y="127000"/>
                  </a:lnTo>
                  <a:lnTo>
                    <a:pt x="872744" y="76403"/>
                  </a:lnTo>
                  <a:lnTo>
                    <a:pt x="883107" y="44246"/>
                  </a:lnTo>
                  <a:lnTo>
                    <a:pt x="894270" y="31369"/>
                  </a:lnTo>
                  <a:close/>
                </a:path>
                <a:path w="986790" h="743584">
                  <a:moveTo>
                    <a:pt x="986688" y="32867"/>
                  </a:moveTo>
                  <a:lnTo>
                    <a:pt x="921054" y="82651"/>
                  </a:lnTo>
                  <a:lnTo>
                    <a:pt x="890181" y="110807"/>
                  </a:lnTo>
                  <a:lnTo>
                    <a:pt x="867892" y="142278"/>
                  </a:lnTo>
                  <a:lnTo>
                    <a:pt x="896251" y="154101"/>
                  </a:lnTo>
                  <a:lnTo>
                    <a:pt x="902677" y="136931"/>
                  </a:lnTo>
                  <a:lnTo>
                    <a:pt x="911542" y="121043"/>
                  </a:lnTo>
                  <a:lnTo>
                    <a:pt x="922312" y="106159"/>
                  </a:lnTo>
                  <a:lnTo>
                    <a:pt x="934466" y="91935"/>
                  </a:lnTo>
                  <a:lnTo>
                    <a:pt x="986688" y="32867"/>
                  </a:lnTo>
                  <a:close/>
                </a:path>
              </a:pathLst>
            </a:custGeom>
            <a:solidFill>
              <a:srgbClr val="997FBA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2" name="bg object 1881">
              <a:extLst>
                <a:ext uri="{FF2B5EF4-FFF2-40B4-BE49-F238E27FC236}">
                  <a16:creationId xmlns:a16="http://schemas.microsoft.com/office/drawing/2014/main" id="{6048EA44-3C88-A903-CAA0-EEFB18036BF1}"/>
                </a:ext>
              </a:extLst>
            </p:cNvPr>
            <p:cNvSpPr/>
            <p:nvPr/>
          </p:nvSpPr>
          <p:spPr>
            <a:xfrm>
              <a:off x="8803094" y="6060306"/>
              <a:ext cx="553720" cy="554990"/>
            </a:xfrm>
            <a:custGeom>
              <a:avLst/>
              <a:gdLst/>
              <a:ahLst/>
              <a:cxnLst/>
              <a:rect l="l" t="t" r="r" b="b"/>
              <a:pathLst>
                <a:path w="553720" h="554990">
                  <a:moveTo>
                    <a:pt x="48247" y="554888"/>
                  </a:moveTo>
                  <a:lnTo>
                    <a:pt x="42430" y="526669"/>
                  </a:lnTo>
                  <a:lnTo>
                    <a:pt x="37426" y="498398"/>
                  </a:lnTo>
                  <a:lnTo>
                    <a:pt x="33235" y="470103"/>
                  </a:lnTo>
                  <a:lnTo>
                    <a:pt x="29845" y="441807"/>
                  </a:lnTo>
                  <a:lnTo>
                    <a:pt x="0" y="449135"/>
                  </a:lnTo>
                  <a:lnTo>
                    <a:pt x="11010" y="476211"/>
                  </a:lnTo>
                  <a:lnTo>
                    <a:pt x="22720" y="502881"/>
                  </a:lnTo>
                  <a:lnTo>
                    <a:pt x="35140" y="529107"/>
                  </a:lnTo>
                  <a:lnTo>
                    <a:pt x="48247" y="554888"/>
                  </a:lnTo>
                  <a:close/>
                </a:path>
                <a:path w="553720" h="554990">
                  <a:moveTo>
                    <a:pt x="136652" y="469557"/>
                  </a:moveTo>
                  <a:lnTo>
                    <a:pt x="129743" y="446392"/>
                  </a:lnTo>
                  <a:lnTo>
                    <a:pt x="123672" y="423125"/>
                  </a:lnTo>
                  <a:lnTo>
                    <a:pt x="118440" y="399783"/>
                  </a:lnTo>
                  <a:lnTo>
                    <a:pt x="114046" y="376402"/>
                  </a:lnTo>
                  <a:lnTo>
                    <a:pt x="84988" y="386384"/>
                  </a:lnTo>
                  <a:lnTo>
                    <a:pt x="96913" y="408000"/>
                  </a:lnTo>
                  <a:lnTo>
                    <a:pt x="109512" y="429082"/>
                  </a:lnTo>
                  <a:lnTo>
                    <a:pt x="122758" y="449605"/>
                  </a:lnTo>
                  <a:lnTo>
                    <a:pt x="136652" y="469557"/>
                  </a:lnTo>
                  <a:close/>
                </a:path>
                <a:path w="553720" h="554990">
                  <a:moveTo>
                    <a:pt x="214160" y="417029"/>
                  </a:moveTo>
                  <a:lnTo>
                    <a:pt x="189242" y="404888"/>
                  </a:lnTo>
                  <a:lnTo>
                    <a:pt x="168351" y="387934"/>
                  </a:lnTo>
                  <a:lnTo>
                    <a:pt x="152234" y="367436"/>
                  </a:lnTo>
                  <a:lnTo>
                    <a:pt x="141643" y="344703"/>
                  </a:lnTo>
                  <a:lnTo>
                    <a:pt x="114274" y="358686"/>
                  </a:lnTo>
                  <a:lnTo>
                    <a:pt x="134658" y="382333"/>
                  </a:lnTo>
                  <a:lnTo>
                    <a:pt x="159067" y="400189"/>
                  </a:lnTo>
                  <a:lnTo>
                    <a:pt x="186042" y="411873"/>
                  </a:lnTo>
                  <a:lnTo>
                    <a:pt x="214160" y="417029"/>
                  </a:lnTo>
                  <a:close/>
                </a:path>
                <a:path w="553720" h="554990">
                  <a:moveTo>
                    <a:pt x="306730" y="403796"/>
                  </a:moveTo>
                  <a:lnTo>
                    <a:pt x="282714" y="376453"/>
                  </a:lnTo>
                  <a:lnTo>
                    <a:pt x="259842" y="347738"/>
                  </a:lnTo>
                  <a:lnTo>
                    <a:pt x="240042" y="317271"/>
                  </a:lnTo>
                  <a:lnTo>
                    <a:pt x="225272" y="284607"/>
                  </a:lnTo>
                  <a:lnTo>
                    <a:pt x="197497" y="297751"/>
                  </a:lnTo>
                  <a:lnTo>
                    <a:pt x="220243" y="329145"/>
                  </a:lnTo>
                  <a:lnTo>
                    <a:pt x="246913" y="356387"/>
                  </a:lnTo>
                  <a:lnTo>
                    <a:pt x="276186" y="380822"/>
                  </a:lnTo>
                  <a:lnTo>
                    <a:pt x="306730" y="403796"/>
                  </a:lnTo>
                  <a:close/>
                </a:path>
                <a:path w="553720" h="554990">
                  <a:moveTo>
                    <a:pt x="360946" y="304495"/>
                  </a:moveTo>
                  <a:lnTo>
                    <a:pt x="349694" y="292036"/>
                  </a:lnTo>
                  <a:lnTo>
                    <a:pt x="336219" y="281660"/>
                  </a:lnTo>
                  <a:lnTo>
                    <a:pt x="321741" y="272516"/>
                  </a:lnTo>
                  <a:lnTo>
                    <a:pt x="307479" y="263791"/>
                  </a:lnTo>
                  <a:lnTo>
                    <a:pt x="293928" y="254660"/>
                  </a:lnTo>
                  <a:lnTo>
                    <a:pt x="280924" y="244932"/>
                  </a:lnTo>
                  <a:lnTo>
                    <a:pt x="268465" y="234645"/>
                  </a:lnTo>
                  <a:lnTo>
                    <a:pt x="256603" y="223812"/>
                  </a:lnTo>
                  <a:lnTo>
                    <a:pt x="238150" y="248361"/>
                  </a:lnTo>
                  <a:lnTo>
                    <a:pt x="284746" y="271526"/>
                  </a:lnTo>
                  <a:lnTo>
                    <a:pt x="332346" y="288251"/>
                  </a:lnTo>
                  <a:lnTo>
                    <a:pt x="347243" y="295008"/>
                  </a:lnTo>
                  <a:lnTo>
                    <a:pt x="360946" y="304495"/>
                  </a:lnTo>
                  <a:close/>
                </a:path>
                <a:path w="553720" h="554990">
                  <a:moveTo>
                    <a:pt x="376770" y="282448"/>
                  </a:moveTo>
                  <a:lnTo>
                    <a:pt x="358482" y="263321"/>
                  </a:lnTo>
                  <a:lnTo>
                    <a:pt x="343649" y="242100"/>
                  </a:lnTo>
                  <a:lnTo>
                    <a:pt x="332435" y="219379"/>
                  </a:lnTo>
                  <a:lnTo>
                    <a:pt x="325031" y="195783"/>
                  </a:lnTo>
                  <a:lnTo>
                    <a:pt x="296532" y="207276"/>
                  </a:lnTo>
                  <a:lnTo>
                    <a:pt x="312623" y="231140"/>
                  </a:lnTo>
                  <a:lnTo>
                    <a:pt x="331736" y="251802"/>
                  </a:lnTo>
                  <a:lnTo>
                    <a:pt x="353314" y="269011"/>
                  </a:lnTo>
                  <a:lnTo>
                    <a:pt x="376770" y="282448"/>
                  </a:lnTo>
                  <a:close/>
                </a:path>
                <a:path w="553720" h="554990">
                  <a:moveTo>
                    <a:pt x="475970" y="171742"/>
                  </a:moveTo>
                  <a:lnTo>
                    <a:pt x="456755" y="164909"/>
                  </a:lnTo>
                  <a:lnTo>
                    <a:pt x="440728" y="154432"/>
                  </a:lnTo>
                  <a:lnTo>
                    <a:pt x="426199" y="141617"/>
                  </a:lnTo>
                  <a:lnTo>
                    <a:pt x="411492" y="127850"/>
                  </a:lnTo>
                  <a:lnTo>
                    <a:pt x="399770" y="121310"/>
                  </a:lnTo>
                  <a:lnTo>
                    <a:pt x="386880" y="116928"/>
                  </a:lnTo>
                  <a:lnTo>
                    <a:pt x="373684" y="114084"/>
                  </a:lnTo>
                  <a:lnTo>
                    <a:pt x="361010" y="112153"/>
                  </a:lnTo>
                  <a:lnTo>
                    <a:pt x="360591" y="130276"/>
                  </a:lnTo>
                  <a:lnTo>
                    <a:pt x="343890" y="152171"/>
                  </a:lnTo>
                  <a:lnTo>
                    <a:pt x="371271" y="168871"/>
                  </a:lnTo>
                  <a:lnTo>
                    <a:pt x="398208" y="186499"/>
                  </a:lnTo>
                  <a:lnTo>
                    <a:pt x="424675" y="205054"/>
                  </a:lnTo>
                  <a:lnTo>
                    <a:pt x="450634" y="224510"/>
                  </a:lnTo>
                  <a:lnTo>
                    <a:pt x="429895" y="199415"/>
                  </a:lnTo>
                  <a:lnTo>
                    <a:pt x="408279" y="174891"/>
                  </a:lnTo>
                  <a:lnTo>
                    <a:pt x="385826" y="151003"/>
                  </a:lnTo>
                  <a:lnTo>
                    <a:pt x="376402" y="141617"/>
                  </a:lnTo>
                  <a:lnTo>
                    <a:pt x="388556" y="141643"/>
                  </a:lnTo>
                  <a:lnTo>
                    <a:pt x="401561" y="144449"/>
                  </a:lnTo>
                  <a:lnTo>
                    <a:pt x="414477" y="151434"/>
                  </a:lnTo>
                  <a:lnTo>
                    <a:pt x="428523" y="159905"/>
                  </a:lnTo>
                  <a:lnTo>
                    <a:pt x="443776" y="166281"/>
                  </a:lnTo>
                  <a:lnTo>
                    <a:pt x="459740" y="170307"/>
                  </a:lnTo>
                  <a:lnTo>
                    <a:pt x="475970" y="171742"/>
                  </a:lnTo>
                  <a:close/>
                </a:path>
                <a:path w="553720" h="554990">
                  <a:moveTo>
                    <a:pt x="553466" y="42227"/>
                  </a:moveTo>
                  <a:lnTo>
                    <a:pt x="517372" y="21018"/>
                  </a:lnTo>
                  <a:lnTo>
                    <a:pt x="507568" y="15798"/>
                  </a:lnTo>
                  <a:lnTo>
                    <a:pt x="496417" y="12598"/>
                  </a:lnTo>
                  <a:lnTo>
                    <a:pt x="484860" y="11468"/>
                  </a:lnTo>
                  <a:lnTo>
                    <a:pt x="473798" y="12458"/>
                  </a:lnTo>
                  <a:lnTo>
                    <a:pt x="454367" y="13754"/>
                  </a:lnTo>
                  <a:lnTo>
                    <a:pt x="435292" y="12115"/>
                  </a:lnTo>
                  <a:lnTo>
                    <a:pt x="416852" y="7531"/>
                  </a:lnTo>
                  <a:lnTo>
                    <a:pt x="399300" y="0"/>
                  </a:lnTo>
                  <a:lnTo>
                    <a:pt x="387756" y="28473"/>
                  </a:lnTo>
                  <a:lnTo>
                    <a:pt x="409930" y="33528"/>
                  </a:lnTo>
                  <a:lnTo>
                    <a:pt x="432663" y="34988"/>
                  </a:lnTo>
                  <a:lnTo>
                    <a:pt x="455231" y="32969"/>
                  </a:lnTo>
                  <a:lnTo>
                    <a:pt x="476910" y="27508"/>
                  </a:lnTo>
                  <a:lnTo>
                    <a:pt x="486486" y="24828"/>
                  </a:lnTo>
                  <a:lnTo>
                    <a:pt x="495566" y="23964"/>
                  </a:lnTo>
                  <a:lnTo>
                    <a:pt x="504621" y="24993"/>
                  </a:lnTo>
                  <a:lnTo>
                    <a:pt x="514134" y="27978"/>
                  </a:lnTo>
                  <a:lnTo>
                    <a:pt x="553466" y="42227"/>
                  </a:lnTo>
                  <a:close/>
                </a:path>
              </a:pathLst>
            </a:custGeom>
            <a:solidFill>
              <a:srgbClr val="552B8B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3" name="bg object 1882">
              <a:extLst>
                <a:ext uri="{FF2B5EF4-FFF2-40B4-BE49-F238E27FC236}">
                  <a16:creationId xmlns:a16="http://schemas.microsoft.com/office/drawing/2014/main" id="{9C2CEBC9-E982-FEA1-44B5-4DA58FEC8D90}"/>
                </a:ext>
              </a:extLst>
            </p:cNvPr>
            <p:cNvSpPr/>
            <p:nvPr/>
          </p:nvSpPr>
          <p:spPr>
            <a:xfrm>
              <a:off x="8592198" y="5967710"/>
              <a:ext cx="650240" cy="607060"/>
            </a:xfrm>
            <a:custGeom>
              <a:avLst/>
              <a:gdLst/>
              <a:ahLst/>
              <a:cxnLst/>
              <a:rect l="l" t="t" r="r" b="b"/>
              <a:pathLst>
                <a:path w="650240" h="607059">
                  <a:moveTo>
                    <a:pt x="650024" y="157886"/>
                  </a:moveTo>
                  <a:lnTo>
                    <a:pt x="647661" y="119037"/>
                  </a:lnTo>
                  <a:lnTo>
                    <a:pt x="632447" y="71742"/>
                  </a:lnTo>
                  <a:lnTo>
                    <a:pt x="595566" y="27838"/>
                  </a:lnTo>
                  <a:lnTo>
                    <a:pt x="560095" y="8432"/>
                  </a:lnTo>
                  <a:lnTo>
                    <a:pt x="526910" y="0"/>
                  </a:lnTo>
                  <a:lnTo>
                    <a:pt x="488022" y="2413"/>
                  </a:lnTo>
                  <a:lnTo>
                    <a:pt x="458952" y="15506"/>
                  </a:lnTo>
                  <a:lnTo>
                    <a:pt x="435190" y="37299"/>
                  </a:lnTo>
                  <a:lnTo>
                    <a:pt x="411937" y="67068"/>
                  </a:lnTo>
                  <a:lnTo>
                    <a:pt x="384390" y="104089"/>
                  </a:lnTo>
                  <a:lnTo>
                    <a:pt x="372897" y="118249"/>
                  </a:lnTo>
                  <a:lnTo>
                    <a:pt x="341033" y="154533"/>
                  </a:lnTo>
                  <a:lnTo>
                    <a:pt x="292722" y="203733"/>
                  </a:lnTo>
                  <a:lnTo>
                    <a:pt x="231876" y="256603"/>
                  </a:lnTo>
                  <a:lnTo>
                    <a:pt x="153289" y="317690"/>
                  </a:lnTo>
                  <a:lnTo>
                    <a:pt x="98425" y="359333"/>
                  </a:lnTo>
                  <a:lnTo>
                    <a:pt x="63715" y="384898"/>
                  </a:lnTo>
                  <a:lnTo>
                    <a:pt x="33223" y="405993"/>
                  </a:lnTo>
                  <a:lnTo>
                    <a:pt x="24333" y="413181"/>
                  </a:lnTo>
                  <a:lnTo>
                    <a:pt x="15087" y="423214"/>
                  </a:lnTo>
                  <a:lnTo>
                    <a:pt x="7023" y="436499"/>
                  </a:lnTo>
                  <a:lnTo>
                    <a:pt x="0" y="469379"/>
                  </a:lnTo>
                  <a:lnTo>
                    <a:pt x="5486" y="504774"/>
                  </a:lnTo>
                  <a:lnTo>
                    <a:pt x="21018" y="538797"/>
                  </a:lnTo>
                  <a:lnTo>
                    <a:pt x="44170" y="567499"/>
                  </a:lnTo>
                  <a:lnTo>
                    <a:pt x="55600" y="574090"/>
                  </a:lnTo>
                  <a:lnTo>
                    <a:pt x="39776" y="606729"/>
                  </a:lnTo>
                  <a:lnTo>
                    <a:pt x="71120" y="583031"/>
                  </a:lnTo>
                  <a:lnTo>
                    <a:pt x="88658" y="593128"/>
                  </a:lnTo>
                  <a:lnTo>
                    <a:pt x="136398" y="599376"/>
                  </a:lnTo>
                  <a:lnTo>
                    <a:pt x="179578" y="594575"/>
                  </a:lnTo>
                  <a:lnTo>
                    <a:pt x="239522" y="576364"/>
                  </a:lnTo>
                  <a:lnTo>
                    <a:pt x="303403" y="532561"/>
                  </a:lnTo>
                  <a:lnTo>
                    <a:pt x="355053" y="491236"/>
                  </a:lnTo>
                  <a:lnTo>
                    <a:pt x="447154" y="418033"/>
                  </a:lnTo>
                  <a:lnTo>
                    <a:pt x="485978" y="386080"/>
                  </a:lnTo>
                  <a:lnTo>
                    <a:pt x="521144" y="355142"/>
                  </a:lnTo>
                  <a:lnTo>
                    <a:pt x="553478" y="323646"/>
                  </a:lnTo>
                  <a:lnTo>
                    <a:pt x="583869" y="290017"/>
                  </a:lnTo>
                  <a:lnTo>
                    <a:pt x="613168" y="252704"/>
                  </a:lnTo>
                  <a:lnTo>
                    <a:pt x="633615" y="220548"/>
                  </a:lnTo>
                  <a:lnTo>
                    <a:pt x="648360" y="176441"/>
                  </a:lnTo>
                  <a:lnTo>
                    <a:pt x="650024" y="157886"/>
                  </a:lnTo>
                  <a:close/>
                </a:path>
              </a:pathLst>
            </a:custGeom>
            <a:solidFill>
              <a:srgbClr val="997FBA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4" name="bg object 1883">
              <a:extLst>
                <a:ext uri="{FF2B5EF4-FFF2-40B4-BE49-F238E27FC236}">
                  <a16:creationId xmlns:a16="http://schemas.microsoft.com/office/drawing/2014/main" id="{F7BD03A4-73DB-3BF1-F69C-91B32D586185}"/>
                </a:ext>
              </a:extLst>
            </p:cNvPr>
            <p:cNvSpPr/>
            <p:nvPr/>
          </p:nvSpPr>
          <p:spPr>
            <a:xfrm>
              <a:off x="8679031" y="6067472"/>
              <a:ext cx="564515" cy="499109"/>
            </a:xfrm>
            <a:custGeom>
              <a:avLst/>
              <a:gdLst/>
              <a:ahLst/>
              <a:cxnLst/>
              <a:rect l="l" t="t" r="r" b="b"/>
              <a:pathLst>
                <a:path w="564515" h="499109">
                  <a:moveTo>
                    <a:pt x="557606" y="0"/>
                  </a:moveTo>
                  <a:lnTo>
                    <a:pt x="537384" y="48171"/>
                  </a:lnTo>
                  <a:lnTo>
                    <a:pt x="511527" y="94422"/>
                  </a:lnTo>
                  <a:lnTo>
                    <a:pt x="480825" y="138664"/>
                  </a:lnTo>
                  <a:lnTo>
                    <a:pt x="446068" y="180811"/>
                  </a:lnTo>
                  <a:lnTo>
                    <a:pt x="408044" y="220778"/>
                  </a:lnTo>
                  <a:lnTo>
                    <a:pt x="367543" y="258477"/>
                  </a:lnTo>
                  <a:lnTo>
                    <a:pt x="325355" y="293823"/>
                  </a:lnTo>
                  <a:lnTo>
                    <a:pt x="282270" y="326728"/>
                  </a:lnTo>
                  <a:lnTo>
                    <a:pt x="239076" y="357106"/>
                  </a:lnTo>
                  <a:lnTo>
                    <a:pt x="196563" y="384871"/>
                  </a:lnTo>
                  <a:lnTo>
                    <a:pt x="155520" y="409937"/>
                  </a:lnTo>
                  <a:lnTo>
                    <a:pt x="116738" y="432216"/>
                  </a:lnTo>
                  <a:lnTo>
                    <a:pt x="81006" y="451623"/>
                  </a:lnTo>
                  <a:lnTo>
                    <a:pt x="21847" y="481473"/>
                  </a:lnTo>
                  <a:lnTo>
                    <a:pt x="0" y="491744"/>
                  </a:lnTo>
                  <a:lnTo>
                    <a:pt x="36631" y="498646"/>
                  </a:lnTo>
                  <a:lnTo>
                    <a:pt x="102407" y="492534"/>
                  </a:lnTo>
                  <a:lnTo>
                    <a:pt x="153708" y="476200"/>
                  </a:lnTo>
                  <a:lnTo>
                    <a:pt x="217601" y="432401"/>
                  </a:lnTo>
                  <a:lnTo>
                    <a:pt x="269258" y="391077"/>
                  </a:lnTo>
                  <a:lnTo>
                    <a:pt x="361351" y="317865"/>
                  </a:lnTo>
                  <a:lnTo>
                    <a:pt x="400177" y="285912"/>
                  </a:lnTo>
                  <a:lnTo>
                    <a:pt x="435332" y="254970"/>
                  </a:lnTo>
                  <a:lnTo>
                    <a:pt x="467675" y="223471"/>
                  </a:lnTo>
                  <a:lnTo>
                    <a:pt x="498063" y="189847"/>
                  </a:lnTo>
                  <a:lnTo>
                    <a:pt x="527355" y="152529"/>
                  </a:lnTo>
                  <a:lnTo>
                    <a:pt x="547815" y="120385"/>
                  </a:lnTo>
                  <a:lnTo>
                    <a:pt x="562558" y="76280"/>
                  </a:lnTo>
                  <a:lnTo>
                    <a:pt x="564291" y="51074"/>
                  </a:lnTo>
                  <a:lnTo>
                    <a:pt x="562947" y="27479"/>
                  </a:lnTo>
                  <a:lnTo>
                    <a:pt x="557606" y="0"/>
                  </a:lnTo>
                  <a:close/>
                </a:path>
              </a:pathLst>
            </a:custGeom>
            <a:solidFill>
              <a:srgbClr val="552B8B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5" name="bg object 1884">
              <a:extLst>
                <a:ext uri="{FF2B5EF4-FFF2-40B4-BE49-F238E27FC236}">
                  <a16:creationId xmlns:a16="http://schemas.microsoft.com/office/drawing/2014/main" id="{0F311145-FA5D-252A-39EF-FB4D30EB124D}"/>
                </a:ext>
              </a:extLst>
            </p:cNvPr>
            <p:cNvSpPr/>
            <p:nvPr/>
          </p:nvSpPr>
          <p:spPr>
            <a:xfrm>
              <a:off x="8683634" y="6063977"/>
              <a:ext cx="382270" cy="323215"/>
            </a:xfrm>
            <a:custGeom>
              <a:avLst/>
              <a:gdLst/>
              <a:ahLst/>
              <a:cxnLst/>
              <a:rect l="l" t="t" r="r" b="b"/>
              <a:pathLst>
                <a:path w="382270" h="323214">
                  <a:moveTo>
                    <a:pt x="0" y="322639"/>
                  </a:moveTo>
                  <a:lnTo>
                    <a:pt x="40774" y="293191"/>
                  </a:lnTo>
                  <a:lnTo>
                    <a:pt x="81276" y="263333"/>
                  </a:lnTo>
                  <a:lnTo>
                    <a:pt x="121222" y="232770"/>
                  </a:lnTo>
                  <a:lnTo>
                    <a:pt x="160328" y="201211"/>
                  </a:lnTo>
                  <a:lnTo>
                    <a:pt x="198310" y="168363"/>
                  </a:lnTo>
                  <a:lnTo>
                    <a:pt x="234882" y="133933"/>
                  </a:lnTo>
                  <a:lnTo>
                    <a:pt x="269916" y="98234"/>
                  </a:lnTo>
                  <a:lnTo>
                    <a:pt x="305069" y="62623"/>
                  </a:lnTo>
                  <a:lnTo>
                    <a:pt x="341934" y="29184"/>
                  </a:lnTo>
                  <a:lnTo>
                    <a:pt x="382103" y="0"/>
                  </a:lnTo>
                </a:path>
              </a:pathLst>
            </a:custGeom>
            <a:ln w="3704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6" name="bg object 1885">
              <a:extLst>
                <a:ext uri="{FF2B5EF4-FFF2-40B4-BE49-F238E27FC236}">
                  <a16:creationId xmlns:a16="http://schemas.microsoft.com/office/drawing/2014/main" id="{F5D6D4A6-8E63-200C-018C-C6A2190A7074}"/>
                </a:ext>
              </a:extLst>
            </p:cNvPr>
            <p:cNvSpPr/>
            <p:nvPr/>
          </p:nvSpPr>
          <p:spPr>
            <a:xfrm>
              <a:off x="9412755" y="4758623"/>
              <a:ext cx="724535" cy="764540"/>
            </a:xfrm>
            <a:custGeom>
              <a:avLst/>
              <a:gdLst/>
              <a:ahLst/>
              <a:cxnLst/>
              <a:rect l="l" t="t" r="r" b="b"/>
              <a:pathLst>
                <a:path w="724534" h="764539">
                  <a:moveTo>
                    <a:pt x="542454" y="0"/>
                  </a:moveTo>
                  <a:lnTo>
                    <a:pt x="494186" y="4103"/>
                  </a:lnTo>
                  <a:lnTo>
                    <a:pt x="449651" y="22074"/>
                  </a:lnTo>
                  <a:lnTo>
                    <a:pt x="411531" y="52903"/>
                  </a:lnTo>
                  <a:lnTo>
                    <a:pt x="382510" y="95579"/>
                  </a:lnTo>
                  <a:lnTo>
                    <a:pt x="378405" y="102175"/>
                  </a:lnTo>
                  <a:lnTo>
                    <a:pt x="374446" y="104530"/>
                  </a:lnTo>
                  <a:lnTo>
                    <a:pt x="369951" y="103570"/>
                  </a:lnTo>
                  <a:lnTo>
                    <a:pt x="364238" y="100218"/>
                  </a:lnTo>
                  <a:lnTo>
                    <a:pt x="316722" y="76334"/>
                  </a:lnTo>
                  <a:lnTo>
                    <a:pt x="268104" y="65525"/>
                  </a:lnTo>
                  <a:lnTo>
                    <a:pt x="218392" y="68000"/>
                  </a:lnTo>
                  <a:lnTo>
                    <a:pt x="167595" y="83967"/>
                  </a:lnTo>
                  <a:lnTo>
                    <a:pt x="133554" y="103422"/>
                  </a:lnTo>
                  <a:lnTo>
                    <a:pt x="100216" y="134408"/>
                  </a:lnTo>
                  <a:lnTo>
                    <a:pt x="75453" y="170595"/>
                  </a:lnTo>
                  <a:lnTo>
                    <a:pt x="59510" y="210650"/>
                  </a:lnTo>
                  <a:lnTo>
                    <a:pt x="52633" y="253240"/>
                  </a:lnTo>
                  <a:lnTo>
                    <a:pt x="55065" y="297032"/>
                  </a:lnTo>
                  <a:lnTo>
                    <a:pt x="67053" y="340692"/>
                  </a:lnTo>
                  <a:lnTo>
                    <a:pt x="70624" y="349854"/>
                  </a:lnTo>
                  <a:lnTo>
                    <a:pt x="69420" y="354210"/>
                  </a:lnTo>
                  <a:lnTo>
                    <a:pt x="61828" y="360356"/>
                  </a:lnTo>
                  <a:lnTo>
                    <a:pt x="30046" y="393129"/>
                  </a:lnTo>
                  <a:lnTo>
                    <a:pt x="9508" y="430437"/>
                  </a:lnTo>
                  <a:lnTo>
                    <a:pt x="0" y="471841"/>
                  </a:lnTo>
                  <a:lnTo>
                    <a:pt x="1307" y="516907"/>
                  </a:lnTo>
                  <a:lnTo>
                    <a:pt x="11647" y="555517"/>
                  </a:lnTo>
                  <a:lnTo>
                    <a:pt x="30480" y="588453"/>
                  </a:lnTo>
                  <a:lnTo>
                    <a:pt x="57191" y="615693"/>
                  </a:lnTo>
                  <a:lnTo>
                    <a:pt x="97797" y="641282"/>
                  </a:lnTo>
                  <a:lnTo>
                    <a:pt x="100768" y="645451"/>
                  </a:lnTo>
                  <a:lnTo>
                    <a:pt x="100384" y="650506"/>
                  </a:lnTo>
                  <a:lnTo>
                    <a:pt x="96948" y="657227"/>
                  </a:lnTo>
                  <a:lnTo>
                    <a:pt x="87869" y="680541"/>
                  </a:lnTo>
                  <a:lnTo>
                    <a:pt x="95969" y="727664"/>
                  </a:lnTo>
                  <a:lnTo>
                    <a:pt x="135169" y="760128"/>
                  </a:lnTo>
                  <a:lnTo>
                    <a:pt x="160153" y="764410"/>
                  </a:lnTo>
                  <a:lnTo>
                    <a:pt x="185077" y="759648"/>
                  </a:lnTo>
                  <a:lnTo>
                    <a:pt x="208012" y="745863"/>
                  </a:lnTo>
                  <a:lnTo>
                    <a:pt x="223254" y="726392"/>
                  </a:lnTo>
                  <a:lnTo>
                    <a:pt x="230814" y="702544"/>
                  </a:lnTo>
                  <a:lnTo>
                    <a:pt x="230154" y="677445"/>
                  </a:lnTo>
                  <a:lnTo>
                    <a:pt x="220735" y="654222"/>
                  </a:lnTo>
                  <a:lnTo>
                    <a:pt x="216347" y="647562"/>
                  </a:lnTo>
                  <a:lnTo>
                    <a:pt x="218494" y="645730"/>
                  </a:lnTo>
                  <a:lnTo>
                    <a:pt x="224085" y="642997"/>
                  </a:lnTo>
                  <a:lnTo>
                    <a:pt x="241798" y="634832"/>
                  </a:lnTo>
                  <a:lnTo>
                    <a:pt x="250497" y="630396"/>
                  </a:lnTo>
                  <a:lnTo>
                    <a:pt x="280504" y="606913"/>
                  </a:lnTo>
                  <a:lnTo>
                    <a:pt x="312536" y="562433"/>
                  </a:lnTo>
                  <a:lnTo>
                    <a:pt x="325831" y="524309"/>
                  </a:lnTo>
                  <a:lnTo>
                    <a:pt x="334103" y="532236"/>
                  </a:lnTo>
                  <a:lnTo>
                    <a:pt x="382597" y="568436"/>
                  </a:lnTo>
                  <a:lnTo>
                    <a:pt x="439220" y="590109"/>
                  </a:lnTo>
                  <a:lnTo>
                    <a:pt x="484394" y="596326"/>
                  </a:lnTo>
                  <a:lnTo>
                    <a:pt x="528319" y="594110"/>
                  </a:lnTo>
                  <a:lnTo>
                    <a:pt x="570788" y="583257"/>
                  </a:lnTo>
                  <a:lnTo>
                    <a:pt x="611592" y="563565"/>
                  </a:lnTo>
                  <a:lnTo>
                    <a:pt x="649226" y="535831"/>
                  </a:lnTo>
                  <a:lnTo>
                    <a:pt x="679687" y="502455"/>
                  </a:lnTo>
                  <a:lnTo>
                    <a:pt x="702596" y="463447"/>
                  </a:lnTo>
                  <a:lnTo>
                    <a:pt x="717578" y="418815"/>
                  </a:lnTo>
                  <a:lnTo>
                    <a:pt x="723910" y="375077"/>
                  </a:lnTo>
                  <a:lnTo>
                    <a:pt x="722316" y="332396"/>
                  </a:lnTo>
                  <a:lnTo>
                    <a:pt x="712351" y="290867"/>
                  </a:lnTo>
                  <a:lnTo>
                    <a:pt x="693568" y="250580"/>
                  </a:lnTo>
                  <a:lnTo>
                    <a:pt x="689342" y="242973"/>
                  </a:lnTo>
                  <a:lnTo>
                    <a:pt x="686281" y="235123"/>
                  </a:lnTo>
                  <a:lnTo>
                    <a:pt x="685308" y="226565"/>
                  </a:lnTo>
                  <a:lnTo>
                    <a:pt x="687349" y="216832"/>
                  </a:lnTo>
                  <a:lnTo>
                    <a:pt x="696708" y="167156"/>
                  </a:lnTo>
                  <a:lnTo>
                    <a:pt x="690073" y="118079"/>
                  </a:lnTo>
                  <a:lnTo>
                    <a:pt x="669201" y="73235"/>
                  </a:lnTo>
                  <a:lnTo>
                    <a:pt x="635847" y="36256"/>
                  </a:lnTo>
                  <a:lnTo>
                    <a:pt x="591770" y="10775"/>
                  </a:lnTo>
                  <a:lnTo>
                    <a:pt x="542454" y="0"/>
                  </a:lnTo>
                  <a:close/>
                </a:path>
              </a:pathLst>
            </a:custGeom>
            <a:solidFill>
              <a:srgbClr val="838484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97" name="bg object 1886">
              <a:extLst>
                <a:ext uri="{FF2B5EF4-FFF2-40B4-BE49-F238E27FC236}">
                  <a16:creationId xmlns:a16="http://schemas.microsoft.com/office/drawing/2014/main" id="{091F0844-98C3-BC34-EEF7-30B3EFE7E017}"/>
                </a:ext>
              </a:extLst>
            </p:cNvPr>
            <p:cNvSpPr/>
            <p:nvPr/>
          </p:nvSpPr>
          <p:spPr>
            <a:xfrm>
              <a:off x="9387183" y="4774673"/>
              <a:ext cx="724535" cy="764540"/>
            </a:xfrm>
            <a:custGeom>
              <a:avLst/>
              <a:gdLst/>
              <a:ahLst/>
              <a:cxnLst/>
              <a:rect l="l" t="t" r="r" b="b"/>
              <a:pathLst>
                <a:path w="724534" h="764539">
                  <a:moveTo>
                    <a:pt x="542454" y="0"/>
                  </a:moveTo>
                  <a:lnTo>
                    <a:pt x="494186" y="4103"/>
                  </a:lnTo>
                  <a:lnTo>
                    <a:pt x="449651" y="22074"/>
                  </a:lnTo>
                  <a:lnTo>
                    <a:pt x="411531" y="52903"/>
                  </a:lnTo>
                  <a:lnTo>
                    <a:pt x="382510" y="95579"/>
                  </a:lnTo>
                  <a:lnTo>
                    <a:pt x="378405" y="102175"/>
                  </a:lnTo>
                  <a:lnTo>
                    <a:pt x="374446" y="104530"/>
                  </a:lnTo>
                  <a:lnTo>
                    <a:pt x="369951" y="103570"/>
                  </a:lnTo>
                  <a:lnTo>
                    <a:pt x="364238" y="100218"/>
                  </a:lnTo>
                  <a:lnTo>
                    <a:pt x="316722" y="76334"/>
                  </a:lnTo>
                  <a:lnTo>
                    <a:pt x="268104" y="65525"/>
                  </a:lnTo>
                  <a:lnTo>
                    <a:pt x="218392" y="68000"/>
                  </a:lnTo>
                  <a:lnTo>
                    <a:pt x="167595" y="83967"/>
                  </a:lnTo>
                  <a:lnTo>
                    <a:pt x="133554" y="103422"/>
                  </a:lnTo>
                  <a:lnTo>
                    <a:pt x="100216" y="134408"/>
                  </a:lnTo>
                  <a:lnTo>
                    <a:pt x="75453" y="170595"/>
                  </a:lnTo>
                  <a:lnTo>
                    <a:pt x="59510" y="210650"/>
                  </a:lnTo>
                  <a:lnTo>
                    <a:pt x="52633" y="253240"/>
                  </a:lnTo>
                  <a:lnTo>
                    <a:pt x="55065" y="297032"/>
                  </a:lnTo>
                  <a:lnTo>
                    <a:pt x="67053" y="340692"/>
                  </a:lnTo>
                  <a:lnTo>
                    <a:pt x="70624" y="349854"/>
                  </a:lnTo>
                  <a:lnTo>
                    <a:pt x="69420" y="354210"/>
                  </a:lnTo>
                  <a:lnTo>
                    <a:pt x="61828" y="360356"/>
                  </a:lnTo>
                  <a:lnTo>
                    <a:pt x="30046" y="393129"/>
                  </a:lnTo>
                  <a:lnTo>
                    <a:pt x="9508" y="430437"/>
                  </a:lnTo>
                  <a:lnTo>
                    <a:pt x="0" y="471841"/>
                  </a:lnTo>
                  <a:lnTo>
                    <a:pt x="1307" y="516907"/>
                  </a:lnTo>
                  <a:lnTo>
                    <a:pt x="11647" y="555517"/>
                  </a:lnTo>
                  <a:lnTo>
                    <a:pt x="30480" y="588453"/>
                  </a:lnTo>
                  <a:lnTo>
                    <a:pt x="57191" y="615693"/>
                  </a:lnTo>
                  <a:lnTo>
                    <a:pt x="97797" y="641282"/>
                  </a:lnTo>
                  <a:lnTo>
                    <a:pt x="100768" y="645451"/>
                  </a:lnTo>
                  <a:lnTo>
                    <a:pt x="100384" y="650506"/>
                  </a:lnTo>
                  <a:lnTo>
                    <a:pt x="96948" y="657227"/>
                  </a:lnTo>
                  <a:lnTo>
                    <a:pt x="87869" y="680541"/>
                  </a:lnTo>
                  <a:lnTo>
                    <a:pt x="95969" y="727664"/>
                  </a:lnTo>
                  <a:lnTo>
                    <a:pt x="135169" y="760128"/>
                  </a:lnTo>
                  <a:lnTo>
                    <a:pt x="160153" y="764410"/>
                  </a:lnTo>
                  <a:lnTo>
                    <a:pt x="185077" y="759648"/>
                  </a:lnTo>
                  <a:lnTo>
                    <a:pt x="208012" y="745863"/>
                  </a:lnTo>
                  <a:lnTo>
                    <a:pt x="223254" y="726390"/>
                  </a:lnTo>
                  <a:lnTo>
                    <a:pt x="230814" y="702540"/>
                  </a:lnTo>
                  <a:lnTo>
                    <a:pt x="230154" y="677440"/>
                  </a:lnTo>
                  <a:lnTo>
                    <a:pt x="220735" y="654222"/>
                  </a:lnTo>
                  <a:lnTo>
                    <a:pt x="216347" y="647562"/>
                  </a:lnTo>
                  <a:lnTo>
                    <a:pt x="218494" y="645730"/>
                  </a:lnTo>
                  <a:lnTo>
                    <a:pt x="224085" y="642997"/>
                  </a:lnTo>
                  <a:lnTo>
                    <a:pt x="241798" y="634832"/>
                  </a:lnTo>
                  <a:lnTo>
                    <a:pt x="250497" y="630396"/>
                  </a:lnTo>
                  <a:lnTo>
                    <a:pt x="280504" y="606913"/>
                  </a:lnTo>
                  <a:lnTo>
                    <a:pt x="312536" y="562433"/>
                  </a:lnTo>
                  <a:lnTo>
                    <a:pt x="325831" y="524309"/>
                  </a:lnTo>
                  <a:lnTo>
                    <a:pt x="334103" y="532236"/>
                  </a:lnTo>
                  <a:lnTo>
                    <a:pt x="382597" y="568436"/>
                  </a:lnTo>
                  <a:lnTo>
                    <a:pt x="439220" y="590109"/>
                  </a:lnTo>
                  <a:lnTo>
                    <a:pt x="484394" y="596326"/>
                  </a:lnTo>
                  <a:lnTo>
                    <a:pt x="528319" y="594110"/>
                  </a:lnTo>
                  <a:lnTo>
                    <a:pt x="570788" y="583257"/>
                  </a:lnTo>
                  <a:lnTo>
                    <a:pt x="611592" y="563565"/>
                  </a:lnTo>
                  <a:lnTo>
                    <a:pt x="649226" y="535831"/>
                  </a:lnTo>
                  <a:lnTo>
                    <a:pt x="679687" y="502455"/>
                  </a:lnTo>
                  <a:lnTo>
                    <a:pt x="702596" y="463447"/>
                  </a:lnTo>
                  <a:lnTo>
                    <a:pt x="717578" y="418815"/>
                  </a:lnTo>
                  <a:lnTo>
                    <a:pt x="723910" y="375077"/>
                  </a:lnTo>
                  <a:lnTo>
                    <a:pt x="722316" y="332396"/>
                  </a:lnTo>
                  <a:lnTo>
                    <a:pt x="712351" y="290867"/>
                  </a:lnTo>
                  <a:lnTo>
                    <a:pt x="693568" y="250580"/>
                  </a:lnTo>
                  <a:lnTo>
                    <a:pt x="689342" y="242973"/>
                  </a:lnTo>
                  <a:lnTo>
                    <a:pt x="686281" y="235123"/>
                  </a:lnTo>
                  <a:lnTo>
                    <a:pt x="685308" y="226565"/>
                  </a:lnTo>
                  <a:lnTo>
                    <a:pt x="687349" y="216832"/>
                  </a:lnTo>
                  <a:lnTo>
                    <a:pt x="696708" y="167156"/>
                  </a:lnTo>
                  <a:lnTo>
                    <a:pt x="690073" y="118079"/>
                  </a:lnTo>
                  <a:lnTo>
                    <a:pt x="669201" y="73235"/>
                  </a:lnTo>
                  <a:lnTo>
                    <a:pt x="635847" y="36256"/>
                  </a:lnTo>
                  <a:lnTo>
                    <a:pt x="591770" y="10775"/>
                  </a:lnTo>
                  <a:lnTo>
                    <a:pt x="542454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endParaRPr lang="en-GB"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898" name="bg object 1887">
              <a:extLst>
                <a:ext uri="{FF2B5EF4-FFF2-40B4-BE49-F238E27FC236}">
                  <a16:creationId xmlns:a16="http://schemas.microsoft.com/office/drawing/2014/main" id="{1C702A18-249B-BBD4-69DB-FEC2CE727EE7}"/>
                </a:ext>
              </a:extLst>
            </p:cNvPr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0681420" y="5440016"/>
              <a:ext cx="184926" cy="184612"/>
            </a:xfrm>
            <a:prstGeom prst="rect">
              <a:avLst/>
            </a:prstGeom>
          </p:spPr>
        </p:pic>
        <p:pic>
          <p:nvPicPr>
            <p:cNvPr id="1899" name="bg object 1888">
              <a:extLst>
                <a:ext uri="{FF2B5EF4-FFF2-40B4-BE49-F238E27FC236}">
                  <a16:creationId xmlns:a16="http://schemas.microsoft.com/office/drawing/2014/main" id="{3E278005-878E-8CD1-E6F2-623392BEAD0F}"/>
                </a:ext>
              </a:extLst>
            </p:cNvPr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599672" y="5695823"/>
              <a:ext cx="184926" cy="184612"/>
            </a:xfrm>
            <a:prstGeom prst="rect">
              <a:avLst/>
            </a:prstGeom>
          </p:spPr>
        </p:pic>
        <p:pic>
          <p:nvPicPr>
            <p:cNvPr id="1900" name="bg object 1889">
              <a:extLst>
                <a:ext uri="{FF2B5EF4-FFF2-40B4-BE49-F238E27FC236}">
                  <a16:creationId xmlns:a16="http://schemas.microsoft.com/office/drawing/2014/main" id="{B2FD2EEF-7BCB-65D6-919C-7440EA872BA2}"/>
                </a:ext>
              </a:extLst>
            </p:cNvPr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0407725" y="5449883"/>
              <a:ext cx="184926" cy="184612"/>
            </a:xfrm>
            <a:prstGeom prst="rect">
              <a:avLst/>
            </a:prstGeom>
          </p:spPr>
        </p:pic>
        <p:pic>
          <p:nvPicPr>
            <p:cNvPr id="1901" name="bg object 1890">
              <a:extLst>
                <a:ext uri="{FF2B5EF4-FFF2-40B4-BE49-F238E27FC236}">
                  <a16:creationId xmlns:a16="http://schemas.microsoft.com/office/drawing/2014/main" id="{52473CBD-F8C1-B07A-C0C2-AB21FE08C9DD}"/>
                </a:ext>
              </a:extLst>
            </p:cNvPr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287658" y="5729021"/>
              <a:ext cx="184926" cy="184612"/>
            </a:xfrm>
            <a:prstGeom prst="rect">
              <a:avLst/>
            </a:prstGeom>
          </p:spPr>
        </p:pic>
        <p:pic>
          <p:nvPicPr>
            <p:cNvPr id="1902" name="bg object 1891">
              <a:extLst>
                <a:ext uri="{FF2B5EF4-FFF2-40B4-BE49-F238E27FC236}">
                  <a16:creationId xmlns:a16="http://schemas.microsoft.com/office/drawing/2014/main" id="{A37BF99C-AA0F-1A12-6061-93C0F37A14AA}"/>
                </a:ext>
              </a:extLst>
            </p:cNvPr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931528" y="5584775"/>
              <a:ext cx="184926" cy="184612"/>
            </a:xfrm>
            <a:prstGeom prst="rect">
              <a:avLst/>
            </a:prstGeom>
          </p:spPr>
        </p:pic>
        <p:pic>
          <p:nvPicPr>
            <p:cNvPr id="1903" name="bg object 1892">
              <a:extLst>
                <a:ext uri="{FF2B5EF4-FFF2-40B4-BE49-F238E27FC236}">
                  <a16:creationId xmlns:a16="http://schemas.microsoft.com/office/drawing/2014/main" id="{0A49785B-9B80-C234-8B53-D5EA934B0578}"/>
                </a:ext>
              </a:extLst>
            </p:cNvPr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10849953" y="5814200"/>
              <a:ext cx="184926" cy="184612"/>
            </a:xfrm>
            <a:prstGeom prst="rect">
              <a:avLst/>
            </a:prstGeom>
          </p:spPr>
        </p:pic>
        <p:sp>
          <p:nvSpPr>
            <p:cNvPr id="1905" name="object 3">
              <a:extLst>
                <a:ext uri="{FF2B5EF4-FFF2-40B4-BE49-F238E27FC236}">
                  <a16:creationId xmlns:a16="http://schemas.microsoft.com/office/drawing/2014/main" id="{4C1DFB34-DA90-399B-592E-69FDD9E418EB}"/>
                </a:ext>
              </a:extLst>
            </p:cNvPr>
            <p:cNvSpPr txBox="1"/>
            <p:nvPr/>
          </p:nvSpPr>
          <p:spPr>
            <a:xfrm>
              <a:off x="7937797" y="6641565"/>
              <a:ext cx="917585" cy="284052"/>
            </a:xfrm>
            <a:prstGeom prst="rect">
              <a:avLst/>
            </a:prstGeom>
          </p:spPr>
          <p:txBody>
            <a:bodyPr vert="horz" wrap="square" lIns="0" tIns="1143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90"/>
                </a:spcBef>
              </a:pPr>
              <a:r>
                <a:rPr lang="en-GB" sz="1000" spc="-1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Bacteria</a:t>
              </a:r>
              <a:endParaRPr lang="en-GB" sz="1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6" name="object 4">
              <a:extLst>
                <a:ext uri="{FF2B5EF4-FFF2-40B4-BE49-F238E27FC236}">
                  <a16:creationId xmlns:a16="http://schemas.microsoft.com/office/drawing/2014/main" id="{75E5AC07-8632-FCF0-AE13-B64E4D26BB62}"/>
                </a:ext>
              </a:extLst>
            </p:cNvPr>
            <p:cNvSpPr txBox="1"/>
            <p:nvPr/>
          </p:nvSpPr>
          <p:spPr>
            <a:xfrm>
              <a:off x="10256863" y="7213698"/>
              <a:ext cx="1010464" cy="284052"/>
            </a:xfrm>
            <a:prstGeom prst="rect">
              <a:avLst/>
            </a:prstGeom>
          </p:spPr>
          <p:txBody>
            <a:bodyPr vert="horz" wrap="square" lIns="0" tIns="1143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90"/>
                </a:spcBef>
              </a:pPr>
              <a:r>
                <a:rPr lang="en-GB" sz="1000" spc="-1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Viruses</a:t>
              </a:r>
              <a:endParaRPr lang="en-GB" sz="1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7" name="object 5">
              <a:extLst>
                <a:ext uri="{FF2B5EF4-FFF2-40B4-BE49-F238E27FC236}">
                  <a16:creationId xmlns:a16="http://schemas.microsoft.com/office/drawing/2014/main" id="{1FC22F45-8018-2B71-4243-A3A2002E1969}"/>
                </a:ext>
              </a:extLst>
            </p:cNvPr>
            <p:cNvSpPr txBox="1"/>
            <p:nvPr/>
          </p:nvSpPr>
          <p:spPr>
            <a:xfrm>
              <a:off x="10364429" y="5974624"/>
              <a:ext cx="1069374" cy="284052"/>
            </a:xfrm>
            <a:prstGeom prst="rect">
              <a:avLst/>
            </a:prstGeom>
          </p:spPr>
          <p:txBody>
            <a:bodyPr vert="horz" wrap="square" lIns="0" tIns="1143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90"/>
                </a:spcBef>
              </a:pPr>
              <a:r>
                <a:rPr lang="en-GB" sz="1000" spc="-1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Allergens</a:t>
              </a:r>
              <a:endParaRPr lang="en-GB" sz="1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08" name="object 6">
              <a:extLst>
                <a:ext uri="{FF2B5EF4-FFF2-40B4-BE49-F238E27FC236}">
                  <a16:creationId xmlns:a16="http://schemas.microsoft.com/office/drawing/2014/main" id="{B195C5AD-2C6C-D6BC-669C-99214B719974}"/>
                </a:ext>
              </a:extLst>
            </p:cNvPr>
            <p:cNvSpPr txBox="1"/>
            <p:nvPr/>
          </p:nvSpPr>
          <p:spPr>
            <a:xfrm>
              <a:off x="9145850" y="6725024"/>
              <a:ext cx="850200" cy="548287"/>
            </a:xfrm>
            <a:prstGeom prst="rect">
              <a:avLst/>
            </a:prstGeom>
          </p:spPr>
          <p:txBody>
            <a:bodyPr vert="horz" wrap="square" lIns="0" tIns="11430" rIns="0" bIns="0" rtlCol="0">
              <a:spAutoFit/>
            </a:bodyPr>
            <a:lstStyle/>
            <a:p>
              <a:pPr marL="86995" marR="5080" indent="-74930">
                <a:lnSpc>
                  <a:spcPct val="100000"/>
                </a:lnSpc>
                <a:spcBef>
                  <a:spcPts val="90"/>
                </a:spcBef>
              </a:pPr>
              <a:r>
                <a:rPr lang="en-GB" sz="1000" spc="-25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Physical </a:t>
              </a:r>
              <a:r>
                <a:rPr lang="en-GB" sz="1000" spc="-1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injury</a:t>
              </a:r>
              <a:endParaRPr lang="en-GB" sz="1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09" name="object 10">
              <a:extLst>
                <a:ext uri="{FF2B5EF4-FFF2-40B4-BE49-F238E27FC236}">
                  <a16:creationId xmlns:a16="http://schemas.microsoft.com/office/drawing/2014/main" id="{D92760C1-938E-8729-45C1-3853F73AC611}"/>
                </a:ext>
              </a:extLst>
            </p:cNvPr>
            <p:cNvGrpSpPr/>
            <p:nvPr/>
          </p:nvGrpSpPr>
          <p:grpSpPr>
            <a:xfrm>
              <a:off x="11187016" y="8398515"/>
              <a:ext cx="381000" cy="767715"/>
              <a:chOff x="11187016" y="8398515"/>
              <a:chExt cx="381000" cy="767715"/>
            </a:xfrm>
          </p:grpSpPr>
          <p:sp>
            <p:nvSpPr>
              <p:cNvPr id="1910" name="object 11">
                <a:extLst>
                  <a:ext uri="{FF2B5EF4-FFF2-40B4-BE49-F238E27FC236}">
                    <a16:creationId xmlns:a16="http://schemas.microsoft.com/office/drawing/2014/main" id="{06DDD498-67BF-25D9-C9D3-A74B06A415CE}"/>
                  </a:ext>
                </a:extLst>
              </p:cNvPr>
              <p:cNvSpPr/>
              <p:nvPr/>
            </p:nvSpPr>
            <p:spPr>
              <a:xfrm>
                <a:off x="11256706" y="8496126"/>
                <a:ext cx="260350" cy="546735"/>
              </a:xfrm>
              <a:custGeom>
                <a:avLst/>
                <a:gdLst/>
                <a:ahLst/>
                <a:cxnLst/>
                <a:rect l="l" t="t" r="r" b="b"/>
                <a:pathLst>
                  <a:path w="260350" h="546734">
                    <a:moveTo>
                      <a:pt x="227779" y="0"/>
                    </a:moveTo>
                    <a:lnTo>
                      <a:pt x="241729" y="23427"/>
                    </a:lnTo>
                    <a:lnTo>
                      <a:pt x="252620" y="48937"/>
                    </a:lnTo>
                    <a:lnTo>
                      <a:pt x="259232" y="76469"/>
                    </a:lnTo>
                    <a:lnTo>
                      <a:pt x="260346" y="105962"/>
                    </a:lnTo>
                    <a:lnTo>
                      <a:pt x="254741" y="137357"/>
                    </a:lnTo>
                    <a:lnTo>
                      <a:pt x="218494" y="205604"/>
                    </a:lnTo>
                    <a:lnTo>
                      <a:pt x="185412" y="242337"/>
                    </a:lnTo>
                    <a:lnTo>
                      <a:pt x="140731" y="280727"/>
                    </a:lnTo>
                    <a:lnTo>
                      <a:pt x="83231" y="320715"/>
                    </a:lnTo>
                    <a:lnTo>
                      <a:pt x="11691" y="362240"/>
                    </a:lnTo>
                    <a:lnTo>
                      <a:pt x="0" y="385136"/>
                    </a:lnTo>
                    <a:lnTo>
                      <a:pt x="184" y="428551"/>
                    </a:lnTo>
                    <a:lnTo>
                      <a:pt x="8590" y="484827"/>
                    </a:lnTo>
                    <a:lnTo>
                      <a:pt x="21565" y="546307"/>
                    </a:lnTo>
                  </a:path>
                </a:pathLst>
              </a:custGeom>
              <a:ln w="23580">
                <a:solidFill>
                  <a:srgbClr val="008181"/>
                </a:solidFill>
              </a:ln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11" name="object 12">
                <a:extLst>
                  <a:ext uri="{FF2B5EF4-FFF2-40B4-BE49-F238E27FC236}">
                    <a16:creationId xmlns:a16="http://schemas.microsoft.com/office/drawing/2014/main" id="{5541989B-DBDB-6BFA-1515-D0E125390840}"/>
                  </a:ext>
                </a:extLst>
              </p:cNvPr>
              <p:cNvSpPr/>
              <p:nvPr/>
            </p:nvSpPr>
            <p:spPr>
              <a:xfrm>
                <a:off x="11187011" y="8398516"/>
                <a:ext cx="381000" cy="768350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768350">
                    <a:moveTo>
                      <a:pt x="172110" y="599490"/>
                    </a:moveTo>
                    <a:lnTo>
                      <a:pt x="0" y="637895"/>
                    </a:lnTo>
                    <a:lnTo>
                      <a:pt x="119303" y="767727"/>
                    </a:lnTo>
                    <a:lnTo>
                      <a:pt x="172110" y="599490"/>
                    </a:lnTo>
                    <a:close/>
                  </a:path>
                  <a:path w="381000" h="768350">
                    <a:moveTo>
                      <a:pt x="380466" y="64744"/>
                    </a:moveTo>
                    <a:lnTo>
                      <a:pt x="216458" y="0"/>
                    </a:lnTo>
                    <a:lnTo>
                      <a:pt x="242366" y="174409"/>
                    </a:lnTo>
                    <a:lnTo>
                      <a:pt x="380466" y="64744"/>
                    </a:lnTo>
                    <a:close/>
                  </a:path>
                </a:pathLst>
              </a:custGeom>
              <a:solidFill>
                <a:srgbClr val="008181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912" name="object 13">
              <a:extLst>
                <a:ext uri="{FF2B5EF4-FFF2-40B4-BE49-F238E27FC236}">
                  <a16:creationId xmlns:a16="http://schemas.microsoft.com/office/drawing/2014/main" id="{697AE21F-47F1-B329-BD42-F296503D65A5}"/>
                </a:ext>
              </a:extLst>
            </p:cNvPr>
            <p:cNvGrpSpPr/>
            <p:nvPr/>
          </p:nvGrpSpPr>
          <p:grpSpPr>
            <a:xfrm>
              <a:off x="8016016" y="3978046"/>
              <a:ext cx="1272540" cy="1489075"/>
              <a:chOff x="8016016" y="3978046"/>
              <a:chExt cx="1272540" cy="1489075"/>
            </a:xfrm>
          </p:grpSpPr>
          <p:sp>
            <p:nvSpPr>
              <p:cNvPr id="1913" name="object 14">
                <a:extLst>
                  <a:ext uri="{FF2B5EF4-FFF2-40B4-BE49-F238E27FC236}">
                    <a16:creationId xmlns:a16="http://schemas.microsoft.com/office/drawing/2014/main" id="{E6334C23-4ED5-34A1-758E-AF851FF4C68D}"/>
                  </a:ext>
                </a:extLst>
              </p:cNvPr>
              <p:cNvSpPr/>
              <p:nvPr/>
            </p:nvSpPr>
            <p:spPr>
              <a:xfrm>
                <a:off x="8210977" y="4205010"/>
                <a:ext cx="1077595" cy="1262380"/>
              </a:xfrm>
              <a:custGeom>
                <a:avLst/>
                <a:gdLst/>
                <a:ahLst/>
                <a:cxnLst/>
                <a:rect l="l" t="t" r="r" b="b"/>
                <a:pathLst>
                  <a:path w="1077595" h="1262379">
                    <a:moveTo>
                      <a:pt x="404318" y="0"/>
                    </a:moveTo>
                    <a:lnTo>
                      <a:pt x="353546" y="1593"/>
                    </a:lnTo>
                    <a:lnTo>
                      <a:pt x="308854" y="10062"/>
                    </a:lnTo>
                    <a:lnTo>
                      <a:pt x="252633" y="62844"/>
                    </a:lnTo>
                    <a:lnTo>
                      <a:pt x="239662" y="116377"/>
                    </a:lnTo>
                    <a:lnTo>
                      <a:pt x="234145" y="173369"/>
                    </a:lnTo>
                    <a:lnTo>
                      <a:pt x="233458" y="220177"/>
                    </a:lnTo>
                    <a:lnTo>
                      <a:pt x="239375" y="251019"/>
                    </a:lnTo>
                    <a:lnTo>
                      <a:pt x="263769" y="324017"/>
                    </a:lnTo>
                    <a:lnTo>
                      <a:pt x="269373" y="354864"/>
                    </a:lnTo>
                    <a:lnTo>
                      <a:pt x="262426" y="431751"/>
                    </a:lnTo>
                    <a:lnTo>
                      <a:pt x="251380" y="471238"/>
                    </a:lnTo>
                    <a:lnTo>
                      <a:pt x="210505" y="503200"/>
                    </a:lnTo>
                    <a:lnTo>
                      <a:pt x="179340" y="499225"/>
                    </a:lnTo>
                    <a:lnTo>
                      <a:pt x="147758" y="494628"/>
                    </a:lnTo>
                    <a:lnTo>
                      <a:pt x="123556" y="497980"/>
                    </a:lnTo>
                    <a:lnTo>
                      <a:pt x="80987" y="550615"/>
                    </a:lnTo>
                    <a:lnTo>
                      <a:pt x="64404" y="585436"/>
                    </a:lnTo>
                    <a:lnTo>
                      <a:pt x="50394" y="648492"/>
                    </a:lnTo>
                    <a:lnTo>
                      <a:pt x="51995" y="689352"/>
                    </a:lnTo>
                    <a:lnTo>
                      <a:pt x="54535" y="730400"/>
                    </a:lnTo>
                    <a:lnTo>
                      <a:pt x="53872" y="764192"/>
                    </a:lnTo>
                    <a:lnTo>
                      <a:pt x="40272" y="810477"/>
                    </a:lnTo>
                    <a:lnTo>
                      <a:pt x="18211" y="865659"/>
                    </a:lnTo>
                    <a:lnTo>
                      <a:pt x="513" y="920423"/>
                    </a:lnTo>
                    <a:lnTo>
                      <a:pt x="0" y="965453"/>
                    </a:lnTo>
                    <a:lnTo>
                      <a:pt x="74917" y="1059743"/>
                    </a:lnTo>
                    <a:lnTo>
                      <a:pt x="202779" y="1156269"/>
                    </a:lnTo>
                    <a:lnTo>
                      <a:pt x="323533" y="1231466"/>
                    </a:lnTo>
                    <a:lnTo>
                      <a:pt x="377129" y="1261769"/>
                    </a:lnTo>
                    <a:lnTo>
                      <a:pt x="835063" y="1216870"/>
                    </a:lnTo>
                    <a:lnTo>
                      <a:pt x="1077506" y="821793"/>
                    </a:lnTo>
                    <a:lnTo>
                      <a:pt x="983027" y="740978"/>
                    </a:lnTo>
                    <a:lnTo>
                      <a:pt x="870989" y="678122"/>
                    </a:lnTo>
                    <a:lnTo>
                      <a:pt x="799148" y="552408"/>
                    </a:lnTo>
                    <a:lnTo>
                      <a:pt x="757147" y="403887"/>
                    </a:lnTo>
                    <a:lnTo>
                      <a:pt x="731401" y="319772"/>
                    </a:lnTo>
                    <a:lnTo>
                      <a:pt x="711342" y="268918"/>
                    </a:lnTo>
                    <a:lnTo>
                      <a:pt x="686397" y="220177"/>
                    </a:lnTo>
                    <a:lnTo>
                      <a:pt x="665293" y="181977"/>
                    </a:lnTo>
                    <a:lnTo>
                      <a:pt x="637783" y="136533"/>
                    </a:lnTo>
                    <a:lnTo>
                      <a:pt x="606059" y="90811"/>
                    </a:lnTo>
                    <a:lnTo>
                      <a:pt x="572316" y="51782"/>
                    </a:lnTo>
                    <a:lnTo>
                      <a:pt x="538747" y="26414"/>
                    </a:lnTo>
                    <a:lnTo>
                      <a:pt x="502355" y="13416"/>
                    </a:lnTo>
                    <a:lnTo>
                      <a:pt x="455734" y="4276"/>
                    </a:lnTo>
                    <a:lnTo>
                      <a:pt x="404318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1914" name="object 15">
                <a:extLst>
                  <a:ext uri="{FF2B5EF4-FFF2-40B4-BE49-F238E27FC236}">
                    <a16:creationId xmlns:a16="http://schemas.microsoft.com/office/drawing/2014/main" id="{CBAB2D05-64EB-4424-5E92-1286EFEA689C}"/>
                  </a:ext>
                </a:extLst>
              </p:cNvPr>
              <p:cNvPicPr/>
              <p:nvPr/>
            </p:nvPicPr>
            <p:blipFill>
              <a:blip r:embed="rId125" cstate="print"/>
              <a:stretch>
                <a:fillRect/>
              </a:stretch>
            </p:blipFill>
            <p:spPr>
              <a:xfrm>
                <a:off x="8016016" y="4374767"/>
                <a:ext cx="86839" cy="85128"/>
              </a:xfrm>
              <a:prstGeom prst="rect">
                <a:avLst/>
              </a:prstGeom>
            </p:spPr>
          </p:pic>
          <p:pic>
            <p:nvPicPr>
              <p:cNvPr id="1915" name="object 16">
                <a:extLst>
                  <a:ext uri="{FF2B5EF4-FFF2-40B4-BE49-F238E27FC236}">
                    <a16:creationId xmlns:a16="http://schemas.microsoft.com/office/drawing/2014/main" id="{73695A26-1DEE-FD6C-7AB4-28D159F72360}"/>
                  </a:ext>
                </a:extLst>
              </p:cNvPr>
              <p:cNvPicPr/>
              <p:nvPr/>
            </p:nvPicPr>
            <p:blipFill>
              <a:blip r:embed="rId126" cstate="print"/>
              <a:stretch>
                <a:fillRect/>
              </a:stretch>
            </p:blipFill>
            <p:spPr>
              <a:xfrm>
                <a:off x="8851855" y="4127497"/>
                <a:ext cx="90143" cy="84111"/>
              </a:xfrm>
              <a:prstGeom prst="rect">
                <a:avLst/>
              </a:prstGeom>
            </p:spPr>
          </p:pic>
          <p:pic>
            <p:nvPicPr>
              <p:cNvPr id="1916" name="object 17">
                <a:extLst>
                  <a:ext uri="{FF2B5EF4-FFF2-40B4-BE49-F238E27FC236}">
                    <a16:creationId xmlns:a16="http://schemas.microsoft.com/office/drawing/2014/main" id="{8C9CE840-E688-F9CC-6762-8B10B67F4A96}"/>
                  </a:ext>
                </a:extLst>
              </p:cNvPr>
              <p:cNvPicPr/>
              <p:nvPr/>
            </p:nvPicPr>
            <p:blipFill>
              <a:blip r:embed="rId127" cstate="print"/>
              <a:stretch>
                <a:fillRect/>
              </a:stretch>
            </p:blipFill>
            <p:spPr>
              <a:xfrm>
                <a:off x="8636763" y="3978046"/>
                <a:ext cx="84765" cy="87316"/>
              </a:xfrm>
              <a:prstGeom prst="rect">
                <a:avLst/>
              </a:prstGeom>
            </p:spPr>
          </p:pic>
          <p:pic>
            <p:nvPicPr>
              <p:cNvPr id="1917" name="object 18">
                <a:extLst>
                  <a:ext uri="{FF2B5EF4-FFF2-40B4-BE49-F238E27FC236}">
                    <a16:creationId xmlns:a16="http://schemas.microsoft.com/office/drawing/2014/main" id="{D7AA07B7-6E5F-3606-73A0-4F4173CB75C7}"/>
                  </a:ext>
                </a:extLst>
              </p:cNvPr>
              <p:cNvPicPr/>
              <p:nvPr/>
            </p:nvPicPr>
            <p:blipFill>
              <a:blip r:embed="rId128" cstate="print"/>
              <a:stretch>
                <a:fillRect/>
              </a:stretch>
            </p:blipFill>
            <p:spPr>
              <a:xfrm>
                <a:off x="8690570" y="4089740"/>
                <a:ext cx="83969" cy="81155"/>
              </a:xfrm>
              <a:prstGeom prst="rect">
                <a:avLst/>
              </a:prstGeom>
            </p:spPr>
          </p:pic>
          <p:pic>
            <p:nvPicPr>
              <p:cNvPr id="1918" name="object 19">
                <a:extLst>
                  <a:ext uri="{FF2B5EF4-FFF2-40B4-BE49-F238E27FC236}">
                    <a16:creationId xmlns:a16="http://schemas.microsoft.com/office/drawing/2014/main" id="{81028671-B9AA-F23E-743B-C38381C49B7E}"/>
                  </a:ext>
                </a:extLst>
              </p:cNvPr>
              <p:cNvPicPr/>
              <p:nvPr/>
            </p:nvPicPr>
            <p:blipFill>
              <a:blip r:embed="rId129" cstate="print"/>
              <a:stretch>
                <a:fillRect/>
              </a:stretch>
            </p:blipFill>
            <p:spPr>
              <a:xfrm>
                <a:off x="8107539" y="4478959"/>
                <a:ext cx="87237" cy="89886"/>
              </a:xfrm>
              <a:prstGeom prst="rect">
                <a:avLst/>
              </a:prstGeom>
            </p:spPr>
          </p:pic>
          <p:pic>
            <p:nvPicPr>
              <p:cNvPr id="1919" name="object 20">
                <a:extLst>
                  <a:ext uri="{FF2B5EF4-FFF2-40B4-BE49-F238E27FC236}">
                    <a16:creationId xmlns:a16="http://schemas.microsoft.com/office/drawing/2014/main" id="{8C4658A3-9365-BABE-0528-043151841263}"/>
                  </a:ext>
                </a:extLst>
              </p:cNvPr>
              <p:cNvPicPr/>
              <p:nvPr/>
            </p:nvPicPr>
            <p:blipFill>
              <a:blip r:embed="rId130" cstate="print"/>
              <a:stretch>
                <a:fillRect/>
              </a:stretch>
            </p:blipFill>
            <p:spPr>
              <a:xfrm>
                <a:off x="8062267" y="4651471"/>
                <a:ext cx="83871" cy="91745"/>
              </a:xfrm>
              <a:prstGeom prst="rect">
                <a:avLst/>
              </a:prstGeom>
            </p:spPr>
          </p:pic>
          <p:pic>
            <p:nvPicPr>
              <p:cNvPr id="1920" name="object 21">
                <a:extLst>
                  <a:ext uri="{FF2B5EF4-FFF2-40B4-BE49-F238E27FC236}">
                    <a16:creationId xmlns:a16="http://schemas.microsoft.com/office/drawing/2014/main" id="{31044167-9A99-B1D6-41C2-6466195D9C54}"/>
                  </a:ext>
                </a:extLst>
              </p:cNvPr>
              <p:cNvPicPr/>
              <p:nvPr/>
            </p:nvPicPr>
            <p:blipFill>
              <a:blip r:embed="rId131" cstate="print"/>
              <a:stretch>
                <a:fillRect/>
              </a:stretch>
            </p:blipFill>
            <p:spPr>
              <a:xfrm>
                <a:off x="9014280" y="4125644"/>
                <a:ext cx="90928" cy="84154"/>
              </a:xfrm>
              <a:prstGeom prst="rect">
                <a:avLst/>
              </a:prstGeom>
            </p:spPr>
          </p:pic>
          <p:pic>
            <p:nvPicPr>
              <p:cNvPr id="1921" name="object 22">
                <a:extLst>
                  <a:ext uri="{FF2B5EF4-FFF2-40B4-BE49-F238E27FC236}">
                    <a16:creationId xmlns:a16="http://schemas.microsoft.com/office/drawing/2014/main" id="{A15AD4C1-202F-3A0F-3163-1DBFC95BD32C}"/>
                  </a:ext>
                </a:extLst>
              </p:cNvPr>
              <p:cNvPicPr/>
              <p:nvPr/>
            </p:nvPicPr>
            <p:blipFill>
              <a:blip r:embed="rId132" cstate="print"/>
              <a:stretch>
                <a:fillRect/>
              </a:stretch>
            </p:blipFill>
            <p:spPr>
              <a:xfrm>
                <a:off x="9171312" y="4071269"/>
                <a:ext cx="90003" cy="84069"/>
              </a:xfrm>
              <a:prstGeom prst="rect">
                <a:avLst/>
              </a:prstGeom>
            </p:spPr>
          </p:pic>
        </p:grpSp>
        <p:sp>
          <p:nvSpPr>
            <p:cNvPr id="1922" name="object 23">
              <a:extLst>
                <a:ext uri="{FF2B5EF4-FFF2-40B4-BE49-F238E27FC236}">
                  <a16:creationId xmlns:a16="http://schemas.microsoft.com/office/drawing/2014/main" id="{0D6192E1-3534-3BA6-1B71-5B6DB0F2021C}"/>
                </a:ext>
              </a:extLst>
            </p:cNvPr>
            <p:cNvSpPr txBox="1"/>
            <p:nvPr/>
          </p:nvSpPr>
          <p:spPr>
            <a:xfrm>
              <a:off x="8706765" y="9047695"/>
              <a:ext cx="699052" cy="39304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5"/>
                </a:spcBef>
              </a:pPr>
              <a:r>
                <a:rPr lang="en-GB" sz="1400" b="1" spc="-3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IL-</a:t>
              </a:r>
              <a:r>
                <a:rPr lang="en-GB" sz="1400" b="1" spc="75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33</a:t>
              </a:r>
              <a:endParaRPr lang="en-GB" sz="1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3" name="object 24">
              <a:extLst>
                <a:ext uri="{FF2B5EF4-FFF2-40B4-BE49-F238E27FC236}">
                  <a16:creationId xmlns:a16="http://schemas.microsoft.com/office/drawing/2014/main" id="{93679FED-BCE3-9F33-2F65-575B505EA71D}"/>
                </a:ext>
              </a:extLst>
            </p:cNvPr>
            <p:cNvSpPr txBox="1"/>
            <p:nvPr/>
          </p:nvSpPr>
          <p:spPr>
            <a:xfrm>
              <a:off x="10557949" y="9047695"/>
              <a:ext cx="679110" cy="39304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5"/>
                </a:spcBef>
              </a:pPr>
              <a:r>
                <a:rPr lang="en-GB" sz="1400" b="1" spc="-3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IL-</a:t>
              </a:r>
              <a:r>
                <a:rPr lang="en-GB" sz="1400" b="1" spc="75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25</a:t>
              </a:r>
              <a:endParaRPr lang="en-GB" sz="1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24" name="object 25">
              <a:extLst>
                <a:ext uri="{FF2B5EF4-FFF2-40B4-BE49-F238E27FC236}">
                  <a16:creationId xmlns:a16="http://schemas.microsoft.com/office/drawing/2014/main" id="{1063CF3E-6B4C-C100-D13A-9EF682954535}"/>
                </a:ext>
              </a:extLst>
            </p:cNvPr>
            <p:cNvSpPr txBox="1"/>
            <p:nvPr/>
          </p:nvSpPr>
          <p:spPr>
            <a:xfrm>
              <a:off x="9642926" y="9048089"/>
              <a:ext cx="655810" cy="393049"/>
            </a:xfrm>
            <a:prstGeom prst="rect">
              <a:avLst/>
            </a:prstGeom>
          </p:spPr>
          <p:txBody>
            <a:bodyPr vert="horz" wrap="square" lIns="0" tIns="13335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5"/>
                </a:spcBef>
              </a:pPr>
              <a:r>
                <a:rPr lang="en-GB" sz="1400" b="1" spc="-8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TSLP</a:t>
              </a:r>
              <a:endParaRPr lang="en-GB" sz="14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25" name="object 26">
              <a:extLst>
                <a:ext uri="{FF2B5EF4-FFF2-40B4-BE49-F238E27FC236}">
                  <a16:creationId xmlns:a16="http://schemas.microsoft.com/office/drawing/2014/main" id="{DC6C422D-5EFE-27AC-1E46-8C209F34AC69}"/>
                </a:ext>
              </a:extLst>
            </p:cNvPr>
            <p:cNvGrpSpPr/>
            <p:nvPr/>
          </p:nvGrpSpPr>
          <p:grpSpPr>
            <a:xfrm>
              <a:off x="8702450" y="3239586"/>
              <a:ext cx="281940" cy="304800"/>
              <a:chOff x="8702450" y="3239586"/>
              <a:chExt cx="281940" cy="304800"/>
            </a:xfrm>
          </p:grpSpPr>
          <p:sp>
            <p:nvSpPr>
              <p:cNvPr id="1926" name="object 27">
                <a:extLst>
                  <a:ext uri="{FF2B5EF4-FFF2-40B4-BE49-F238E27FC236}">
                    <a16:creationId xmlns:a16="http://schemas.microsoft.com/office/drawing/2014/main" id="{84823AFD-B39C-D06C-98F6-E7CBF7C705E7}"/>
                  </a:ext>
                </a:extLst>
              </p:cNvPr>
              <p:cNvSpPr/>
              <p:nvPr/>
            </p:nvSpPr>
            <p:spPr>
              <a:xfrm>
                <a:off x="8702450" y="3239586"/>
                <a:ext cx="281940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281940" h="304800">
                    <a:moveTo>
                      <a:pt x="141071" y="0"/>
                    </a:moveTo>
                    <a:lnTo>
                      <a:pt x="97173" y="7515"/>
                    </a:lnTo>
                    <a:lnTo>
                      <a:pt x="56173" y="25255"/>
                    </a:lnTo>
                    <a:lnTo>
                      <a:pt x="16708" y="57158"/>
                    </a:lnTo>
                    <a:lnTo>
                      <a:pt x="0" y="99368"/>
                    </a:lnTo>
                    <a:lnTo>
                      <a:pt x="447" y="109316"/>
                    </a:lnTo>
                    <a:lnTo>
                      <a:pt x="3189" y="132648"/>
                    </a:lnTo>
                    <a:lnTo>
                      <a:pt x="3902" y="140487"/>
                    </a:lnTo>
                    <a:lnTo>
                      <a:pt x="4381" y="151005"/>
                    </a:lnTo>
                    <a:lnTo>
                      <a:pt x="4591" y="161232"/>
                    </a:lnTo>
                    <a:lnTo>
                      <a:pt x="5189" y="171452"/>
                    </a:lnTo>
                    <a:lnTo>
                      <a:pt x="19400" y="223021"/>
                    </a:lnTo>
                    <a:lnTo>
                      <a:pt x="49534" y="266620"/>
                    </a:lnTo>
                    <a:lnTo>
                      <a:pt x="93336" y="290107"/>
                    </a:lnTo>
                    <a:lnTo>
                      <a:pt x="139079" y="302769"/>
                    </a:lnTo>
                    <a:lnTo>
                      <a:pt x="154322" y="304325"/>
                    </a:lnTo>
                    <a:lnTo>
                      <a:pt x="169541" y="302891"/>
                    </a:lnTo>
                    <a:lnTo>
                      <a:pt x="203390" y="283236"/>
                    </a:lnTo>
                    <a:lnTo>
                      <a:pt x="230021" y="253426"/>
                    </a:lnTo>
                    <a:lnTo>
                      <a:pt x="254725" y="218378"/>
                    </a:lnTo>
                    <a:lnTo>
                      <a:pt x="273170" y="179206"/>
                    </a:lnTo>
                    <a:lnTo>
                      <a:pt x="281821" y="137431"/>
                    </a:lnTo>
                    <a:lnTo>
                      <a:pt x="277140" y="94573"/>
                    </a:lnTo>
                    <a:lnTo>
                      <a:pt x="257610" y="54498"/>
                    </a:lnTo>
                    <a:lnTo>
                      <a:pt x="225854" y="23297"/>
                    </a:lnTo>
                    <a:lnTo>
                      <a:pt x="185394" y="4938"/>
                    </a:lnTo>
                    <a:lnTo>
                      <a:pt x="163418" y="817"/>
                    </a:lnTo>
                    <a:lnTo>
                      <a:pt x="141071" y="0"/>
                    </a:lnTo>
                    <a:close/>
                  </a:path>
                </a:pathLst>
              </a:custGeom>
              <a:solidFill>
                <a:srgbClr val="DBC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1927" name="object 28">
                <a:extLst>
                  <a:ext uri="{FF2B5EF4-FFF2-40B4-BE49-F238E27FC236}">
                    <a16:creationId xmlns:a16="http://schemas.microsoft.com/office/drawing/2014/main" id="{CDBCDDF5-322F-EE28-79F3-E9DEE5C965E6}"/>
                  </a:ext>
                </a:extLst>
              </p:cNvPr>
              <p:cNvPicPr/>
              <p:nvPr/>
            </p:nvPicPr>
            <p:blipFill>
              <a:blip r:embed="rId133" cstate="print"/>
              <a:stretch>
                <a:fillRect/>
              </a:stretch>
            </p:blipFill>
            <p:spPr>
              <a:xfrm>
                <a:off x="8729138" y="3264484"/>
                <a:ext cx="221166" cy="258713"/>
              </a:xfrm>
              <a:prstGeom prst="rect">
                <a:avLst/>
              </a:prstGeom>
            </p:spPr>
          </p:pic>
        </p:grpSp>
        <p:grpSp>
          <p:nvGrpSpPr>
            <p:cNvPr id="1928" name="object 29">
              <a:extLst>
                <a:ext uri="{FF2B5EF4-FFF2-40B4-BE49-F238E27FC236}">
                  <a16:creationId xmlns:a16="http://schemas.microsoft.com/office/drawing/2014/main" id="{B33674B8-293B-61A0-31DE-1EE9BF6E3ABB}"/>
                </a:ext>
              </a:extLst>
            </p:cNvPr>
            <p:cNvGrpSpPr/>
            <p:nvPr/>
          </p:nvGrpSpPr>
          <p:grpSpPr>
            <a:xfrm>
              <a:off x="7286300" y="4431841"/>
              <a:ext cx="281940" cy="304800"/>
              <a:chOff x="7286300" y="4431841"/>
              <a:chExt cx="281940" cy="304800"/>
            </a:xfrm>
          </p:grpSpPr>
          <p:sp>
            <p:nvSpPr>
              <p:cNvPr id="1929" name="object 30">
                <a:extLst>
                  <a:ext uri="{FF2B5EF4-FFF2-40B4-BE49-F238E27FC236}">
                    <a16:creationId xmlns:a16="http://schemas.microsoft.com/office/drawing/2014/main" id="{17BF381D-E8CD-3BD5-E641-E3F60CD16AD7}"/>
                  </a:ext>
                </a:extLst>
              </p:cNvPr>
              <p:cNvSpPr/>
              <p:nvPr/>
            </p:nvSpPr>
            <p:spPr>
              <a:xfrm>
                <a:off x="7286300" y="4431841"/>
                <a:ext cx="281940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281940" h="304800">
                    <a:moveTo>
                      <a:pt x="141071" y="0"/>
                    </a:moveTo>
                    <a:lnTo>
                      <a:pt x="97173" y="7515"/>
                    </a:lnTo>
                    <a:lnTo>
                      <a:pt x="56173" y="25255"/>
                    </a:lnTo>
                    <a:lnTo>
                      <a:pt x="16708" y="57158"/>
                    </a:lnTo>
                    <a:lnTo>
                      <a:pt x="0" y="99368"/>
                    </a:lnTo>
                    <a:lnTo>
                      <a:pt x="447" y="109316"/>
                    </a:lnTo>
                    <a:lnTo>
                      <a:pt x="3189" y="132648"/>
                    </a:lnTo>
                    <a:lnTo>
                      <a:pt x="3902" y="140487"/>
                    </a:lnTo>
                    <a:lnTo>
                      <a:pt x="4381" y="151005"/>
                    </a:lnTo>
                    <a:lnTo>
                      <a:pt x="4591" y="161232"/>
                    </a:lnTo>
                    <a:lnTo>
                      <a:pt x="5189" y="171452"/>
                    </a:lnTo>
                    <a:lnTo>
                      <a:pt x="19400" y="223021"/>
                    </a:lnTo>
                    <a:lnTo>
                      <a:pt x="49534" y="266620"/>
                    </a:lnTo>
                    <a:lnTo>
                      <a:pt x="93336" y="290107"/>
                    </a:lnTo>
                    <a:lnTo>
                      <a:pt x="139079" y="302769"/>
                    </a:lnTo>
                    <a:lnTo>
                      <a:pt x="154322" y="304325"/>
                    </a:lnTo>
                    <a:lnTo>
                      <a:pt x="169541" y="302891"/>
                    </a:lnTo>
                    <a:lnTo>
                      <a:pt x="203390" y="283236"/>
                    </a:lnTo>
                    <a:lnTo>
                      <a:pt x="230021" y="253426"/>
                    </a:lnTo>
                    <a:lnTo>
                      <a:pt x="254725" y="218378"/>
                    </a:lnTo>
                    <a:lnTo>
                      <a:pt x="273170" y="179206"/>
                    </a:lnTo>
                    <a:lnTo>
                      <a:pt x="281821" y="137431"/>
                    </a:lnTo>
                    <a:lnTo>
                      <a:pt x="277140" y="94573"/>
                    </a:lnTo>
                    <a:lnTo>
                      <a:pt x="257610" y="54498"/>
                    </a:lnTo>
                    <a:lnTo>
                      <a:pt x="225854" y="23297"/>
                    </a:lnTo>
                    <a:lnTo>
                      <a:pt x="185394" y="4938"/>
                    </a:lnTo>
                    <a:lnTo>
                      <a:pt x="163418" y="817"/>
                    </a:lnTo>
                    <a:lnTo>
                      <a:pt x="141071" y="0"/>
                    </a:lnTo>
                    <a:close/>
                  </a:path>
                </a:pathLst>
              </a:custGeom>
              <a:solidFill>
                <a:srgbClr val="DBC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1930" name="object 31">
                <a:extLst>
                  <a:ext uri="{FF2B5EF4-FFF2-40B4-BE49-F238E27FC236}">
                    <a16:creationId xmlns:a16="http://schemas.microsoft.com/office/drawing/2014/main" id="{DD5BCE9F-49D4-C3E6-E4A9-1B705B0C24A2}"/>
                  </a:ext>
                </a:extLst>
              </p:cNvPr>
              <p:cNvPicPr/>
              <p:nvPr/>
            </p:nvPicPr>
            <p:blipFill>
              <a:blip r:embed="rId134" cstate="print"/>
              <a:stretch>
                <a:fillRect/>
              </a:stretch>
            </p:blipFill>
            <p:spPr>
              <a:xfrm>
                <a:off x="7312987" y="4456739"/>
                <a:ext cx="221166" cy="258713"/>
              </a:xfrm>
              <a:prstGeom prst="rect">
                <a:avLst/>
              </a:prstGeom>
            </p:spPr>
          </p:pic>
        </p:grpSp>
        <p:sp>
          <p:nvSpPr>
            <p:cNvPr id="1932" name="object 33">
              <a:extLst>
                <a:ext uri="{FF2B5EF4-FFF2-40B4-BE49-F238E27FC236}">
                  <a16:creationId xmlns:a16="http://schemas.microsoft.com/office/drawing/2014/main" id="{5AB9A6B7-4DB4-6118-1EAE-389800EB3082}"/>
                </a:ext>
              </a:extLst>
            </p:cNvPr>
            <p:cNvSpPr txBox="1"/>
            <p:nvPr/>
          </p:nvSpPr>
          <p:spPr>
            <a:xfrm>
              <a:off x="5077430" y="2407798"/>
              <a:ext cx="3617078" cy="656183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30810" marR="123825" algn="ctr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 spc="-30">
                  <a:latin typeface="Calibri" panose="020F0502020204030204" pitchFamily="34" charset="0"/>
                  <a:cs typeface="Calibri" panose="020F0502020204030204" pitchFamily="34" charset="0"/>
                </a:rPr>
                <a:t>NASAL</a:t>
              </a:r>
              <a:r>
                <a:rPr lang="en-GB" sz="1200" b="1" spc="-45">
                  <a:latin typeface="Calibri" panose="020F0502020204030204" pitchFamily="34" charset="0"/>
                  <a:cs typeface="Calibri" panose="020F0502020204030204" pitchFamily="34" charset="0"/>
                </a:rPr>
                <a:t> POLYP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FORMATION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lnSpc>
                  <a:spcPct val="100000"/>
                </a:lnSpc>
              </a:pPr>
              <a:r>
                <a:rPr lang="en-GB" sz="1200" b="1">
                  <a:latin typeface="Calibri" panose="020F0502020204030204" pitchFamily="34" charset="0"/>
                  <a:cs typeface="Calibri" panose="020F0502020204030204" pitchFamily="34" charset="0"/>
                </a:rPr>
                <a:t>Nasal</a:t>
              </a:r>
              <a:r>
                <a:rPr lang="en-GB" sz="1200" b="1" spc="-35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congestion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3" name="object 34">
              <a:extLst>
                <a:ext uri="{FF2B5EF4-FFF2-40B4-BE49-F238E27FC236}">
                  <a16:creationId xmlns:a16="http://schemas.microsoft.com/office/drawing/2014/main" id="{65D0B144-B963-ED7E-3E10-00D9E0229CC1}"/>
                </a:ext>
              </a:extLst>
            </p:cNvPr>
            <p:cNvSpPr txBox="1"/>
            <p:nvPr/>
          </p:nvSpPr>
          <p:spPr>
            <a:xfrm>
              <a:off x="11762763" y="2392205"/>
              <a:ext cx="2849227" cy="656183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44450" marR="36830" algn="ctr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ALLERGIC INFLAMMATION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lnSpc>
                  <a:spcPct val="100000"/>
                </a:lnSpc>
              </a:pPr>
              <a:r>
                <a:rPr lang="en-GB" sz="1200" b="1">
                  <a:latin typeface="Calibri" panose="020F0502020204030204" pitchFamily="34" charset="0"/>
                  <a:cs typeface="Calibri" panose="020F0502020204030204" pitchFamily="34" charset="0"/>
                </a:rPr>
                <a:t>Atopic</a:t>
              </a:r>
              <a:r>
                <a:rPr lang="en-GB" sz="1200" b="1" spc="4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symptoms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4" name="object 35">
              <a:extLst>
                <a:ext uri="{FF2B5EF4-FFF2-40B4-BE49-F238E27FC236}">
                  <a16:creationId xmlns:a16="http://schemas.microsoft.com/office/drawing/2014/main" id="{8C8B09AB-8394-3E99-EADF-893868BE8614}"/>
                </a:ext>
              </a:extLst>
            </p:cNvPr>
            <p:cNvSpPr txBox="1"/>
            <p:nvPr/>
          </p:nvSpPr>
          <p:spPr>
            <a:xfrm>
              <a:off x="5428767" y="9445303"/>
              <a:ext cx="2475511" cy="656183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>
                  <a:latin typeface="Calibri" panose="020F0502020204030204" pitchFamily="34" charset="0"/>
                  <a:cs typeface="Calibri" panose="020F0502020204030204" pitchFamily="34" charset="0"/>
                </a:rPr>
                <a:t>MUCUS</a:t>
              </a:r>
              <a:r>
                <a:rPr lang="en-GB" sz="1200" b="1" spc="1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PLUGGING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lnSpc>
                  <a:spcPct val="100000"/>
                </a:lnSpc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Lung</a:t>
              </a:r>
              <a:r>
                <a:rPr lang="en-GB" sz="1200" b="1" spc="-5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function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5" name="object 36">
              <a:extLst>
                <a:ext uri="{FF2B5EF4-FFF2-40B4-BE49-F238E27FC236}">
                  <a16:creationId xmlns:a16="http://schemas.microsoft.com/office/drawing/2014/main" id="{9C723880-4A61-856E-67A6-5D158EDCDB9F}"/>
                </a:ext>
              </a:extLst>
            </p:cNvPr>
            <p:cNvSpPr txBox="1"/>
            <p:nvPr/>
          </p:nvSpPr>
          <p:spPr>
            <a:xfrm>
              <a:off x="11973802" y="9483464"/>
              <a:ext cx="3213288" cy="656183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5080" indent="62230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EOSINOPHILIC INFLAMMATION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marL="107314">
                <a:lnSpc>
                  <a:spcPct val="100000"/>
                </a:lnSpc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Exacerbations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6" name="object 37">
              <a:extLst>
                <a:ext uri="{FF2B5EF4-FFF2-40B4-BE49-F238E27FC236}">
                  <a16:creationId xmlns:a16="http://schemas.microsoft.com/office/drawing/2014/main" id="{652E0C84-4EE8-4663-09C0-70DFDC760F5A}"/>
                </a:ext>
              </a:extLst>
            </p:cNvPr>
            <p:cNvSpPr txBox="1"/>
            <p:nvPr/>
          </p:nvSpPr>
          <p:spPr>
            <a:xfrm>
              <a:off x="4371165" y="6101598"/>
              <a:ext cx="1745511" cy="973265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5080" indent="-635" algn="ctr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AIRFLOW OBSTRUCTION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lnSpc>
                  <a:spcPct val="100000"/>
                </a:lnSpc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Cough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37" name="object 38">
              <a:extLst>
                <a:ext uri="{FF2B5EF4-FFF2-40B4-BE49-F238E27FC236}">
                  <a16:creationId xmlns:a16="http://schemas.microsoft.com/office/drawing/2014/main" id="{96C2A3F4-D2F2-FE90-975B-237D892FE76E}"/>
                </a:ext>
              </a:extLst>
            </p:cNvPr>
            <p:cNvSpPr txBox="1"/>
            <p:nvPr/>
          </p:nvSpPr>
          <p:spPr>
            <a:xfrm>
              <a:off x="13708533" y="5650213"/>
              <a:ext cx="2401744" cy="973265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 marR="5080" indent="-635" algn="ctr">
                <a:lnSpc>
                  <a:spcPct val="100000"/>
                </a:lnSpc>
                <a:spcBef>
                  <a:spcPts val="100"/>
                </a:spcBef>
              </a:pP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AIRWAY </a:t>
              </a:r>
              <a:r>
                <a:rPr lang="en-GB" sz="1200" b="1" spc="-40">
                  <a:latin typeface="Calibri" panose="020F0502020204030204" pitchFamily="34" charset="0"/>
                  <a:cs typeface="Calibri" panose="020F0502020204030204" pitchFamily="34" charset="0"/>
                </a:rPr>
                <a:t>HYPERRESPONSIVENESS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lnSpc>
                  <a:spcPct val="100000"/>
                </a:lnSpc>
              </a:pPr>
              <a:r>
                <a:rPr lang="en-GB" sz="1200" b="1">
                  <a:latin typeface="Calibri" panose="020F0502020204030204" pitchFamily="34" charset="0"/>
                  <a:cs typeface="Calibri" panose="020F0502020204030204" pitchFamily="34" charset="0"/>
                </a:rPr>
                <a:t>Daily</a:t>
              </a:r>
              <a:r>
                <a:rPr lang="en-GB" sz="1200" b="1" spc="75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200" b="1" spc="-10">
                  <a:latin typeface="Calibri" panose="020F0502020204030204" pitchFamily="34" charset="0"/>
                  <a:cs typeface="Calibri" panose="020F0502020204030204" pitchFamily="34" charset="0"/>
                </a:rPr>
                <a:t>symptoms</a:t>
              </a:r>
              <a:endParaRPr lang="en-GB" sz="12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1938" name="object 46">
              <a:extLst>
                <a:ext uri="{FF2B5EF4-FFF2-40B4-BE49-F238E27FC236}">
                  <a16:creationId xmlns:a16="http://schemas.microsoft.com/office/drawing/2014/main" id="{4E84DC70-EB7B-5F1A-7064-0DE02D01CC12}"/>
                </a:ext>
              </a:extLst>
            </p:cNvPr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6802006" y="6641152"/>
              <a:ext cx="243298" cy="243605"/>
            </a:xfrm>
            <a:prstGeom prst="rect">
              <a:avLst/>
            </a:prstGeom>
          </p:spPr>
        </p:pic>
        <p:pic>
          <p:nvPicPr>
            <p:cNvPr id="1939" name="object 47">
              <a:extLst>
                <a:ext uri="{FF2B5EF4-FFF2-40B4-BE49-F238E27FC236}">
                  <a16:creationId xmlns:a16="http://schemas.microsoft.com/office/drawing/2014/main" id="{1D634C2C-13BF-6AD7-6CFB-3CB510E2D673}"/>
                </a:ext>
              </a:extLst>
            </p:cNvPr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1949646" y="3909004"/>
              <a:ext cx="243299" cy="243605"/>
            </a:xfrm>
            <a:prstGeom prst="rect">
              <a:avLst/>
            </a:prstGeom>
          </p:spPr>
        </p:pic>
        <p:grpSp>
          <p:nvGrpSpPr>
            <p:cNvPr id="1940" name="object 48">
              <a:extLst>
                <a:ext uri="{FF2B5EF4-FFF2-40B4-BE49-F238E27FC236}">
                  <a16:creationId xmlns:a16="http://schemas.microsoft.com/office/drawing/2014/main" id="{0F7FEBA1-EDD0-1CA4-C87A-64A6A7BCB9DA}"/>
                </a:ext>
              </a:extLst>
            </p:cNvPr>
            <p:cNvGrpSpPr/>
            <p:nvPr/>
          </p:nvGrpSpPr>
          <p:grpSpPr>
            <a:xfrm>
              <a:off x="12665974" y="5689914"/>
              <a:ext cx="270510" cy="263525"/>
              <a:chOff x="12665974" y="5689914"/>
              <a:chExt cx="270510" cy="263525"/>
            </a:xfrm>
          </p:grpSpPr>
          <p:sp>
            <p:nvSpPr>
              <p:cNvPr id="1941" name="object 49">
                <a:extLst>
                  <a:ext uri="{FF2B5EF4-FFF2-40B4-BE49-F238E27FC236}">
                    <a16:creationId xmlns:a16="http://schemas.microsoft.com/office/drawing/2014/main" id="{840F5E03-B0AE-5C5A-C397-326090AE6B85}"/>
                  </a:ext>
                </a:extLst>
              </p:cNvPr>
              <p:cNvSpPr/>
              <p:nvPr/>
            </p:nvSpPr>
            <p:spPr>
              <a:xfrm>
                <a:off x="12665974" y="5689915"/>
                <a:ext cx="270510" cy="263525"/>
              </a:xfrm>
              <a:custGeom>
                <a:avLst/>
                <a:gdLst/>
                <a:ahLst/>
                <a:cxnLst/>
                <a:rect l="l" t="t" r="r" b="b"/>
                <a:pathLst>
                  <a:path w="270509" h="263525">
                    <a:moveTo>
                      <a:pt x="144922" y="0"/>
                    </a:moveTo>
                    <a:lnTo>
                      <a:pt x="100655" y="7475"/>
                    </a:lnTo>
                    <a:lnTo>
                      <a:pt x="54609" y="30421"/>
                    </a:lnTo>
                    <a:lnTo>
                      <a:pt x="25646" y="57511"/>
                    </a:lnTo>
                    <a:lnTo>
                      <a:pt x="1068" y="113419"/>
                    </a:lnTo>
                    <a:lnTo>
                      <a:pt x="0" y="138951"/>
                    </a:lnTo>
                    <a:lnTo>
                      <a:pt x="4151" y="164194"/>
                    </a:lnTo>
                    <a:lnTo>
                      <a:pt x="21475" y="202154"/>
                    </a:lnTo>
                    <a:lnTo>
                      <a:pt x="59859" y="240012"/>
                    </a:lnTo>
                    <a:lnTo>
                      <a:pt x="94370" y="256454"/>
                    </a:lnTo>
                    <a:lnTo>
                      <a:pt x="149115" y="263464"/>
                    </a:lnTo>
                    <a:lnTo>
                      <a:pt x="175628" y="259608"/>
                    </a:lnTo>
                    <a:lnTo>
                      <a:pt x="220689" y="239525"/>
                    </a:lnTo>
                    <a:lnTo>
                      <a:pt x="252378" y="205967"/>
                    </a:lnTo>
                    <a:lnTo>
                      <a:pt x="268124" y="162318"/>
                    </a:lnTo>
                    <a:lnTo>
                      <a:pt x="270404" y="137293"/>
                    </a:lnTo>
                    <a:lnTo>
                      <a:pt x="270050" y="124667"/>
                    </a:lnTo>
                    <a:lnTo>
                      <a:pt x="261928" y="83978"/>
                    </a:lnTo>
                    <a:lnTo>
                      <a:pt x="243790" y="48439"/>
                    </a:lnTo>
                    <a:lnTo>
                      <a:pt x="205518" y="14059"/>
                    </a:lnTo>
                    <a:lnTo>
                      <a:pt x="163246" y="858"/>
                    </a:lnTo>
                    <a:lnTo>
                      <a:pt x="144922" y="0"/>
                    </a:lnTo>
                    <a:close/>
                  </a:path>
                </a:pathLst>
              </a:custGeom>
              <a:solidFill>
                <a:srgbClr val="008181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42" name="object 50">
                <a:extLst>
                  <a:ext uri="{FF2B5EF4-FFF2-40B4-BE49-F238E27FC236}">
                    <a16:creationId xmlns:a16="http://schemas.microsoft.com/office/drawing/2014/main" id="{F8992214-ED15-DF34-AC85-55D554032ADB}"/>
                  </a:ext>
                </a:extLst>
              </p:cNvPr>
              <p:cNvSpPr/>
              <p:nvPr/>
            </p:nvSpPr>
            <p:spPr>
              <a:xfrm>
                <a:off x="12671652" y="5701486"/>
                <a:ext cx="259079" cy="239395"/>
              </a:xfrm>
              <a:custGeom>
                <a:avLst/>
                <a:gdLst/>
                <a:ahLst/>
                <a:cxnLst/>
                <a:rect l="l" t="t" r="r" b="b"/>
                <a:pathLst>
                  <a:path w="259079" h="239395">
                    <a:moveTo>
                      <a:pt x="169105" y="0"/>
                    </a:moveTo>
                    <a:lnTo>
                      <a:pt x="153163" y="371"/>
                    </a:lnTo>
                    <a:lnTo>
                      <a:pt x="137787" y="3416"/>
                    </a:lnTo>
                    <a:lnTo>
                      <a:pt x="122698" y="7820"/>
                    </a:lnTo>
                    <a:lnTo>
                      <a:pt x="107664" y="12535"/>
                    </a:lnTo>
                    <a:lnTo>
                      <a:pt x="92453" y="16517"/>
                    </a:lnTo>
                    <a:lnTo>
                      <a:pt x="52249" y="28916"/>
                    </a:lnTo>
                    <a:lnTo>
                      <a:pt x="23996" y="55479"/>
                    </a:lnTo>
                    <a:lnTo>
                      <a:pt x="2717" y="95286"/>
                    </a:lnTo>
                    <a:lnTo>
                      <a:pt x="0" y="123676"/>
                    </a:lnTo>
                    <a:lnTo>
                      <a:pt x="4" y="133254"/>
                    </a:lnTo>
                    <a:lnTo>
                      <a:pt x="15272" y="176329"/>
                    </a:lnTo>
                    <a:lnTo>
                      <a:pt x="40562" y="205661"/>
                    </a:lnTo>
                    <a:lnTo>
                      <a:pt x="75812" y="228755"/>
                    </a:lnTo>
                    <a:lnTo>
                      <a:pt x="105740" y="233149"/>
                    </a:lnTo>
                    <a:lnTo>
                      <a:pt x="130091" y="236445"/>
                    </a:lnTo>
                    <a:lnTo>
                      <a:pt x="154554" y="239081"/>
                    </a:lnTo>
                    <a:lnTo>
                      <a:pt x="178482" y="238450"/>
                    </a:lnTo>
                    <a:lnTo>
                      <a:pt x="201224" y="231945"/>
                    </a:lnTo>
                    <a:lnTo>
                      <a:pt x="234636" y="201201"/>
                    </a:lnTo>
                    <a:lnTo>
                      <a:pt x="253463" y="157979"/>
                    </a:lnTo>
                    <a:lnTo>
                      <a:pt x="259020" y="130342"/>
                    </a:lnTo>
                    <a:lnTo>
                      <a:pt x="258904" y="116462"/>
                    </a:lnTo>
                    <a:lnTo>
                      <a:pt x="255819" y="102996"/>
                    </a:lnTo>
                    <a:lnTo>
                      <a:pt x="247850" y="88125"/>
                    </a:lnTo>
                    <a:lnTo>
                      <a:pt x="226551" y="61241"/>
                    </a:lnTo>
                    <a:lnTo>
                      <a:pt x="217999" y="46600"/>
                    </a:lnTo>
                    <a:lnTo>
                      <a:pt x="215679" y="40302"/>
                    </a:lnTo>
                    <a:lnTo>
                      <a:pt x="211412" y="27574"/>
                    </a:lnTo>
                    <a:lnTo>
                      <a:pt x="208533" y="21553"/>
                    </a:lnTo>
                    <a:lnTo>
                      <a:pt x="198369" y="10216"/>
                    </a:lnTo>
                    <a:lnTo>
                      <a:pt x="184700" y="3156"/>
                    </a:lnTo>
                    <a:lnTo>
                      <a:pt x="169105" y="0"/>
                    </a:lnTo>
                    <a:close/>
                  </a:path>
                </a:pathLst>
              </a:custGeom>
              <a:solidFill>
                <a:srgbClr val="CCE6E6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1943" name="object 51">
                <a:extLst>
                  <a:ext uri="{FF2B5EF4-FFF2-40B4-BE49-F238E27FC236}">
                    <a16:creationId xmlns:a16="http://schemas.microsoft.com/office/drawing/2014/main" id="{68506C0C-F8E5-5B3C-7400-14D1EE57BDE5}"/>
                  </a:ext>
                </a:extLst>
              </p:cNvPr>
              <p:cNvPicPr/>
              <p:nvPr/>
            </p:nvPicPr>
            <p:blipFill>
              <a:blip r:embed="rId137" cstate="print"/>
              <a:stretch>
                <a:fillRect/>
              </a:stretch>
            </p:blipFill>
            <p:spPr>
              <a:xfrm>
                <a:off x="12693079" y="5689914"/>
                <a:ext cx="243299" cy="243606"/>
              </a:xfrm>
              <a:prstGeom prst="rect">
                <a:avLst/>
              </a:prstGeom>
            </p:spPr>
          </p:pic>
        </p:grpSp>
        <p:pic>
          <p:nvPicPr>
            <p:cNvPr id="1944" name="object 52">
              <a:extLst>
                <a:ext uri="{FF2B5EF4-FFF2-40B4-BE49-F238E27FC236}">
                  <a16:creationId xmlns:a16="http://schemas.microsoft.com/office/drawing/2014/main" id="{0AA760A1-E137-94CD-62D4-DEBC9D124B91}"/>
                </a:ext>
              </a:extLst>
            </p:cNvPr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8078203" y="3475559"/>
              <a:ext cx="90215" cy="83698"/>
            </a:xfrm>
            <a:prstGeom prst="rect">
              <a:avLst/>
            </a:prstGeom>
          </p:spPr>
        </p:pic>
        <p:pic>
          <p:nvPicPr>
            <p:cNvPr id="1945" name="object 53">
              <a:extLst>
                <a:ext uri="{FF2B5EF4-FFF2-40B4-BE49-F238E27FC236}">
                  <a16:creationId xmlns:a16="http://schemas.microsoft.com/office/drawing/2014/main" id="{9675508D-6206-9B8E-82F8-82665E2E7D37}"/>
                </a:ext>
              </a:extLst>
            </p:cNvPr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8013493" y="4804524"/>
              <a:ext cx="83452" cy="91609"/>
            </a:xfrm>
            <a:prstGeom prst="rect">
              <a:avLst/>
            </a:prstGeom>
          </p:spPr>
        </p:pic>
        <p:pic>
          <p:nvPicPr>
            <p:cNvPr id="1946" name="object 54">
              <a:extLst>
                <a:ext uri="{FF2B5EF4-FFF2-40B4-BE49-F238E27FC236}">
                  <a16:creationId xmlns:a16="http://schemas.microsoft.com/office/drawing/2014/main" id="{C5C22C26-A1BB-BB91-2619-274EAD2C9830}"/>
                </a:ext>
              </a:extLst>
            </p:cNvPr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7929666" y="4955420"/>
              <a:ext cx="82875" cy="91099"/>
            </a:xfrm>
            <a:prstGeom prst="rect">
              <a:avLst/>
            </a:prstGeom>
          </p:spPr>
        </p:pic>
        <p:pic>
          <p:nvPicPr>
            <p:cNvPr id="1947" name="object 55">
              <a:extLst>
                <a:ext uri="{FF2B5EF4-FFF2-40B4-BE49-F238E27FC236}">
                  <a16:creationId xmlns:a16="http://schemas.microsoft.com/office/drawing/2014/main" id="{1001C45E-1431-CDCE-5C4A-0701594C68F1}"/>
                </a:ext>
              </a:extLst>
            </p:cNvPr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7657716" y="3896781"/>
              <a:ext cx="85356" cy="93872"/>
            </a:xfrm>
            <a:prstGeom prst="rect">
              <a:avLst/>
            </a:prstGeom>
          </p:spPr>
        </p:pic>
        <p:pic>
          <p:nvPicPr>
            <p:cNvPr id="1948" name="object 56">
              <a:extLst>
                <a:ext uri="{FF2B5EF4-FFF2-40B4-BE49-F238E27FC236}">
                  <a16:creationId xmlns:a16="http://schemas.microsoft.com/office/drawing/2014/main" id="{F66216FB-DF04-C178-FF63-EB95554EB4FE}"/>
                </a:ext>
              </a:extLst>
            </p:cNvPr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7873410" y="3535725"/>
              <a:ext cx="87838" cy="84618"/>
            </a:xfrm>
            <a:prstGeom prst="rect">
              <a:avLst/>
            </a:prstGeom>
          </p:spPr>
        </p:pic>
        <p:pic>
          <p:nvPicPr>
            <p:cNvPr id="1949" name="object 57">
              <a:extLst>
                <a:ext uri="{FF2B5EF4-FFF2-40B4-BE49-F238E27FC236}">
                  <a16:creationId xmlns:a16="http://schemas.microsoft.com/office/drawing/2014/main" id="{4659462F-3BBA-1AD9-F040-EFF6C131A612}"/>
                </a:ext>
              </a:extLst>
            </p:cNvPr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7683824" y="3674233"/>
              <a:ext cx="84820" cy="87494"/>
            </a:xfrm>
            <a:prstGeom prst="rect">
              <a:avLst/>
            </a:prstGeom>
          </p:spPr>
        </p:pic>
        <p:pic>
          <p:nvPicPr>
            <p:cNvPr id="1950" name="object 58">
              <a:extLst>
                <a:ext uri="{FF2B5EF4-FFF2-40B4-BE49-F238E27FC236}">
                  <a16:creationId xmlns:a16="http://schemas.microsoft.com/office/drawing/2014/main" id="{A25B8950-EE49-AF36-3F54-597F16CEA220}"/>
                </a:ext>
              </a:extLst>
            </p:cNvPr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7736168" y="4084796"/>
              <a:ext cx="84166" cy="89934"/>
            </a:xfrm>
            <a:prstGeom prst="rect">
              <a:avLst/>
            </a:prstGeom>
          </p:spPr>
        </p:pic>
        <p:pic>
          <p:nvPicPr>
            <p:cNvPr id="1951" name="object 59">
              <a:extLst>
                <a:ext uri="{FF2B5EF4-FFF2-40B4-BE49-F238E27FC236}">
                  <a16:creationId xmlns:a16="http://schemas.microsoft.com/office/drawing/2014/main" id="{F3020614-06E9-45AB-3778-0EE8C63672CB}"/>
                </a:ext>
              </a:extLst>
            </p:cNvPr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7879381" y="4255755"/>
              <a:ext cx="86153" cy="85658"/>
            </a:xfrm>
            <a:prstGeom prst="rect">
              <a:avLst/>
            </a:prstGeom>
          </p:spPr>
        </p:pic>
        <p:pic>
          <p:nvPicPr>
            <p:cNvPr id="1952" name="object 60">
              <a:extLst>
                <a:ext uri="{FF2B5EF4-FFF2-40B4-BE49-F238E27FC236}">
                  <a16:creationId xmlns:a16="http://schemas.microsoft.com/office/drawing/2014/main" id="{1BD4266D-3C47-EB6E-BD43-190D0B17D826}"/>
                </a:ext>
              </a:extLst>
            </p:cNvPr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8289349" y="3514541"/>
              <a:ext cx="87055" cy="80604"/>
            </a:xfrm>
            <a:prstGeom prst="rect">
              <a:avLst/>
            </a:prstGeom>
          </p:spPr>
        </p:pic>
        <p:pic>
          <p:nvPicPr>
            <p:cNvPr id="1953" name="object 61">
              <a:extLst>
                <a:ext uri="{FF2B5EF4-FFF2-40B4-BE49-F238E27FC236}">
                  <a16:creationId xmlns:a16="http://schemas.microsoft.com/office/drawing/2014/main" id="{7E39B5EE-5B5F-2DD9-E981-CB92164771EB}"/>
                </a:ext>
              </a:extLst>
            </p:cNvPr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8551416" y="3839055"/>
              <a:ext cx="84640" cy="88467"/>
            </a:xfrm>
            <a:prstGeom prst="rect">
              <a:avLst/>
            </a:prstGeom>
          </p:spPr>
        </p:pic>
        <p:pic>
          <p:nvPicPr>
            <p:cNvPr id="1954" name="object 62">
              <a:extLst>
                <a:ext uri="{FF2B5EF4-FFF2-40B4-BE49-F238E27FC236}">
                  <a16:creationId xmlns:a16="http://schemas.microsoft.com/office/drawing/2014/main" id="{B001640A-7769-30EF-D2E5-580AC8E2AC3C}"/>
                </a:ext>
              </a:extLst>
            </p:cNvPr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8483371" y="3654380"/>
              <a:ext cx="85930" cy="85458"/>
            </a:xfrm>
            <a:prstGeom prst="rect">
              <a:avLst/>
            </a:prstGeom>
          </p:spPr>
        </p:pic>
        <p:pic>
          <p:nvPicPr>
            <p:cNvPr id="1955" name="object 63">
              <a:extLst>
                <a:ext uri="{FF2B5EF4-FFF2-40B4-BE49-F238E27FC236}">
                  <a16:creationId xmlns:a16="http://schemas.microsoft.com/office/drawing/2014/main" id="{11733CC2-2978-3A56-6065-7C9CEBC132EA}"/>
                </a:ext>
              </a:extLst>
            </p:cNvPr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7840117" y="5108974"/>
              <a:ext cx="86123" cy="93349"/>
            </a:xfrm>
            <a:prstGeom prst="rect">
              <a:avLst/>
            </a:prstGeom>
          </p:spPr>
        </p:pic>
        <p:pic>
          <p:nvPicPr>
            <p:cNvPr id="1956" name="object 64">
              <a:extLst>
                <a:ext uri="{FF2B5EF4-FFF2-40B4-BE49-F238E27FC236}">
                  <a16:creationId xmlns:a16="http://schemas.microsoft.com/office/drawing/2014/main" id="{99ABDF52-78D9-A7C7-1D0E-2AACC23E58D9}"/>
                </a:ext>
              </a:extLst>
            </p:cNvPr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7694049" y="5461813"/>
              <a:ext cx="84065" cy="90363"/>
            </a:xfrm>
            <a:prstGeom prst="rect">
              <a:avLst/>
            </a:prstGeom>
          </p:spPr>
        </p:pic>
        <p:pic>
          <p:nvPicPr>
            <p:cNvPr id="1957" name="object 65">
              <a:extLst>
                <a:ext uri="{FF2B5EF4-FFF2-40B4-BE49-F238E27FC236}">
                  <a16:creationId xmlns:a16="http://schemas.microsoft.com/office/drawing/2014/main" id="{E771C9ED-78D6-4A7C-0F26-8C9FCF812C85}"/>
                </a:ext>
              </a:extLst>
            </p:cNvPr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7639012" y="5653063"/>
              <a:ext cx="84132" cy="90090"/>
            </a:xfrm>
            <a:prstGeom prst="rect">
              <a:avLst/>
            </a:prstGeom>
          </p:spPr>
        </p:pic>
        <p:pic>
          <p:nvPicPr>
            <p:cNvPr id="1958" name="object 66">
              <a:extLst>
                <a:ext uri="{FF2B5EF4-FFF2-40B4-BE49-F238E27FC236}">
                  <a16:creationId xmlns:a16="http://schemas.microsoft.com/office/drawing/2014/main" id="{A7AE7298-0858-EF7A-F229-A2E2C4D30310}"/>
                </a:ext>
              </a:extLst>
            </p:cNvPr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7755721" y="5277650"/>
              <a:ext cx="84116" cy="90144"/>
            </a:xfrm>
            <a:prstGeom prst="rect">
              <a:avLst/>
            </a:prstGeom>
          </p:spPr>
        </p:pic>
        <p:pic>
          <p:nvPicPr>
            <p:cNvPr id="1959" name="object 67">
              <a:extLst>
                <a:ext uri="{FF2B5EF4-FFF2-40B4-BE49-F238E27FC236}">
                  <a16:creationId xmlns:a16="http://schemas.microsoft.com/office/drawing/2014/main" id="{826D45DF-F4D2-22CC-66A2-2C23763061DA}"/>
                </a:ext>
              </a:extLst>
            </p:cNvPr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7564690" y="6222135"/>
              <a:ext cx="83714" cy="91756"/>
            </a:xfrm>
            <a:prstGeom prst="rect">
              <a:avLst/>
            </a:prstGeom>
          </p:spPr>
        </p:pic>
        <p:pic>
          <p:nvPicPr>
            <p:cNvPr id="1960" name="object 68">
              <a:extLst>
                <a:ext uri="{FF2B5EF4-FFF2-40B4-BE49-F238E27FC236}">
                  <a16:creationId xmlns:a16="http://schemas.microsoft.com/office/drawing/2014/main" id="{D8372F35-21EC-D79D-705E-D5351A5554D4}"/>
                </a:ext>
              </a:extLst>
            </p:cNvPr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7555287" y="6415825"/>
              <a:ext cx="83997" cy="91724"/>
            </a:xfrm>
            <a:prstGeom prst="rect">
              <a:avLst/>
            </a:prstGeom>
          </p:spPr>
        </p:pic>
        <p:pic>
          <p:nvPicPr>
            <p:cNvPr id="1961" name="object 69">
              <a:extLst>
                <a:ext uri="{FF2B5EF4-FFF2-40B4-BE49-F238E27FC236}">
                  <a16:creationId xmlns:a16="http://schemas.microsoft.com/office/drawing/2014/main" id="{831BFF5F-C4F2-264E-E5DF-F4A5701896A8}"/>
                </a:ext>
              </a:extLst>
            </p:cNvPr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7568796" y="6032162"/>
              <a:ext cx="83693" cy="91756"/>
            </a:xfrm>
            <a:prstGeom prst="rect">
              <a:avLst/>
            </a:prstGeom>
          </p:spPr>
        </p:pic>
        <p:pic>
          <p:nvPicPr>
            <p:cNvPr id="1962" name="object 70">
              <a:extLst>
                <a:ext uri="{FF2B5EF4-FFF2-40B4-BE49-F238E27FC236}">
                  <a16:creationId xmlns:a16="http://schemas.microsoft.com/office/drawing/2014/main" id="{9DF879F9-6540-9829-EDFC-F9F3FEC57533}"/>
                </a:ext>
              </a:extLst>
            </p:cNvPr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7580365" y="5837110"/>
              <a:ext cx="85965" cy="93996"/>
            </a:xfrm>
            <a:prstGeom prst="rect">
              <a:avLst/>
            </a:prstGeom>
          </p:spPr>
        </p:pic>
        <p:pic>
          <p:nvPicPr>
            <p:cNvPr id="1963" name="object 71">
              <a:extLst>
                <a:ext uri="{FF2B5EF4-FFF2-40B4-BE49-F238E27FC236}">
                  <a16:creationId xmlns:a16="http://schemas.microsoft.com/office/drawing/2014/main" id="{87294F6B-0A9C-CD16-564C-06280E585C79}"/>
                </a:ext>
              </a:extLst>
            </p:cNvPr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9343171" y="3987302"/>
              <a:ext cx="85984" cy="81082"/>
            </a:xfrm>
            <a:prstGeom prst="rect">
              <a:avLst/>
            </a:prstGeom>
          </p:spPr>
        </p:pic>
        <p:pic>
          <p:nvPicPr>
            <p:cNvPr id="1964" name="object 72">
              <a:extLst>
                <a:ext uri="{FF2B5EF4-FFF2-40B4-BE49-F238E27FC236}">
                  <a16:creationId xmlns:a16="http://schemas.microsoft.com/office/drawing/2014/main" id="{81E86AA7-032E-4E18-0133-10DB3BE69833}"/>
                </a:ext>
              </a:extLst>
            </p:cNvPr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9511365" y="3908152"/>
              <a:ext cx="89366" cy="84544"/>
            </a:xfrm>
            <a:prstGeom prst="rect">
              <a:avLst/>
            </a:prstGeom>
          </p:spPr>
        </p:pic>
        <p:pic>
          <p:nvPicPr>
            <p:cNvPr id="1965" name="object 73">
              <a:extLst>
                <a:ext uri="{FF2B5EF4-FFF2-40B4-BE49-F238E27FC236}">
                  <a16:creationId xmlns:a16="http://schemas.microsoft.com/office/drawing/2014/main" id="{448F6002-9E5E-62C8-520E-FBE4851E3CA4}"/>
                </a:ext>
              </a:extLst>
            </p:cNvPr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9695411" y="3850364"/>
              <a:ext cx="89889" cy="84281"/>
            </a:xfrm>
            <a:prstGeom prst="rect">
              <a:avLst/>
            </a:prstGeom>
          </p:spPr>
        </p:pic>
        <p:pic>
          <p:nvPicPr>
            <p:cNvPr id="1966" name="object 74">
              <a:extLst>
                <a:ext uri="{FF2B5EF4-FFF2-40B4-BE49-F238E27FC236}">
                  <a16:creationId xmlns:a16="http://schemas.microsoft.com/office/drawing/2014/main" id="{CC527AE9-11F0-C9AC-A065-6C1476656CD5}"/>
                </a:ext>
              </a:extLst>
            </p:cNvPr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9887889" y="3823422"/>
              <a:ext cx="89867" cy="83568"/>
            </a:xfrm>
            <a:prstGeom prst="rect">
              <a:avLst/>
            </a:prstGeom>
          </p:spPr>
        </p:pic>
        <p:pic>
          <p:nvPicPr>
            <p:cNvPr id="1967" name="object 75">
              <a:extLst>
                <a:ext uri="{FF2B5EF4-FFF2-40B4-BE49-F238E27FC236}">
                  <a16:creationId xmlns:a16="http://schemas.microsoft.com/office/drawing/2014/main" id="{37DE9595-05ED-066E-9BAE-3D1CFE422898}"/>
                </a:ext>
              </a:extLst>
            </p:cNvPr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10274639" y="3841108"/>
              <a:ext cx="91003" cy="83575"/>
            </a:xfrm>
            <a:prstGeom prst="rect">
              <a:avLst/>
            </a:prstGeom>
          </p:spPr>
        </p:pic>
        <p:pic>
          <p:nvPicPr>
            <p:cNvPr id="1968" name="object 76">
              <a:extLst>
                <a:ext uri="{FF2B5EF4-FFF2-40B4-BE49-F238E27FC236}">
                  <a16:creationId xmlns:a16="http://schemas.microsoft.com/office/drawing/2014/main" id="{E5100039-CB44-0806-8B49-C6241985083F}"/>
                </a:ext>
              </a:extLst>
            </p:cNvPr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10084625" y="3824249"/>
              <a:ext cx="87494" cy="80458"/>
            </a:xfrm>
            <a:prstGeom prst="rect">
              <a:avLst/>
            </a:prstGeom>
          </p:spPr>
        </p:pic>
        <p:pic>
          <p:nvPicPr>
            <p:cNvPr id="1969" name="object 77">
              <a:extLst>
                <a:ext uri="{FF2B5EF4-FFF2-40B4-BE49-F238E27FC236}">
                  <a16:creationId xmlns:a16="http://schemas.microsoft.com/office/drawing/2014/main" id="{C1613FFA-27F3-0F7F-252A-5C4276D0D468}"/>
                </a:ext>
              </a:extLst>
            </p:cNvPr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10453627" y="3896446"/>
              <a:ext cx="91036" cy="83516"/>
            </a:xfrm>
            <a:prstGeom prst="rect">
              <a:avLst/>
            </a:prstGeom>
          </p:spPr>
        </p:pic>
        <p:pic>
          <p:nvPicPr>
            <p:cNvPr id="1970" name="object 78">
              <a:extLst>
                <a:ext uri="{FF2B5EF4-FFF2-40B4-BE49-F238E27FC236}">
                  <a16:creationId xmlns:a16="http://schemas.microsoft.com/office/drawing/2014/main" id="{573E9E1B-E082-97FB-4663-578372875E90}"/>
                </a:ext>
              </a:extLst>
            </p:cNvPr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10641897" y="3964768"/>
              <a:ext cx="91033" cy="83516"/>
            </a:xfrm>
            <a:prstGeom prst="rect">
              <a:avLst/>
            </a:prstGeom>
          </p:spPr>
        </p:pic>
        <p:pic>
          <p:nvPicPr>
            <p:cNvPr id="1971" name="object 79">
              <a:extLst>
                <a:ext uri="{FF2B5EF4-FFF2-40B4-BE49-F238E27FC236}">
                  <a16:creationId xmlns:a16="http://schemas.microsoft.com/office/drawing/2014/main" id="{2ED9FFBA-D2BC-AA3B-354B-6FDBD424F65C}"/>
                </a:ext>
              </a:extLst>
            </p:cNvPr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0820172" y="4049219"/>
              <a:ext cx="85902" cy="80740"/>
            </a:xfrm>
            <a:prstGeom prst="rect">
              <a:avLst/>
            </a:prstGeom>
          </p:spPr>
        </p:pic>
        <p:pic>
          <p:nvPicPr>
            <p:cNvPr id="1972" name="object 80">
              <a:extLst>
                <a:ext uri="{FF2B5EF4-FFF2-40B4-BE49-F238E27FC236}">
                  <a16:creationId xmlns:a16="http://schemas.microsoft.com/office/drawing/2014/main" id="{8F2B2B25-8578-3EC9-D093-DAB73DA401DC}"/>
                </a:ext>
              </a:extLst>
            </p:cNvPr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1000190" y="4148920"/>
              <a:ext cx="88337" cy="83853"/>
            </a:xfrm>
            <a:prstGeom prst="rect">
              <a:avLst/>
            </a:prstGeom>
          </p:spPr>
        </p:pic>
        <p:pic>
          <p:nvPicPr>
            <p:cNvPr id="1973" name="object 81">
              <a:extLst>
                <a:ext uri="{FF2B5EF4-FFF2-40B4-BE49-F238E27FC236}">
                  <a16:creationId xmlns:a16="http://schemas.microsoft.com/office/drawing/2014/main" id="{A27AAE52-1ABF-78D4-BCFC-AB661F847DE1}"/>
                </a:ext>
              </a:extLst>
            </p:cNvPr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1155460" y="4266090"/>
              <a:ext cx="87444" cy="84859"/>
            </a:xfrm>
            <a:prstGeom prst="rect">
              <a:avLst/>
            </a:prstGeom>
          </p:spPr>
        </p:pic>
        <p:pic>
          <p:nvPicPr>
            <p:cNvPr id="1974" name="object 82">
              <a:extLst>
                <a:ext uri="{FF2B5EF4-FFF2-40B4-BE49-F238E27FC236}">
                  <a16:creationId xmlns:a16="http://schemas.microsoft.com/office/drawing/2014/main" id="{7EF27A1D-2247-C083-7DC7-C732CCA7FA42}"/>
                </a:ext>
              </a:extLst>
            </p:cNvPr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1295167" y="4400283"/>
              <a:ext cx="86720" cy="85261"/>
            </a:xfrm>
            <a:prstGeom prst="rect">
              <a:avLst/>
            </a:prstGeom>
          </p:spPr>
        </p:pic>
        <p:pic>
          <p:nvPicPr>
            <p:cNvPr id="1975" name="object 83">
              <a:extLst>
                <a:ext uri="{FF2B5EF4-FFF2-40B4-BE49-F238E27FC236}">
                  <a16:creationId xmlns:a16="http://schemas.microsoft.com/office/drawing/2014/main" id="{01C92C66-941D-B7B3-7F6B-870E3A2D7C0A}"/>
                </a:ext>
              </a:extLst>
            </p:cNvPr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11425542" y="4549684"/>
              <a:ext cx="82483" cy="81836"/>
            </a:xfrm>
            <a:prstGeom prst="rect">
              <a:avLst/>
            </a:prstGeom>
          </p:spPr>
        </p:pic>
        <p:pic>
          <p:nvPicPr>
            <p:cNvPr id="1976" name="object 84">
              <a:extLst>
                <a:ext uri="{FF2B5EF4-FFF2-40B4-BE49-F238E27FC236}">
                  <a16:creationId xmlns:a16="http://schemas.microsoft.com/office/drawing/2014/main" id="{8CA37B54-517D-0F7D-A1AA-DB8565EC3982}"/>
                </a:ext>
              </a:extLst>
            </p:cNvPr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11562821" y="4684171"/>
              <a:ext cx="85369" cy="85428"/>
            </a:xfrm>
            <a:prstGeom prst="rect">
              <a:avLst/>
            </a:prstGeom>
          </p:spPr>
        </p:pic>
        <p:pic>
          <p:nvPicPr>
            <p:cNvPr id="1977" name="object 85">
              <a:extLst>
                <a:ext uri="{FF2B5EF4-FFF2-40B4-BE49-F238E27FC236}">
                  <a16:creationId xmlns:a16="http://schemas.microsoft.com/office/drawing/2014/main" id="{3817681E-37A4-C4D5-5019-FD6102E55627}"/>
                </a:ext>
              </a:extLst>
            </p:cNvPr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11667926" y="4834145"/>
              <a:ext cx="84908" cy="87218"/>
            </a:xfrm>
            <a:prstGeom prst="rect">
              <a:avLst/>
            </a:prstGeom>
          </p:spPr>
        </p:pic>
        <p:pic>
          <p:nvPicPr>
            <p:cNvPr id="1978" name="object 86">
              <a:extLst>
                <a:ext uri="{FF2B5EF4-FFF2-40B4-BE49-F238E27FC236}">
                  <a16:creationId xmlns:a16="http://schemas.microsoft.com/office/drawing/2014/main" id="{2F0A49EC-D536-4E99-C297-D1EC010F666B}"/>
                </a:ext>
              </a:extLst>
            </p:cNvPr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11756458" y="5010622"/>
              <a:ext cx="84710" cy="87546"/>
            </a:xfrm>
            <a:prstGeom prst="rect">
              <a:avLst/>
            </a:prstGeom>
          </p:spPr>
        </p:pic>
        <p:pic>
          <p:nvPicPr>
            <p:cNvPr id="1979" name="object 87">
              <a:extLst>
                <a:ext uri="{FF2B5EF4-FFF2-40B4-BE49-F238E27FC236}">
                  <a16:creationId xmlns:a16="http://schemas.microsoft.com/office/drawing/2014/main" id="{258DBA75-75EF-F87E-11FC-1BBCACEB8505}"/>
                </a:ext>
              </a:extLst>
            </p:cNvPr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11837818" y="5193588"/>
              <a:ext cx="81295" cy="84519"/>
            </a:xfrm>
            <a:prstGeom prst="rect">
              <a:avLst/>
            </a:prstGeom>
          </p:spPr>
        </p:pic>
        <p:pic>
          <p:nvPicPr>
            <p:cNvPr id="1980" name="object 88">
              <a:extLst>
                <a:ext uri="{FF2B5EF4-FFF2-40B4-BE49-F238E27FC236}">
                  <a16:creationId xmlns:a16="http://schemas.microsoft.com/office/drawing/2014/main" id="{263ED520-015B-D173-88CD-C9369208C854}"/>
                </a:ext>
              </a:extLst>
            </p:cNvPr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1916107" y="5367994"/>
              <a:ext cx="84679" cy="88539"/>
            </a:xfrm>
            <a:prstGeom prst="rect">
              <a:avLst/>
            </a:prstGeom>
          </p:spPr>
        </p:pic>
        <p:pic>
          <p:nvPicPr>
            <p:cNvPr id="1981" name="object 89">
              <a:extLst>
                <a:ext uri="{FF2B5EF4-FFF2-40B4-BE49-F238E27FC236}">
                  <a16:creationId xmlns:a16="http://schemas.microsoft.com/office/drawing/2014/main" id="{DF6DA405-076D-9CD4-8C7D-2D6B547AA9F4}"/>
                </a:ext>
              </a:extLst>
            </p:cNvPr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11982758" y="5537695"/>
              <a:ext cx="84155" cy="89802"/>
            </a:xfrm>
            <a:prstGeom prst="rect">
              <a:avLst/>
            </a:prstGeom>
          </p:spPr>
        </p:pic>
        <p:pic>
          <p:nvPicPr>
            <p:cNvPr id="1982" name="object 90">
              <a:extLst>
                <a:ext uri="{FF2B5EF4-FFF2-40B4-BE49-F238E27FC236}">
                  <a16:creationId xmlns:a16="http://schemas.microsoft.com/office/drawing/2014/main" id="{4CCE13F9-5C52-FBEA-0A77-268B33D6D96F}"/>
                </a:ext>
              </a:extLst>
            </p:cNvPr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12026851" y="5729982"/>
              <a:ext cx="83928" cy="89955"/>
            </a:xfrm>
            <a:prstGeom prst="rect">
              <a:avLst/>
            </a:prstGeom>
          </p:spPr>
        </p:pic>
        <p:pic>
          <p:nvPicPr>
            <p:cNvPr id="1983" name="object 91">
              <a:extLst>
                <a:ext uri="{FF2B5EF4-FFF2-40B4-BE49-F238E27FC236}">
                  <a16:creationId xmlns:a16="http://schemas.microsoft.com/office/drawing/2014/main" id="{4763AD9A-270E-A476-5D94-E2993809A448}"/>
                </a:ext>
              </a:extLst>
            </p:cNvPr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2065988" y="5936651"/>
              <a:ext cx="80343" cy="86305"/>
            </a:xfrm>
            <a:prstGeom prst="rect">
              <a:avLst/>
            </a:prstGeom>
          </p:spPr>
        </p:pic>
        <p:pic>
          <p:nvPicPr>
            <p:cNvPr id="1984" name="object 92">
              <a:extLst>
                <a:ext uri="{FF2B5EF4-FFF2-40B4-BE49-F238E27FC236}">
                  <a16:creationId xmlns:a16="http://schemas.microsoft.com/office/drawing/2014/main" id="{C5909E69-2946-A9EF-8E38-B83F05D92B13}"/>
                </a:ext>
              </a:extLst>
            </p:cNvPr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12088605" y="6126934"/>
              <a:ext cx="83620" cy="90254"/>
            </a:xfrm>
            <a:prstGeom prst="rect">
              <a:avLst/>
            </a:prstGeom>
          </p:spPr>
        </p:pic>
        <p:pic>
          <p:nvPicPr>
            <p:cNvPr id="1985" name="object 93">
              <a:extLst>
                <a:ext uri="{FF2B5EF4-FFF2-40B4-BE49-F238E27FC236}">
                  <a16:creationId xmlns:a16="http://schemas.microsoft.com/office/drawing/2014/main" id="{61A60C9F-2F62-FD7F-2D0B-4947AB5B2DB7}"/>
                </a:ext>
              </a:extLst>
            </p:cNvPr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12100710" y="6308594"/>
              <a:ext cx="83976" cy="90885"/>
            </a:xfrm>
            <a:prstGeom prst="rect">
              <a:avLst/>
            </a:prstGeom>
          </p:spPr>
        </p:pic>
        <p:pic>
          <p:nvPicPr>
            <p:cNvPr id="1986" name="object 94">
              <a:extLst>
                <a:ext uri="{FF2B5EF4-FFF2-40B4-BE49-F238E27FC236}">
                  <a16:creationId xmlns:a16="http://schemas.microsoft.com/office/drawing/2014/main" id="{33A62455-FCE1-04B9-FE8B-6217CE5C97A6}"/>
                </a:ext>
              </a:extLst>
            </p:cNvPr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12085725" y="6505299"/>
              <a:ext cx="83873" cy="91086"/>
            </a:xfrm>
            <a:prstGeom prst="rect">
              <a:avLst/>
            </a:prstGeom>
          </p:spPr>
        </p:pic>
        <p:pic>
          <p:nvPicPr>
            <p:cNvPr id="1987" name="object 95">
              <a:extLst>
                <a:ext uri="{FF2B5EF4-FFF2-40B4-BE49-F238E27FC236}">
                  <a16:creationId xmlns:a16="http://schemas.microsoft.com/office/drawing/2014/main" id="{B4962851-F5C2-4A2F-C46E-4C994533C160}"/>
                </a:ext>
              </a:extLst>
            </p:cNvPr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12038722" y="6679686"/>
              <a:ext cx="79621" cy="87625"/>
            </a:xfrm>
            <a:prstGeom prst="rect">
              <a:avLst/>
            </a:prstGeom>
          </p:spPr>
        </p:pic>
        <p:pic>
          <p:nvPicPr>
            <p:cNvPr id="1988" name="object 96">
              <a:extLst>
                <a:ext uri="{FF2B5EF4-FFF2-40B4-BE49-F238E27FC236}">
                  <a16:creationId xmlns:a16="http://schemas.microsoft.com/office/drawing/2014/main" id="{475635D6-9224-D722-CE7C-4FBF7AA688F2}"/>
                </a:ext>
              </a:extLst>
            </p:cNvPr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12012366" y="6870145"/>
              <a:ext cx="83013" cy="91296"/>
            </a:xfrm>
            <a:prstGeom prst="rect">
              <a:avLst/>
            </a:prstGeom>
          </p:spPr>
        </p:pic>
        <p:pic>
          <p:nvPicPr>
            <p:cNvPr id="1989" name="object 97">
              <a:extLst>
                <a:ext uri="{FF2B5EF4-FFF2-40B4-BE49-F238E27FC236}">
                  <a16:creationId xmlns:a16="http://schemas.microsoft.com/office/drawing/2014/main" id="{AB456FF3-3C28-362B-3FF1-B4AA44F28255}"/>
                </a:ext>
              </a:extLst>
            </p:cNvPr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11978727" y="7049690"/>
              <a:ext cx="83541" cy="90782"/>
            </a:xfrm>
            <a:prstGeom prst="rect">
              <a:avLst/>
            </a:prstGeom>
          </p:spPr>
        </p:pic>
        <p:pic>
          <p:nvPicPr>
            <p:cNvPr id="1990" name="object 98">
              <a:extLst>
                <a:ext uri="{FF2B5EF4-FFF2-40B4-BE49-F238E27FC236}">
                  <a16:creationId xmlns:a16="http://schemas.microsoft.com/office/drawing/2014/main" id="{9854FDEE-5707-EEB2-CCBA-A1E4D39C6F24}"/>
                </a:ext>
              </a:extLst>
            </p:cNvPr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11914731" y="7236407"/>
              <a:ext cx="83768" cy="90646"/>
            </a:xfrm>
            <a:prstGeom prst="rect">
              <a:avLst/>
            </a:prstGeom>
          </p:spPr>
        </p:pic>
        <p:pic>
          <p:nvPicPr>
            <p:cNvPr id="1991" name="object 99">
              <a:extLst>
                <a:ext uri="{FF2B5EF4-FFF2-40B4-BE49-F238E27FC236}">
                  <a16:creationId xmlns:a16="http://schemas.microsoft.com/office/drawing/2014/main" id="{EB56FC4B-F87C-79AE-956D-EFBE49E07835}"/>
                </a:ext>
              </a:extLst>
            </p:cNvPr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1818461" y="7426573"/>
              <a:ext cx="80024" cy="84896"/>
            </a:xfrm>
            <a:prstGeom prst="rect">
              <a:avLst/>
            </a:prstGeom>
          </p:spPr>
        </p:pic>
        <p:pic>
          <p:nvPicPr>
            <p:cNvPr id="1992" name="object 100">
              <a:extLst>
                <a:ext uri="{FF2B5EF4-FFF2-40B4-BE49-F238E27FC236}">
                  <a16:creationId xmlns:a16="http://schemas.microsoft.com/office/drawing/2014/main" id="{EEFCCDE3-1F2B-7ECF-77EB-7028F2359468}"/>
                </a:ext>
              </a:extLst>
            </p:cNvPr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11720257" y="7592700"/>
              <a:ext cx="83342" cy="88578"/>
            </a:xfrm>
            <a:prstGeom prst="rect">
              <a:avLst/>
            </a:prstGeom>
          </p:spPr>
        </p:pic>
        <p:pic>
          <p:nvPicPr>
            <p:cNvPr id="1993" name="object 101">
              <a:extLst>
                <a:ext uri="{FF2B5EF4-FFF2-40B4-BE49-F238E27FC236}">
                  <a16:creationId xmlns:a16="http://schemas.microsoft.com/office/drawing/2014/main" id="{A7551672-7D93-D84D-915C-162EC9071DE1}"/>
                </a:ext>
              </a:extLst>
            </p:cNvPr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11618477" y="7746035"/>
              <a:ext cx="84620" cy="87475"/>
            </a:xfrm>
            <a:prstGeom prst="rect">
              <a:avLst/>
            </a:prstGeom>
          </p:spPr>
        </p:pic>
        <p:pic>
          <p:nvPicPr>
            <p:cNvPr id="1994" name="object 102">
              <a:extLst>
                <a:ext uri="{FF2B5EF4-FFF2-40B4-BE49-F238E27FC236}">
                  <a16:creationId xmlns:a16="http://schemas.microsoft.com/office/drawing/2014/main" id="{C37CB805-224F-62BA-4424-432F212F2B2B}"/>
                </a:ext>
              </a:extLst>
            </p:cNvPr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11487609" y="7894158"/>
              <a:ext cx="84875" cy="87118"/>
            </a:xfrm>
            <a:prstGeom prst="rect">
              <a:avLst/>
            </a:prstGeom>
          </p:spPr>
        </p:pic>
        <p:pic>
          <p:nvPicPr>
            <p:cNvPr id="1995" name="object 103">
              <a:extLst>
                <a:ext uri="{FF2B5EF4-FFF2-40B4-BE49-F238E27FC236}">
                  <a16:creationId xmlns:a16="http://schemas.microsoft.com/office/drawing/2014/main" id="{E1091E2F-3819-C798-3111-704A6DE0DDD4}"/>
                </a:ext>
              </a:extLst>
            </p:cNvPr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11321247" y="8027671"/>
              <a:ext cx="82431" cy="81871"/>
            </a:xfrm>
            <a:prstGeom prst="rect">
              <a:avLst/>
            </a:prstGeom>
          </p:spPr>
        </p:pic>
        <p:pic>
          <p:nvPicPr>
            <p:cNvPr id="1996" name="object 104">
              <a:extLst>
                <a:ext uri="{FF2B5EF4-FFF2-40B4-BE49-F238E27FC236}">
                  <a16:creationId xmlns:a16="http://schemas.microsoft.com/office/drawing/2014/main" id="{2C050C8B-439C-B766-33CC-9A8862928774}"/>
                </a:ext>
              </a:extLst>
            </p:cNvPr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11161828" y="8138631"/>
              <a:ext cx="85783" cy="85337"/>
            </a:xfrm>
            <a:prstGeom prst="rect">
              <a:avLst/>
            </a:prstGeom>
          </p:spPr>
        </p:pic>
        <p:pic>
          <p:nvPicPr>
            <p:cNvPr id="1997" name="object 105">
              <a:extLst>
                <a:ext uri="{FF2B5EF4-FFF2-40B4-BE49-F238E27FC236}">
                  <a16:creationId xmlns:a16="http://schemas.microsoft.com/office/drawing/2014/main" id="{C2DFB156-7A17-261A-7285-21FEBFBD44AF}"/>
                </a:ext>
              </a:extLst>
            </p:cNvPr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11005696" y="8237089"/>
              <a:ext cx="87787" cy="84860"/>
            </a:xfrm>
            <a:prstGeom prst="rect">
              <a:avLst/>
            </a:prstGeom>
          </p:spPr>
        </p:pic>
        <p:pic>
          <p:nvPicPr>
            <p:cNvPr id="1998" name="object 106">
              <a:extLst>
                <a:ext uri="{FF2B5EF4-FFF2-40B4-BE49-F238E27FC236}">
                  <a16:creationId xmlns:a16="http://schemas.microsoft.com/office/drawing/2014/main" id="{135944FA-FB4D-C7C1-65C8-B7CD32C9B843}"/>
                </a:ext>
              </a:extLst>
            </p:cNvPr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10825195" y="8317631"/>
              <a:ext cx="87865" cy="84810"/>
            </a:xfrm>
            <a:prstGeom prst="rect">
              <a:avLst/>
            </a:prstGeom>
          </p:spPr>
        </p:pic>
        <p:pic>
          <p:nvPicPr>
            <p:cNvPr id="1999" name="object 107">
              <a:extLst>
                <a:ext uri="{FF2B5EF4-FFF2-40B4-BE49-F238E27FC236}">
                  <a16:creationId xmlns:a16="http://schemas.microsoft.com/office/drawing/2014/main" id="{7B0BBF8B-0CA9-9F29-A363-3132F7AE1B70}"/>
                </a:ext>
              </a:extLst>
            </p:cNvPr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10653885" y="8376488"/>
              <a:ext cx="86143" cy="80835"/>
            </a:xfrm>
            <a:prstGeom prst="rect">
              <a:avLst/>
            </a:prstGeom>
          </p:spPr>
        </p:pic>
        <p:pic>
          <p:nvPicPr>
            <p:cNvPr id="2000" name="object 108">
              <a:extLst>
                <a:ext uri="{FF2B5EF4-FFF2-40B4-BE49-F238E27FC236}">
                  <a16:creationId xmlns:a16="http://schemas.microsoft.com/office/drawing/2014/main" id="{0582CCFF-C64E-975D-2C73-88EBD0258AD5}"/>
                </a:ext>
              </a:extLst>
            </p:cNvPr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10467051" y="8432748"/>
              <a:ext cx="89705" cy="84365"/>
            </a:xfrm>
            <a:prstGeom prst="rect">
              <a:avLst/>
            </a:prstGeom>
          </p:spPr>
        </p:pic>
        <p:pic>
          <p:nvPicPr>
            <p:cNvPr id="2001" name="object 109">
              <a:extLst>
                <a:ext uri="{FF2B5EF4-FFF2-40B4-BE49-F238E27FC236}">
                  <a16:creationId xmlns:a16="http://schemas.microsoft.com/office/drawing/2014/main" id="{A7F9683F-31A8-55F5-DA00-291A2C691C77}"/>
                </a:ext>
              </a:extLst>
            </p:cNvPr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10290122" y="8478118"/>
              <a:ext cx="90033" cy="84343"/>
            </a:xfrm>
            <a:prstGeom prst="rect">
              <a:avLst/>
            </a:prstGeom>
          </p:spPr>
        </p:pic>
        <p:pic>
          <p:nvPicPr>
            <p:cNvPr id="2002" name="object 110">
              <a:extLst>
                <a:ext uri="{FF2B5EF4-FFF2-40B4-BE49-F238E27FC236}">
                  <a16:creationId xmlns:a16="http://schemas.microsoft.com/office/drawing/2014/main" id="{B41DB4F4-222B-4572-628B-42B6588B7B30}"/>
                </a:ext>
              </a:extLst>
            </p:cNvPr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0093935" y="8498516"/>
              <a:ext cx="89901" cy="84363"/>
            </a:xfrm>
            <a:prstGeom prst="rect">
              <a:avLst/>
            </a:prstGeom>
          </p:spPr>
        </p:pic>
        <p:pic>
          <p:nvPicPr>
            <p:cNvPr id="2003" name="object 111">
              <a:extLst>
                <a:ext uri="{FF2B5EF4-FFF2-40B4-BE49-F238E27FC236}">
                  <a16:creationId xmlns:a16="http://schemas.microsoft.com/office/drawing/2014/main" id="{8C6F9217-113B-1BD9-CB31-B52CDF1F481B}"/>
                </a:ext>
              </a:extLst>
            </p:cNvPr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9894736" y="8490066"/>
              <a:ext cx="87086" cy="80646"/>
            </a:xfrm>
            <a:prstGeom prst="rect">
              <a:avLst/>
            </a:prstGeom>
          </p:spPr>
        </p:pic>
        <p:pic>
          <p:nvPicPr>
            <p:cNvPr id="2004" name="object 112">
              <a:extLst>
                <a:ext uri="{FF2B5EF4-FFF2-40B4-BE49-F238E27FC236}">
                  <a16:creationId xmlns:a16="http://schemas.microsoft.com/office/drawing/2014/main" id="{58FE706B-A1E7-310E-2F43-802AB102086B}"/>
                </a:ext>
              </a:extLst>
            </p:cNvPr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9699086" y="8491961"/>
              <a:ext cx="90677" cy="84018"/>
            </a:xfrm>
            <a:prstGeom prst="rect">
              <a:avLst/>
            </a:prstGeom>
          </p:spPr>
        </p:pic>
        <p:pic>
          <p:nvPicPr>
            <p:cNvPr id="2005" name="object 113">
              <a:extLst>
                <a:ext uri="{FF2B5EF4-FFF2-40B4-BE49-F238E27FC236}">
                  <a16:creationId xmlns:a16="http://schemas.microsoft.com/office/drawing/2014/main" id="{9A6C7652-A517-D05C-2A5D-8720D3A24BDA}"/>
                </a:ext>
              </a:extLst>
            </p:cNvPr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9516192" y="8485092"/>
              <a:ext cx="91409" cy="83180"/>
            </a:xfrm>
            <a:prstGeom prst="rect">
              <a:avLst/>
            </a:prstGeom>
          </p:spPr>
        </p:pic>
        <p:pic>
          <p:nvPicPr>
            <p:cNvPr id="2006" name="object 114">
              <a:extLst>
                <a:ext uri="{FF2B5EF4-FFF2-40B4-BE49-F238E27FC236}">
                  <a16:creationId xmlns:a16="http://schemas.microsoft.com/office/drawing/2014/main" id="{41E30D63-9536-076E-EA01-BF25A26C9A4D}"/>
                </a:ext>
              </a:extLst>
            </p:cNvPr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9322134" y="8449104"/>
              <a:ext cx="91265" cy="83102"/>
            </a:xfrm>
            <a:prstGeom prst="rect">
              <a:avLst/>
            </a:prstGeom>
          </p:spPr>
        </p:pic>
        <p:pic>
          <p:nvPicPr>
            <p:cNvPr id="2007" name="object 115">
              <a:extLst>
                <a:ext uri="{FF2B5EF4-FFF2-40B4-BE49-F238E27FC236}">
                  <a16:creationId xmlns:a16="http://schemas.microsoft.com/office/drawing/2014/main" id="{8A6E09A1-4A26-75E7-C659-B7EB71327E2F}"/>
                </a:ext>
              </a:extLst>
            </p:cNvPr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9121419" y="8370599"/>
              <a:ext cx="87023" cy="80498"/>
            </a:xfrm>
            <a:prstGeom prst="rect">
              <a:avLst/>
            </a:prstGeom>
          </p:spPr>
        </p:pic>
        <p:pic>
          <p:nvPicPr>
            <p:cNvPr id="2008" name="object 116">
              <a:extLst>
                <a:ext uri="{FF2B5EF4-FFF2-40B4-BE49-F238E27FC236}">
                  <a16:creationId xmlns:a16="http://schemas.microsoft.com/office/drawing/2014/main" id="{2A39309F-F751-5CA0-B0A3-7584ADC53730}"/>
                </a:ext>
              </a:extLst>
            </p:cNvPr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8934063" y="8312594"/>
              <a:ext cx="90708" cy="83954"/>
            </a:xfrm>
            <a:prstGeom prst="rect">
              <a:avLst/>
            </a:prstGeom>
          </p:spPr>
        </p:pic>
        <p:pic>
          <p:nvPicPr>
            <p:cNvPr id="2009" name="object 117">
              <a:extLst>
                <a:ext uri="{FF2B5EF4-FFF2-40B4-BE49-F238E27FC236}">
                  <a16:creationId xmlns:a16="http://schemas.microsoft.com/office/drawing/2014/main" id="{A4036D2D-A336-354D-7CF5-B1B985969E2C}"/>
                </a:ext>
              </a:extLst>
            </p:cNvPr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8763896" y="8249068"/>
              <a:ext cx="89109" cy="84166"/>
            </a:xfrm>
            <a:prstGeom prst="rect">
              <a:avLst/>
            </a:prstGeom>
          </p:spPr>
        </p:pic>
        <p:pic>
          <p:nvPicPr>
            <p:cNvPr id="2010" name="object 118">
              <a:extLst>
                <a:ext uri="{FF2B5EF4-FFF2-40B4-BE49-F238E27FC236}">
                  <a16:creationId xmlns:a16="http://schemas.microsoft.com/office/drawing/2014/main" id="{4AE9737E-8D6C-5D45-BA7B-A657DDB7FE58}"/>
                </a:ext>
              </a:extLst>
            </p:cNvPr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8590263" y="8154997"/>
              <a:ext cx="89021" cy="84164"/>
            </a:xfrm>
            <a:prstGeom prst="rect">
              <a:avLst/>
            </a:prstGeom>
          </p:spPr>
        </p:pic>
        <p:pic>
          <p:nvPicPr>
            <p:cNvPr id="2011" name="object 119">
              <a:extLst>
                <a:ext uri="{FF2B5EF4-FFF2-40B4-BE49-F238E27FC236}">
                  <a16:creationId xmlns:a16="http://schemas.microsoft.com/office/drawing/2014/main" id="{FD40B346-B9F3-48FD-8A6D-EB137F27601B}"/>
                </a:ext>
              </a:extLst>
            </p:cNvPr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8424268" y="8046179"/>
              <a:ext cx="84049" cy="81074"/>
            </a:xfrm>
            <a:prstGeom prst="rect">
              <a:avLst/>
            </a:prstGeom>
          </p:spPr>
        </p:pic>
        <p:pic>
          <p:nvPicPr>
            <p:cNvPr id="2012" name="object 120">
              <a:extLst>
                <a:ext uri="{FF2B5EF4-FFF2-40B4-BE49-F238E27FC236}">
                  <a16:creationId xmlns:a16="http://schemas.microsoft.com/office/drawing/2014/main" id="{3E80C3EE-4CBC-8064-D6B6-682E151C4BED}"/>
                </a:ext>
              </a:extLst>
            </p:cNvPr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8502840" y="7870115"/>
              <a:ext cx="69292" cy="65233"/>
            </a:xfrm>
            <a:prstGeom prst="rect">
              <a:avLst/>
            </a:prstGeom>
          </p:spPr>
        </p:pic>
        <p:pic>
          <p:nvPicPr>
            <p:cNvPr id="2013" name="object 121">
              <a:extLst>
                <a:ext uri="{FF2B5EF4-FFF2-40B4-BE49-F238E27FC236}">
                  <a16:creationId xmlns:a16="http://schemas.microsoft.com/office/drawing/2014/main" id="{443FB568-EDB4-A560-9C74-DEEC8CB64FDE}"/>
                </a:ext>
              </a:extLst>
            </p:cNvPr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8266618" y="7929224"/>
              <a:ext cx="87609" cy="84476"/>
            </a:xfrm>
            <a:prstGeom prst="rect">
              <a:avLst/>
            </a:prstGeom>
          </p:spPr>
        </p:pic>
        <p:grpSp>
          <p:nvGrpSpPr>
            <p:cNvPr id="2014" name="object 122">
              <a:extLst>
                <a:ext uri="{FF2B5EF4-FFF2-40B4-BE49-F238E27FC236}">
                  <a16:creationId xmlns:a16="http://schemas.microsoft.com/office/drawing/2014/main" id="{DD7172D2-6210-CB9F-081A-93C20B943E9F}"/>
                </a:ext>
              </a:extLst>
            </p:cNvPr>
            <p:cNvGrpSpPr/>
            <p:nvPr/>
          </p:nvGrpSpPr>
          <p:grpSpPr>
            <a:xfrm>
              <a:off x="7851013" y="7811175"/>
              <a:ext cx="362585" cy="266065"/>
              <a:chOff x="7851013" y="7811175"/>
              <a:chExt cx="362585" cy="266065"/>
            </a:xfrm>
          </p:grpSpPr>
          <p:pic>
            <p:nvPicPr>
              <p:cNvPr id="2015" name="object 123">
                <a:extLst>
                  <a:ext uri="{FF2B5EF4-FFF2-40B4-BE49-F238E27FC236}">
                    <a16:creationId xmlns:a16="http://schemas.microsoft.com/office/drawing/2014/main" id="{38DB05F0-0811-5B0E-D821-DB0149EF2A3A}"/>
                  </a:ext>
                </a:extLst>
              </p:cNvPr>
              <p:cNvPicPr/>
              <p:nvPr/>
            </p:nvPicPr>
            <p:blipFill>
              <a:blip r:embed="rId208" cstate="print"/>
              <a:stretch>
                <a:fillRect/>
              </a:stretch>
            </p:blipFill>
            <p:spPr>
              <a:xfrm>
                <a:off x="7851013" y="7836816"/>
                <a:ext cx="314551" cy="240196"/>
              </a:xfrm>
              <a:prstGeom prst="rect">
                <a:avLst/>
              </a:prstGeom>
            </p:spPr>
          </p:pic>
          <p:pic>
            <p:nvPicPr>
              <p:cNvPr id="2016" name="object 124">
                <a:extLst>
                  <a:ext uri="{FF2B5EF4-FFF2-40B4-BE49-F238E27FC236}">
                    <a16:creationId xmlns:a16="http://schemas.microsoft.com/office/drawing/2014/main" id="{F90C24E6-FC30-3C3D-F592-8A9579DB8674}"/>
                  </a:ext>
                </a:extLst>
              </p:cNvPr>
              <p:cNvPicPr/>
              <p:nvPr/>
            </p:nvPicPr>
            <p:blipFill>
              <a:blip r:embed="rId209" cstate="print"/>
              <a:stretch>
                <a:fillRect/>
              </a:stretch>
            </p:blipFill>
            <p:spPr>
              <a:xfrm>
                <a:off x="8126558" y="7811175"/>
                <a:ext cx="86438" cy="85494"/>
              </a:xfrm>
              <a:prstGeom prst="rect">
                <a:avLst/>
              </a:prstGeom>
            </p:spPr>
          </p:pic>
        </p:grpSp>
        <p:pic>
          <p:nvPicPr>
            <p:cNvPr id="2017" name="object 125">
              <a:extLst>
                <a:ext uri="{FF2B5EF4-FFF2-40B4-BE49-F238E27FC236}">
                  <a16:creationId xmlns:a16="http://schemas.microsoft.com/office/drawing/2014/main" id="{FFF2F6B2-416B-EE73-6B10-DF9072AAC4C8}"/>
                </a:ext>
              </a:extLst>
            </p:cNvPr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7994443" y="7664269"/>
              <a:ext cx="86256" cy="85591"/>
            </a:xfrm>
            <a:prstGeom prst="rect">
              <a:avLst/>
            </a:prstGeom>
          </p:spPr>
        </p:pic>
        <p:grpSp>
          <p:nvGrpSpPr>
            <p:cNvPr id="2018" name="object 126">
              <a:extLst>
                <a:ext uri="{FF2B5EF4-FFF2-40B4-BE49-F238E27FC236}">
                  <a16:creationId xmlns:a16="http://schemas.microsoft.com/office/drawing/2014/main" id="{D85C74EE-342A-4080-C0EB-641B59CC6731}"/>
                </a:ext>
              </a:extLst>
            </p:cNvPr>
            <p:cNvGrpSpPr/>
            <p:nvPr/>
          </p:nvGrpSpPr>
          <p:grpSpPr>
            <a:xfrm>
              <a:off x="7624407" y="7490900"/>
              <a:ext cx="345440" cy="294640"/>
              <a:chOff x="7624407" y="7490900"/>
              <a:chExt cx="345440" cy="294640"/>
            </a:xfrm>
          </p:grpSpPr>
          <p:pic>
            <p:nvPicPr>
              <p:cNvPr id="2019" name="object 127">
                <a:extLst>
                  <a:ext uri="{FF2B5EF4-FFF2-40B4-BE49-F238E27FC236}">
                    <a16:creationId xmlns:a16="http://schemas.microsoft.com/office/drawing/2014/main" id="{C0321D56-A986-9E43-57CF-DC6FB7B573AC}"/>
                  </a:ext>
                </a:extLst>
              </p:cNvPr>
              <p:cNvPicPr/>
              <p:nvPr/>
            </p:nvPicPr>
            <p:blipFill>
              <a:blip r:embed="rId211" cstate="print"/>
              <a:stretch>
                <a:fillRect/>
              </a:stretch>
            </p:blipFill>
            <p:spPr>
              <a:xfrm>
                <a:off x="7624407" y="7545217"/>
                <a:ext cx="314551" cy="240196"/>
              </a:xfrm>
              <a:prstGeom prst="rect">
                <a:avLst/>
              </a:prstGeom>
            </p:spPr>
          </p:pic>
          <p:pic>
            <p:nvPicPr>
              <p:cNvPr id="2020" name="object 128">
                <a:extLst>
                  <a:ext uri="{FF2B5EF4-FFF2-40B4-BE49-F238E27FC236}">
                    <a16:creationId xmlns:a16="http://schemas.microsoft.com/office/drawing/2014/main" id="{D6897C27-AD62-3960-B470-3B6CD8C27ACD}"/>
                  </a:ext>
                </a:extLst>
              </p:cNvPr>
              <p:cNvPicPr/>
              <p:nvPr/>
            </p:nvPicPr>
            <p:blipFill>
              <a:blip r:embed="rId212" cstate="print"/>
              <a:stretch>
                <a:fillRect/>
              </a:stretch>
            </p:blipFill>
            <p:spPr>
              <a:xfrm>
                <a:off x="7887894" y="7490900"/>
                <a:ext cx="81757" cy="82778"/>
              </a:xfrm>
              <a:prstGeom prst="rect">
                <a:avLst/>
              </a:prstGeom>
            </p:spPr>
          </p:pic>
        </p:grpSp>
        <p:pic>
          <p:nvPicPr>
            <p:cNvPr id="2021" name="object 129">
              <a:extLst>
                <a:ext uri="{FF2B5EF4-FFF2-40B4-BE49-F238E27FC236}">
                  <a16:creationId xmlns:a16="http://schemas.microsoft.com/office/drawing/2014/main" id="{83782E29-A443-992E-AC0F-DBDBED2814A6}"/>
                </a:ext>
              </a:extLst>
            </p:cNvPr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7776529" y="7328677"/>
              <a:ext cx="85198" cy="86798"/>
            </a:xfrm>
            <a:prstGeom prst="rect">
              <a:avLst/>
            </a:prstGeom>
          </p:spPr>
        </p:pic>
        <p:pic>
          <p:nvPicPr>
            <p:cNvPr id="2022" name="object 130">
              <a:extLst>
                <a:ext uri="{FF2B5EF4-FFF2-40B4-BE49-F238E27FC236}">
                  <a16:creationId xmlns:a16="http://schemas.microsoft.com/office/drawing/2014/main" id="{C4801D24-1232-7C99-D0C1-A51C8E352485}"/>
                </a:ext>
              </a:extLst>
            </p:cNvPr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7681496" y="7171373"/>
              <a:ext cx="84618" cy="87899"/>
            </a:xfrm>
            <a:prstGeom prst="rect">
              <a:avLst/>
            </a:prstGeom>
          </p:spPr>
        </p:pic>
        <p:pic>
          <p:nvPicPr>
            <p:cNvPr id="2023" name="object 131">
              <a:extLst>
                <a:ext uri="{FF2B5EF4-FFF2-40B4-BE49-F238E27FC236}">
                  <a16:creationId xmlns:a16="http://schemas.microsoft.com/office/drawing/2014/main" id="{3A3C52E8-56D7-4B0F-C46D-A199D17631CA}"/>
                </a:ext>
              </a:extLst>
            </p:cNvPr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7604512" y="6989420"/>
              <a:ext cx="84650" cy="88007"/>
            </a:xfrm>
            <a:prstGeom prst="rect">
              <a:avLst/>
            </a:prstGeom>
          </p:spPr>
        </p:pic>
        <p:pic>
          <p:nvPicPr>
            <p:cNvPr id="2024" name="object 132">
              <a:extLst>
                <a:ext uri="{FF2B5EF4-FFF2-40B4-BE49-F238E27FC236}">
                  <a16:creationId xmlns:a16="http://schemas.microsoft.com/office/drawing/2014/main" id="{A7FFA88D-6D50-D80C-89C9-F52770E0AA28}"/>
                </a:ext>
              </a:extLst>
            </p:cNvPr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7560638" y="6616089"/>
              <a:ext cx="86269" cy="92573"/>
            </a:xfrm>
            <a:prstGeom prst="rect">
              <a:avLst/>
            </a:prstGeom>
          </p:spPr>
        </p:pic>
        <p:pic>
          <p:nvPicPr>
            <p:cNvPr id="2025" name="object 133">
              <a:extLst>
                <a:ext uri="{FF2B5EF4-FFF2-40B4-BE49-F238E27FC236}">
                  <a16:creationId xmlns:a16="http://schemas.microsoft.com/office/drawing/2014/main" id="{66BBCB78-E977-BBD5-DA69-FED73E774E90}"/>
                </a:ext>
              </a:extLst>
            </p:cNvPr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7578816" y="6806578"/>
              <a:ext cx="83739" cy="90594"/>
            </a:xfrm>
            <a:prstGeom prst="rect">
              <a:avLst/>
            </a:prstGeom>
          </p:spPr>
        </p:pic>
        <p:grpSp>
          <p:nvGrpSpPr>
            <p:cNvPr id="2026" name="object 134">
              <a:extLst>
                <a:ext uri="{FF2B5EF4-FFF2-40B4-BE49-F238E27FC236}">
                  <a16:creationId xmlns:a16="http://schemas.microsoft.com/office/drawing/2014/main" id="{64E22110-9180-0CC3-5394-740B660476BC}"/>
                </a:ext>
              </a:extLst>
            </p:cNvPr>
            <p:cNvGrpSpPr/>
            <p:nvPr/>
          </p:nvGrpSpPr>
          <p:grpSpPr>
            <a:xfrm>
              <a:off x="6774891" y="3391693"/>
              <a:ext cx="5486682" cy="5783745"/>
              <a:chOff x="6774891" y="3391693"/>
              <a:chExt cx="5486682" cy="5783745"/>
            </a:xfrm>
          </p:grpSpPr>
          <p:sp>
            <p:nvSpPr>
              <p:cNvPr id="2027" name="object 135">
                <a:extLst>
                  <a:ext uri="{FF2B5EF4-FFF2-40B4-BE49-F238E27FC236}">
                    <a16:creationId xmlns:a16="http://schemas.microsoft.com/office/drawing/2014/main" id="{49D79810-44DA-0548-83DD-6496B8F09507}"/>
                  </a:ext>
                </a:extLst>
              </p:cNvPr>
              <p:cNvSpPr/>
              <p:nvPr/>
            </p:nvSpPr>
            <p:spPr>
              <a:xfrm>
                <a:off x="7403640" y="7554215"/>
                <a:ext cx="567690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567690" h="347979">
                    <a:moveTo>
                      <a:pt x="286621" y="0"/>
                    </a:moveTo>
                    <a:lnTo>
                      <a:pt x="256923" y="2071"/>
                    </a:lnTo>
                    <a:lnTo>
                      <a:pt x="242437" y="7178"/>
                    </a:lnTo>
                    <a:lnTo>
                      <a:pt x="231982" y="13961"/>
                    </a:lnTo>
                    <a:lnTo>
                      <a:pt x="220478" y="22362"/>
                    </a:lnTo>
                    <a:lnTo>
                      <a:pt x="202841" y="32322"/>
                    </a:lnTo>
                    <a:lnTo>
                      <a:pt x="149433" y="48527"/>
                    </a:lnTo>
                    <a:lnTo>
                      <a:pt x="102594" y="51681"/>
                    </a:lnTo>
                    <a:lnTo>
                      <a:pt x="68070" y="52257"/>
                    </a:lnTo>
                    <a:lnTo>
                      <a:pt x="51610" y="60729"/>
                    </a:lnTo>
                    <a:lnTo>
                      <a:pt x="91246" y="96506"/>
                    </a:lnTo>
                    <a:lnTo>
                      <a:pt x="154140" y="89455"/>
                    </a:lnTo>
                    <a:lnTo>
                      <a:pt x="191846" y="96477"/>
                    </a:lnTo>
                    <a:lnTo>
                      <a:pt x="197442" y="98899"/>
                    </a:lnTo>
                    <a:lnTo>
                      <a:pt x="206152" y="103471"/>
                    </a:lnTo>
                    <a:lnTo>
                      <a:pt x="214010" y="109473"/>
                    </a:lnTo>
                    <a:lnTo>
                      <a:pt x="217050" y="116183"/>
                    </a:lnTo>
                    <a:lnTo>
                      <a:pt x="209794" y="124070"/>
                    </a:lnTo>
                    <a:lnTo>
                      <a:pt x="192706" y="130131"/>
                    </a:lnTo>
                    <a:lnTo>
                      <a:pt x="170147" y="134146"/>
                    </a:lnTo>
                    <a:lnTo>
                      <a:pt x="146476" y="135889"/>
                    </a:lnTo>
                    <a:lnTo>
                      <a:pt x="120079" y="134629"/>
                    </a:lnTo>
                    <a:lnTo>
                      <a:pt x="100454" y="131248"/>
                    </a:lnTo>
                    <a:lnTo>
                      <a:pt x="81955" y="128586"/>
                    </a:lnTo>
                    <a:lnTo>
                      <a:pt x="27730" y="136266"/>
                    </a:lnTo>
                    <a:lnTo>
                      <a:pt x="0" y="168800"/>
                    </a:lnTo>
                    <a:lnTo>
                      <a:pt x="3790" y="179481"/>
                    </a:lnTo>
                    <a:lnTo>
                      <a:pt x="10411" y="189449"/>
                    </a:lnTo>
                    <a:lnTo>
                      <a:pt x="18616" y="197762"/>
                    </a:lnTo>
                    <a:lnTo>
                      <a:pt x="54263" y="213634"/>
                    </a:lnTo>
                    <a:lnTo>
                      <a:pt x="100854" y="216185"/>
                    </a:lnTo>
                    <a:lnTo>
                      <a:pt x="151527" y="207683"/>
                    </a:lnTo>
                    <a:lnTo>
                      <a:pt x="199422" y="190399"/>
                    </a:lnTo>
                    <a:lnTo>
                      <a:pt x="237677" y="166600"/>
                    </a:lnTo>
                    <a:lnTo>
                      <a:pt x="243993" y="161394"/>
                    </a:lnTo>
                    <a:lnTo>
                      <a:pt x="253415" y="155116"/>
                    </a:lnTo>
                    <a:lnTo>
                      <a:pt x="265106" y="150397"/>
                    </a:lnTo>
                    <a:lnTo>
                      <a:pt x="278231" y="149868"/>
                    </a:lnTo>
                    <a:lnTo>
                      <a:pt x="287744" y="153122"/>
                    </a:lnTo>
                    <a:lnTo>
                      <a:pt x="296203" y="158773"/>
                    </a:lnTo>
                    <a:lnTo>
                      <a:pt x="302092" y="165815"/>
                    </a:lnTo>
                    <a:lnTo>
                      <a:pt x="303895" y="173239"/>
                    </a:lnTo>
                    <a:lnTo>
                      <a:pt x="288675" y="186024"/>
                    </a:lnTo>
                    <a:lnTo>
                      <a:pt x="256636" y="193982"/>
                    </a:lnTo>
                    <a:lnTo>
                      <a:pt x="222793" y="204287"/>
                    </a:lnTo>
                    <a:lnTo>
                      <a:pt x="202160" y="224117"/>
                    </a:lnTo>
                    <a:lnTo>
                      <a:pt x="201211" y="239525"/>
                    </a:lnTo>
                    <a:lnTo>
                      <a:pt x="206834" y="255948"/>
                    </a:lnTo>
                    <a:lnTo>
                      <a:pt x="217622" y="270832"/>
                    </a:lnTo>
                    <a:lnTo>
                      <a:pt x="232170" y="281623"/>
                    </a:lnTo>
                    <a:lnTo>
                      <a:pt x="262942" y="284892"/>
                    </a:lnTo>
                    <a:lnTo>
                      <a:pt x="293793" y="273741"/>
                    </a:lnTo>
                    <a:lnTo>
                      <a:pt x="324311" y="262178"/>
                    </a:lnTo>
                    <a:lnTo>
                      <a:pt x="354082" y="264210"/>
                    </a:lnTo>
                    <a:lnTo>
                      <a:pt x="372933" y="282342"/>
                    </a:lnTo>
                    <a:lnTo>
                      <a:pt x="382278" y="307336"/>
                    </a:lnTo>
                    <a:lnTo>
                      <a:pt x="389898" y="331388"/>
                    </a:lnTo>
                    <a:lnTo>
                      <a:pt x="403578" y="346700"/>
                    </a:lnTo>
                    <a:lnTo>
                      <a:pt x="441645" y="337891"/>
                    </a:lnTo>
                    <a:lnTo>
                      <a:pt x="472845" y="312742"/>
                    </a:lnTo>
                    <a:lnTo>
                      <a:pt x="514305" y="268433"/>
                    </a:lnTo>
                    <a:lnTo>
                      <a:pt x="567636" y="200966"/>
                    </a:lnTo>
                    <a:lnTo>
                      <a:pt x="537017" y="169057"/>
                    </a:lnTo>
                    <a:lnTo>
                      <a:pt x="501291" y="134682"/>
                    </a:lnTo>
                    <a:lnTo>
                      <a:pt x="460894" y="99397"/>
                    </a:lnTo>
                    <a:lnTo>
                      <a:pt x="416261" y="64758"/>
                    </a:lnTo>
                    <a:lnTo>
                      <a:pt x="367830" y="32322"/>
                    </a:lnTo>
                    <a:lnTo>
                      <a:pt x="315172" y="6120"/>
                    </a:lnTo>
                    <a:lnTo>
                      <a:pt x="286621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28" name="object 136">
                <a:extLst>
                  <a:ext uri="{FF2B5EF4-FFF2-40B4-BE49-F238E27FC236}">
                    <a16:creationId xmlns:a16="http://schemas.microsoft.com/office/drawing/2014/main" id="{8114FB35-36B1-33A0-C7D3-0E5AD9668E60}"/>
                  </a:ext>
                </a:extLst>
              </p:cNvPr>
              <p:cNvSpPr/>
              <p:nvPr/>
            </p:nvSpPr>
            <p:spPr>
              <a:xfrm>
                <a:off x="7425093" y="7472381"/>
                <a:ext cx="564515" cy="412115"/>
              </a:xfrm>
              <a:custGeom>
                <a:avLst/>
                <a:gdLst/>
                <a:ahLst/>
                <a:cxnLst/>
                <a:rect l="l" t="t" r="r" b="b"/>
                <a:pathLst>
                  <a:path w="564515" h="412115">
                    <a:moveTo>
                      <a:pt x="306450" y="0"/>
                    </a:moveTo>
                    <a:lnTo>
                      <a:pt x="296321" y="3535"/>
                    </a:lnTo>
                    <a:lnTo>
                      <a:pt x="288357" y="11515"/>
                    </a:lnTo>
                    <a:lnTo>
                      <a:pt x="279642" y="24718"/>
                    </a:lnTo>
                    <a:lnTo>
                      <a:pt x="269465" y="38530"/>
                    </a:lnTo>
                    <a:lnTo>
                      <a:pt x="232378" y="78959"/>
                    </a:lnTo>
                    <a:lnTo>
                      <a:pt x="189313" y="111083"/>
                    </a:lnTo>
                    <a:lnTo>
                      <a:pt x="145159" y="126991"/>
                    </a:lnTo>
                    <a:lnTo>
                      <a:pt x="105752" y="133379"/>
                    </a:lnTo>
                    <a:lnTo>
                      <a:pt x="76594" y="137715"/>
                    </a:lnTo>
                    <a:lnTo>
                      <a:pt x="63191" y="147469"/>
                    </a:lnTo>
                    <a:lnTo>
                      <a:pt x="61359" y="154893"/>
                    </a:lnTo>
                    <a:lnTo>
                      <a:pt x="70165" y="164243"/>
                    </a:lnTo>
                    <a:lnTo>
                      <a:pt x="91881" y="172808"/>
                    </a:lnTo>
                    <a:lnTo>
                      <a:pt x="120046" y="169722"/>
                    </a:lnTo>
                    <a:lnTo>
                      <a:pt x="150995" y="166876"/>
                    </a:lnTo>
                    <a:lnTo>
                      <a:pt x="187431" y="181145"/>
                    </a:lnTo>
                    <a:lnTo>
                      <a:pt x="198130" y="200965"/>
                    </a:lnTo>
                    <a:lnTo>
                      <a:pt x="185496" y="211648"/>
                    </a:lnTo>
                    <a:lnTo>
                      <a:pt x="158622" y="218266"/>
                    </a:lnTo>
                    <a:lnTo>
                      <a:pt x="123633" y="220344"/>
                    </a:lnTo>
                    <a:lnTo>
                      <a:pt x="86657" y="217404"/>
                    </a:lnTo>
                    <a:lnTo>
                      <a:pt x="71508" y="214741"/>
                    </a:lnTo>
                    <a:lnTo>
                      <a:pt x="56308" y="212751"/>
                    </a:lnTo>
                    <a:lnTo>
                      <a:pt x="16232" y="223699"/>
                    </a:lnTo>
                    <a:lnTo>
                      <a:pt x="0" y="247570"/>
                    </a:lnTo>
                    <a:lnTo>
                      <a:pt x="10669" y="259962"/>
                    </a:lnTo>
                    <a:lnTo>
                      <a:pt x="34190" y="268804"/>
                    </a:lnTo>
                    <a:lnTo>
                      <a:pt x="65018" y="273632"/>
                    </a:lnTo>
                    <a:lnTo>
                      <a:pt x="97609" y="273978"/>
                    </a:lnTo>
                    <a:lnTo>
                      <a:pt x="110958" y="272353"/>
                    </a:lnTo>
                    <a:lnTo>
                      <a:pt x="125905" y="268524"/>
                    </a:lnTo>
                    <a:lnTo>
                      <a:pt x="151005" y="261069"/>
                    </a:lnTo>
                    <a:lnTo>
                      <a:pt x="194810" y="248565"/>
                    </a:lnTo>
                    <a:lnTo>
                      <a:pt x="214128" y="241210"/>
                    </a:lnTo>
                    <a:lnTo>
                      <a:pt x="229562" y="233350"/>
                    </a:lnTo>
                    <a:lnTo>
                      <a:pt x="243203" y="228055"/>
                    </a:lnTo>
                    <a:lnTo>
                      <a:pt x="283567" y="248387"/>
                    </a:lnTo>
                    <a:lnTo>
                      <a:pt x="285268" y="257005"/>
                    </a:lnTo>
                    <a:lnTo>
                      <a:pt x="268869" y="271572"/>
                    </a:lnTo>
                    <a:lnTo>
                      <a:pt x="236024" y="280818"/>
                    </a:lnTo>
                    <a:lnTo>
                      <a:pt x="202895" y="290713"/>
                    </a:lnTo>
                    <a:lnTo>
                      <a:pt x="185648" y="307223"/>
                    </a:lnTo>
                    <a:lnTo>
                      <a:pt x="186360" y="315612"/>
                    </a:lnTo>
                    <a:lnTo>
                      <a:pt x="190559" y="323768"/>
                    </a:lnTo>
                    <a:lnTo>
                      <a:pt x="196886" y="330984"/>
                    </a:lnTo>
                    <a:lnTo>
                      <a:pt x="203983" y="336552"/>
                    </a:lnTo>
                    <a:lnTo>
                      <a:pt x="235884" y="342218"/>
                    </a:lnTo>
                    <a:lnTo>
                      <a:pt x="270333" y="331362"/>
                    </a:lnTo>
                    <a:lnTo>
                      <a:pt x="304831" y="319664"/>
                    </a:lnTo>
                    <a:lnTo>
                      <a:pt x="336879" y="322804"/>
                    </a:lnTo>
                    <a:lnTo>
                      <a:pt x="355345" y="342959"/>
                    </a:lnTo>
                    <a:lnTo>
                      <a:pt x="364193" y="370085"/>
                    </a:lnTo>
                    <a:lnTo>
                      <a:pt x="372216" y="395570"/>
                    </a:lnTo>
                    <a:lnTo>
                      <a:pt x="388208" y="410801"/>
                    </a:lnTo>
                    <a:lnTo>
                      <a:pt x="431890" y="393804"/>
                    </a:lnTo>
                    <a:lnTo>
                      <a:pt x="482489" y="349086"/>
                    </a:lnTo>
                    <a:lnTo>
                      <a:pt x="535498" y="291572"/>
                    </a:lnTo>
                    <a:lnTo>
                      <a:pt x="564192" y="254984"/>
                    </a:lnTo>
                    <a:lnTo>
                      <a:pt x="326482" y="7222"/>
                    </a:lnTo>
                    <a:lnTo>
                      <a:pt x="317063" y="1149"/>
                    </a:lnTo>
                    <a:lnTo>
                      <a:pt x="306450" y="0"/>
                    </a:lnTo>
                    <a:close/>
                  </a:path>
                </a:pathLst>
              </a:custGeom>
              <a:solidFill>
                <a:srgbClr val="FFCA05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29" name="object 137">
                <a:extLst>
                  <a:ext uri="{FF2B5EF4-FFF2-40B4-BE49-F238E27FC236}">
                    <a16:creationId xmlns:a16="http://schemas.microsoft.com/office/drawing/2014/main" id="{D353A92E-9C85-CFD3-49FE-27D864E062C9}"/>
                  </a:ext>
                </a:extLst>
              </p:cNvPr>
              <p:cNvSpPr/>
              <p:nvPr/>
            </p:nvSpPr>
            <p:spPr>
              <a:xfrm>
                <a:off x="7458583" y="7692993"/>
                <a:ext cx="739775" cy="501015"/>
              </a:xfrm>
              <a:custGeom>
                <a:avLst/>
                <a:gdLst/>
                <a:ahLst/>
                <a:cxnLst/>
                <a:rect l="l" t="t" r="r" b="b"/>
                <a:pathLst>
                  <a:path w="739775" h="501015">
                    <a:moveTo>
                      <a:pt x="44043" y="16090"/>
                    </a:moveTo>
                    <a:lnTo>
                      <a:pt x="15201" y="0"/>
                    </a:lnTo>
                    <a:lnTo>
                      <a:pt x="7797" y="1574"/>
                    </a:lnTo>
                    <a:lnTo>
                      <a:pt x="2476" y="4775"/>
                    </a:lnTo>
                    <a:lnTo>
                      <a:pt x="0" y="9321"/>
                    </a:lnTo>
                    <a:lnTo>
                      <a:pt x="990" y="14389"/>
                    </a:lnTo>
                    <a:lnTo>
                      <a:pt x="5105" y="19037"/>
                    </a:lnTo>
                    <a:lnTo>
                      <a:pt x="11696" y="22771"/>
                    </a:lnTo>
                    <a:lnTo>
                      <a:pt x="20116" y="25057"/>
                    </a:lnTo>
                    <a:lnTo>
                      <a:pt x="28841" y="25400"/>
                    </a:lnTo>
                    <a:lnTo>
                      <a:pt x="36245" y="23825"/>
                    </a:lnTo>
                    <a:lnTo>
                      <a:pt x="41567" y="20637"/>
                    </a:lnTo>
                    <a:lnTo>
                      <a:pt x="44043" y="16090"/>
                    </a:lnTo>
                    <a:close/>
                  </a:path>
                  <a:path w="739775" h="501015">
                    <a:moveTo>
                      <a:pt x="739292" y="353796"/>
                    </a:moveTo>
                    <a:lnTo>
                      <a:pt x="708672" y="321881"/>
                    </a:lnTo>
                    <a:lnTo>
                      <a:pt x="672947" y="287515"/>
                    </a:lnTo>
                    <a:lnTo>
                      <a:pt x="632548" y="252222"/>
                    </a:lnTo>
                    <a:lnTo>
                      <a:pt x="587921" y="217589"/>
                    </a:lnTo>
                    <a:lnTo>
                      <a:pt x="539483" y="185153"/>
                    </a:lnTo>
                    <a:lnTo>
                      <a:pt x="486829" y="158953"/>
                    </a:lnTo>
                    <a:lnTo>
                      <a:pt x="458279" y="152831"/>
                    </a:lnTo>
                    <a:lnTo>
                      <a:pt x="428586" y="154901"/>
                    </a:lnTo>
                    <a:lnTo>
                      <a:pt x="414096" y="160007"/>
                    </a:lnTo>
                    <a:lnTo>
                      <a:pt x="403644" y="166789"/>
                    </a:lnTo>
                    <a:lnTo>
                      <a:pt x="392137" y="175196"/>
                    </a:lnTo>
                    <a:lnTo>
                      <a:pt x="374497" y="185153"/>
                    </a:lnTo>
                    <a:lnTo>
                      <a:pt x="321094" y="201358"/>
                    </a:lnTo>
                    <a:lnTo>
                      <a:pt x="274256" y="204508"/>
                    </a:lnTo>
                    <a:lnTo>
                      <a:pt x="239725" y="205092"/>
                    </a:lnTo>
                    <a:lnTo>
                      <a:pt x="223266" y="213563"/>
                    </a:lnTo>
                    <a:lnTo>
                      <a:pt x="262902" y="249339"/>
                    </a:lnTo>
                    <a:lnTo>
                      <a:pt x="325793" y="242277"/>
                    </a:lnTo>
                    <a:lnTo>
                      <a:pt x="363499" y="249301"/>
                    </a:lnTo>
                    <a:lnTo>
                      <a:pt x="369100" y="251726"/>
                    </a:lnTo>
                    <a:lnTo>
                      <a:pt x="377812" y="256298"/>
                    </a:lnTo>
                    <a:lnTo>
                      <a:pt x="385673" y="262305"/>
                    </a:lnTo>
                    <a:lnTo>
                      <a:pt x="388708" y="269011"/>
                    </a:lnTo>
                    <a:lnTo>
                      <a:pt x="381457" y="276898"/>
                    </a:lnTo>
                    <a:lnTo>
                      <a:pt x="364363" y="282956"/>
                    </a:lnTo>
                    <a:lnTo>
                      <a:pt x="341807" y="286969"/>
                    </a:lnTo>
                    <a:lnTo>
                      <a:pt x="318135" y="288721"/>
                    </a:lnTo>
                    <a:lnTo>
                      <a:pt x="291731" y="287464"/>
                    </a:lnTo>
                    <a:lnTo>
                      <a:pt x="272110" y="284086"/>
                    </a:lnTo>
                    <a:lnTo>
                      <a:pt x="253619" y="281419"/>
                    </a:lnTo>
                    <a:lnTo>
                      <a:pt x="199390" y="289090"/>
                    </a:lnTo>
                    <a:lnTo>
                      <a:pt x="171653" y="321627"/>
                    </a:lnTo>
                    <a:lnTo>
                      <a:pt x="175450" y="332308"/>
                    </a:lnTo>
                    <a:lnTo>
                      <a:pt x="182067" y="342277"/>
                    </a:lnTo>
                    <a:lnTo>
                      <a:pt x="190271" y="350596"/>
                    </a:lnTo>
                    <a:lnTo>
                      <a:pt x="225920" y="366458"/>
                    </a:lnTo>
                    <a:lnTo>
                      <a:pt x="272516" y="369011"/>
                    </a:lnTo>
                    <a:lnTo>
                      <a:pt x="323189" y="360514"/>
                    </a:lnTo>
                    <a:lnTo>
                      <a:pt x="371081" y="343230"/>
                    </a:lnTo>
                    <a:lnTo>
                      <a:pt x="409333" y="319430"/>
                    </a:lnTo>
                    <a:lnTo>
                      <a:pt x="415645" y="314223"/>
                    </a:lnTo>
                    <a:lnTo>
                      <a:pt x="425069" y="307949"/>
                    </a:lnTo>
                    <a:lnTo>
                      <a:pt x="436765" y="303225"/>
                    </a:lnTo>
                    <a:lnTo>
                      <a:pt x="449884" y="302691"/>
                    </a:lnTo>
                    <a:lnTo>
                      <a:pt x="459397" y="305955"/>
                    </a:lnTo>
                    <a:lnTo>
                      <a:pt x="467855" y="311607"/>
                    </a:lnTo>
                    <a:lnTo>
                      <a:pt x="473748" y="318643"/>
                    </a:lnTo>
                    <a:lnTo>
                      <a:pt x="475551" y="326072"/>
                    </a:lnTo>
                    <a:lnTo>
                      <a:pt x="460336" y="338848"/>
                    </a:lnTo>
                    <a:lnTo>
                      <a:pt x="428294" y="346811"/>
                    </a:lnTo>
                    <a:lnTo>
                      <a:pt x="394449" y="357111"/>
                    </a:lnTo>
                    <a:lnTo>
                      <a:pt x="373824" y="376948"/>
                    </a:lnTo>
                    <a:lnTo>
                      <a:pt x="372872" y="392353"/>
                    </a:lnTo>
                    <a:lnTo>
                      <a:pt x="378498" y="408774"/>
                    </a:lnTo>
                    <a:lnTo>
                      <a:pt x="389280" y="423659"/>
                    </a:lnTo>
                    <a:lnTo>
                      <a:pt x="403821" y="434454"/>
                    </a:lnTo>
                    <a:lnTo>
                      <a:pt x="434606" y="437718"/>
                    </a:lnTo>
                    <a:lnTo>
                      <a:pt x="465455" y="426567"/>
                    </a:lnTo>
                    <a:lnTo>
                      <a:pt x="495973" y="415010"/>
                    </a:lnTo>
                    <a:lnTo>
                      <a:pt x="525741" y="417042"/>
                    </a:lnTo>
                    <a:lnTo>
                      <a:pt x="544588" y="435165"/>
                    </a:lnTo>
                    <a:lnTo>
                      <a:pt x="553935" y="460159"/>
                    </a:lnTo>
                    <a:lnTo>
                      <a:pt x="561555" y="484212"/>
                    </a:lnTo>
                    <a:lnTo>
                      <a:pt x="575233" y="499529"/>
                    </a:lnTo>
                    <a:lnTo>
                      <a:pt x="590753" y="500710"/>
                    </a:lnTo>
                    <a:lnTo>
                      <a:pt x="613308" y="490715"/>
                    </a:lnTo>
                    <a:lnTo>
                      <a:pt x="644499" y="465569"/>
                    </a:lnTo>
                    <a:lnTo>
                      <a:pt x="685965" y="421259"/>
                    </a:lnTo>
                    <a:lnTo>
                      <a:pt x="739292" y="353796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0" name="object 138">
                <a:extLst>
                  <a:ext uri="{FF2B5EF4-FFF2-40B4-BE49-F238E27FC236}">
                    <a16:creationId xmlns:a16="http://schemas.microsoft.com/office/drawing/2014/main" id="{37BE4558-6C08-55C4-5276-80E100F33D5F}"/>
                  </a:ext>
                </a:extLst>
              </p:cNvPr>
              <p:cNvSpPr/>
              <p:nvPr/>
            </p:nvSpPr>
            <p:spPr>
              <a:xfrm>
                <a:off x="7651699" y="7763981"/>
                <a:ext cx="564515" cy="412115"/>
              </a:xfrm>
              <a:custGeom>
                <a:avLst/>
                <a:gdLst/>
                <a:ahLst/>
                <a:cxnLst/>
                <a:rect l="l" t="t" r="r" b="b"/>
                <a:pathLst>
                  <a:path w="564515" h="412115">
                    <a:moveTo>
                      <a:pt x="306450" y="0"/>
                    </a:moveTo>
                    <a:lnTo>
                      <a:pt x="296321" y="3535"/>
                    </a:lnTo>
                    <a:lnTo>
                      <a:pt x="288357" y="11515"/>
                    </a:lnTo>
                    <a:lnTo>
                      <a:pt x="279642" y="24718"/>
                    </a:lnTo>
                    <a:lnTo>
                      <a:pt x="269465" y="38530"/>
                    </a:lnTo>
                    <a:lnTo>
                      <a:pt x="232378" y="78959"/>
                    </a:lnTo>
                    <a:lnTo>
                      <a:pt x="189313" y="111083"/>
                    </a:lnTo>
                    <a:lnTo>
                      <a:pt x="145159" y="126991"/>
                    </a:lnTo>
                    <a:lnTo>
                      <a:pt x="105752" y="133379"/>
                    </a:lnTo>
                    <a:lnTo>
                      <a:pt x="76594" y="137715"/>
                    </a:lnTo>
                    <a:lnTo>
                      <a:pt x="63191" y="147469"/>
                    </a:lnTo>
                    <a:lnTo>
                      <a:pt x="61359" y="154893"/>
                    </a:lnTo>
                    <a:lnTo>
                      <a:pt x="70165" y="164243"/>
                    </a:lnTo>
                    <a:lnTo>
                      <a:pt x="91881" y="172808"/>
                    </a:lnTo>
                    <a:lnTo>
                      <a:pt x="120046" y="169722"/>
                    </a:lnTo>
                    <a:lnTo>
                      <a:pt x="150995" y="166876"/>
                    </a:lnTo>
                    <a:lnTo>
                      <a:pt x="187431" y="181145"/>
                    </a:lnTo>
                    <a:lnTo>
                      <a:pt x="198130" y="200965"/>
                    </a:lnTo>
                    <a:lnTo>
                      <a:pt x="185496" y="211648"/>
                    </a:lnTo>
                    <a:lnTo>
                      <a:pt x="158622" y="218266"/>
                    </a:lnTo>
                    <a:lnTo>
                      <a:pt x="123633" y="220344"/>
                    </a:lnTo>
                    <a:lnTo>
                      <a:pt x="86657" y="217404"/>
                    </a:lnTo>
                    <a:lnTo>
                      <a:pt x="71508" y="214741"/>
                    </a:lnTo>
                    <a:lnTo>
                      <a:pt x="56308" y="212751"/>
                    </a:lnTo>
                    <a:lnTo>
                      <a:pt x="16232" y="223699"/>
                    </a:lnTo>
                    <a:lnTo>
                      <a:pt x="0" y="247570"/>
                    </a:lnTo>
                    <a:lnTo>
                      <a:pt x="10669" y="259962"/>
                    </a:lnTo>
                    <a:lnTo>
                      <a:pt x="34190" y="268804"/>
                    </a:lnTo>
                    <a:lnTo>
                      <a:pt x="65018" y="273632"/>
                    </a:lnTo>
                    <a:lnTo>
                      <a:pt x="97609" y="273978"/>
                    </a:lnTo>
                    <a:lnTo>
                      <a:pt x="110958" y="272353"/>
                    </a:lnTo>
                    <a:lnTo>
                      <a:pt x="125905" y="268524"/>
                    </a:lnTo>
                    <a:lnTo>
                      <a:pt x="151005" y="261069"/>
                    </a:lnTo>
                    <a:lnTo>
                      <a:pt x="194810" y="248565"/>
                    </a:lnTo>
                    <a:lnTo>
                      <a:pt x="214128" y="241210"/>
                    </a:lnTo>
                    <a:lnTo>
                      <a:pt x="229562" y="233350"/>
                    </a:lnTo>
                    <a:lnTo>
                      <a:pt x="243203" y="228055"/>
                    </a:lnTo>
                    <a:lnTo>
                      <a:pt x="283567" y="248387"/>
                    </a:lnTo>
                    <a:lnTo>
                      <a:pt x="285268" y="257005"/>
                    </a:lnTo>
                    <a:lnTo>
                      <a:pt x="268869" y="271572"/>
                    </a:lnTo>
                    <a:lnTo>
                      <a:pt x="236024" y="280818"/>
                    </a:lnTo>
                    <a:lnTo>
                      <a:pt x="202895" y="290713"/>
                    </a:lnTo>
                    <a:lnTo>
                      <a:pt x="185648" y="307223"/>
                    </a:lnTo>
                    <a:lnTo>
                      <a:pt x="186360" y="315612"/>
                    </a:lnTo>
                    <a:lnTo>
                      <a:pt x="190559" y="323768"/>
                    </a:lnTo>
                    <a:lnTo>
                      <a:pt x="196886" y="330984"/>
                    </a:lnTo>
                    <a:lnTo>
                      <a:pt x="203983" y="336552"/>
                    </a:lnTo>
                    <a:lnTo>
                      <a:pt x="235884" y="342218"/>
                    </a:lnTo>
                    <a:lnTo>
                      <a:pt x="270333" y="331362"/>
                    </a:lnTo>
                    <a:lnTo>
                      <a:pt x="304831" y="319664"/>
                    </a:lnTo>
                    <a:lnTo>
                      <a:pt x="336879" y="322804"/>
                    </a:lnTo>
                    <a:lnTo>
                      <a:pt x="355345" y="342959"/>
                    </a:lnTo>
                    <a:lnTo>
                      <a:pt x="364193" y="370085"/>
                    </a:lnTo>
                    <a:lnTo>
                      <a:pt x="372216" y="395570"/>
                    </a:lnTo>
                    <a:lnTo>
                      <a:pt x="388208" y="410801"/>
                    </a:lnTo>
                    <a:lnTo>
                      <a:pt x="431890" y="393804"/>
                    </a:lnTo>
                    <a:lnTo>
                      <a:pt x="482489" y="349086"/>
                    </a:lnTo>
                    <a:lnTo>
                      <a:pt x="535498" y="291572"/>
                    </a:lnTo>
                    <a:lnTo>
                      <a:pt x="564192" y="254984"/>
                    </a:lnTo>
                    <a:lnTo>
                      <a:pt x="326482" y="7222"/>
                    </a:lnTo>
                    <a:lnTo>
                      <a:pt x="317063" y="1149"/>
                    </a:lnTo>
                    <a:lnTo>
                      <a:pt x="306450" y="0"/>
                    </a:lnTo>
                    <a:close/>
                  </a:path>
                </a:pathLst>
              </a:custGeom>
              <a:solidFill>
                <a:srgbClr val="FFCA05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1" name="object 139">
                <a:extLst>
                  <a:ext uri="{FF2B5EF4-FFF2-40B4-BE49-F238E27FC236}">
                    <a16:creationId xmlns:a16="http://schemas.microsoft.com/office/drawing/2014/main" id="{13050E92-20BB-6DE4-B072-CDBFF449A40B}"/>
                  </a:ext>
                </a:extLst>
              </p:cNvPr>
              <p:cNvSpPr/>
              <p:nvPr/>
            </p:nvSpPr>
            <p:spPr>
              <a:xfrm>
                <a:off x="7685189" y="7984597"/>
                <a:ext cx="792480" cy="458470"/>
              </a:xfrm>
              <a:custGeom>
                <a:avLst/>
                <a:gdLst/>
                <a:ahLst/>
                <a:cxnLst/>
                <a:rect l="l" t="t" r="r" b="b"/>
                <a:pathLst>
                  <a:path w="792479" h="458470">
                    <a:moveTo>
                      <a:pt x="44043" y="16090"/>
                    </a:moveTo>
                    <a:lnTo>
                      <a:pt x="15201" y="0"/>
                    </a:lnTo>
                    <a:lnTo>
                      <a:pt x="7797" y="1574"/>
                    </a:lnTo>
                    <a:lnTo>
                      <a:pt x="2463" y="4775"/>
                    </a:lnTo>
                    <a:lnTo>
                      <a:pt x="0" y="9309"/>
                    </a:lnTo>
                    <a:lnTo>
                      <a:pt x="990" y="14389"/>
                    </a:lnTo>
                    <a:lnTo>
                      <a:pt x="5105" y="19037"/>
                    </a:lnTo>
                    <a:lnTo>
                      <a:pt x="11696" y="22758"/>
                    </a:lnTo>
                    <a:lnTo>
                      <a:pt x="20116" y="25057"/>
                    </a:lnTo>
                    <a:lnTo>
                      <a:pt x="28841" y="25400"/>
                    </a:lnTo>
                    <a:lnTo>
                      <a:pt x="36245" y="23825"/>
                    </a:lnTo>
                    <a:lnTo>
                      <a:pt x="41567" y="20624"/>
                    </a:lnTo>
                    <a:lnTo>
                      <a:pt x="44043" y="16090"/>
                    </a:lnTo>
                    <a:close/>
                  </a:path>
                  <a:path w="792479" h="458470">
                    <a:moveTo>
                      <a:pt x="792276" y="294640"/>
                    </a:moveTo>
                    <a:lnTo>
                      <a:pt x="758266" y="266369"/>
                    </a:lnTo>
                    <a:lnTo>
                      <a:pt x="718908" y="236220"/>
                    </a:lnTo>
                    <a:lnTo>
                      <a:pt x="674801" y="205689"/>
                    </a:lnTo>
                    <a:lnTo>
                      <a:pt x="626567" y="176276"/>
                    </a:lnTo>
                    <a:lnTo>
                      <a:pt x="574802" y="149479"/>
                    </a:lnTo>
                    <a:lnTo>
                      <a:pt x="519531" y="129349"/>
                    </a:lnTo>
                    <a:lnTo>
                      <a:pt x="490474" y="126479"/>
                    </a:lnTo>
                    <a:lnTo>
                      <a:pt x="461200" y="131876"/>
                    </a:lnTo>
                    <a:lnTo>
                      <a:pt x="447382" y="138569"/>
                    </a:lnTo>
                    <a:lnTo>
                      <a:pt x="437756" y="146481"/>
                    </a:lnTo>
                    <a:lnTo>
                      <a:pt x="427266" y="156121"/>
                    </a:lnTo>
                    <a:lnTo>
                      <a:pt x="410857" y="167995"/>
                    </a:lnTo>
                    <a:lnTo>
                      <a:pt x="359600" y="190093"/>
                    </a:lnTo>
                    <a:lnTo>
                      <a:pt x="313410" y="198488"/>
                    </a:lnTo>
                    <a:lnTo>
                      <a:pt x="279171" y="202933"/>
                    </a:lnTo>
                    <a:lnTo>
                      <a:pt x="263766" y="213194"/>
                    </a:lnTo>
                    <a:lnTo>
                      <a:pt x="307162" y="244297"/>
                    </a:lnTo>
                    <a:lnTo>
                      <a:pt x="368871" y="230238"/>
                    </a:lnTo>
                    <a:lnTo>
                      <a:pt x="407123" y="232994"/>
                    </a:lnTo>
                    <a:lnTo>
                      <a:pt x="412965" y="234759"/>
                    </a:lnTo>
                    <a:lnTo>
                      <a:pt x="422122" y="238328"/>
                    </a:lnTo>
                    <a:lnTo>
                      <a:pt x="430606" y="243408"/>
                    </a:lnTo>
                    <a:lnTo>
                      <a:pt x="434378" y="249732"/>
                    </a:lnTo>
                    <a:lnTo>
                      <a:pt x="428053" y="258381"/>
                    </a:lnTo>
                    <a:lnTo>
                      <a:pt x="411759" y="266331"/>
                    </a:lnTo>
                    <a:lnTo>
                      <a:pt x="389788" y="272846"/>
                    </a:lnTo>
                    <a:lnTo>
                      <a:pt x="366471" y="277241"/>
                    </a:lnTo>
                    <a:lnTo>
                      <a:pt x="340093" y="278955"/>
                    </a:lnTo>
                    <a:lnTo>
                      <a:pt x="320217" y="277787"/>
                    </a:lnTo>
                    <a:lnTo>
                      <a:pt x="301536" y="277215"/>
                    </a:lnTo>
                    <a:lnTo>
                      <a:pt x="248513" y="290931"/>
                    </a:lnTo>
                    <a:lnTo>
                      <a:pt x="223723" y="315963"/>
                    </a:lnTo>
                    <a:lnTo>
                      <a:pt x="224612" y="326377"/>
                    </a:lnTo>
                    <a:lnTo>
                      <a:pt x="229577" y="336562"/>
                    </a:lnTo>
                    <a:lnTo>
                      <a:pt x="237274" y="345732"/>
                    </a:lnTo>
                    <a:lnTo>
                      <a:pt x="246354" y="353072"/>
                    </a:lnTo>
                    <a:lnTo>
                      <a:pt x="283565" y="364845"/>
                    </a:lnTo>
                    <a:lnTo>
                      <a:pt x="330149" y="362140"/>
                    </a:lnTo>
                    <a:lnTo>
                      <a:pt x="379552" y="348005"/>
                    </a:lnTo>
                    <a:lnTo>
                      <a:pt x="425196" y="325462"/>
                    </a:lnTo>
                    <a:lnTo>
                      <a:pt x="460540" y="297510"/>
                    </a:lnTo>
                    <a:lnTo>
                      <a:pt x="466229" y="291630"/>
                    </a:lnTo>
                    <a:lnTo>
                      <a:pt x="474891" y="284340"/>
                    </a:lnTo>
                    <a:lnTo>
                      <a:pt x="485978" y="278333"/>
                    </a:lnTo>
                    <a:lnTo>
                      <a:pt x="498957" y="276339"/>
                    </a:lnTo>
                    <a:lnTo>
                      <a:pt x="508774" y="278511"/>
                    </a:lnTo>
                    <a:lnTo>
                      <a:pt x="517817" y="283171"/>
                    </a:lnTo>
                    <a:lnTo>
                      <a:pt x="524459" y="289509"/>
                    </a:lnTo>
                    <a:lnTo>
                      <a:pt x="527075" y="296684"/>
                    </a:lnTo>
                    <a:lnTo>
                      <a:pt x="513397" y="311099"/>
                    </a:lnTo>
                    <a:lnTo>
                      <a:pt x="482447" y="322605"/>
                    </a:lnTo>
                    <a:lnTo>
                      <a:pt x="449986" y="336638"/>
                    </a:lnTo>
                    <a:lnTo>
                      <a:pt x="431698" y="358648"/>
                    </a:lnTo>
                    <a:lnTo>
                      <a:pt x="432485" y="374078"/>
                    </a:lnTo>
                    <a:lnTo>
                      <a:pt x="439915" y="389763"/>
                    </a:lnTo>
                    <a:lnTo>
                      <a:pt x="452310" y="403339"/>
                    </a:lnTo>
                    <a:lnTo>
                      <a:pt x="467982" y="412445"/>
                    </a:lnTo>
                    <a:lnTo>
                      <a:pt x="498919" y="412229"/>
                    </a:lnTo>
                    <a:lnTo>
                      <a:pt x="528320" y="397687"/>
                    </a:lnTo>
                    <a:lnTo>
                      <a:pt x="557352" y="382765"/>
                    </a:lnTo>
                    <a:lnTo>
                      <a:pt x="587159" y="381444"/>
                    </a:lnTo>
                    <a:lnTo>
                      <a:pt x="607936" y="397344"/>
                    </a:lnTo>
                    <a:lnTo>
                      <a:pt x="620026" y="421132"/>
                    </a:lnTo>
                    <a:lnTo>
                      <a:pt x="630288" y="444182"/>
                    </a:lnTo>
                    <a:lnTo>
                      <a:pt x="645604" y="457860"/>
                    </a:lnTo>
                    <a:lnTo>
                      <a:pt x="661149" y="457288"/>
                    </a:lnTo>
                    <a:lnTo>
                      <a:pt x="682447" y="444830"/>
                    </a:lnTo>
                    <a:lnTo>
                      <a:pt x="710628" y="416344"/>
                    </a:lnTo>
                    <a:lnTo>
                      <a:pt x="746848" y="367665"/>
                    </a:lnTo>
                    <a:lnTo>
                      <a:pt x="792276" y="29464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2" name="object 140">
                <a:extLst>
                  <a:ext uri="{FF2B5EF4-FFF2-40B4-BE49-F238E27FC236}">
                    <a16:creationId xmlns:a16="http://schemas.microsoft.com/office/drawing/2014/main" id="{75617E88-E60A-16ED-861A-1322DCD00CA3}"/>
                  </a:ext>
                </a:extLst>
              </p:cNvPr>
              <p:cNvSpPr/>
              <p:nvPr/>
            </p:nvSpPr>
            <p:spPr>
              <a:xfrm>
                <a:off x="7930779" y="8025072"/>
                <a:ext cx="561975" cy="399415"/>
              </a:xfrm>
              <a:custGeom>
                <a:avLst/>
                <a:gdLst/>
                <a:ahLst/>
                <a:cxnLst/>
                <a:rect l="l" t="t" r="r" b="b"/>
                <a:pathLst>
                  <a:path w="561975" h="399415">
                    <a:moveTo>
                      <a:pt x="287402" y="0"/>
                    </a:moveTo>
                    <a:lnTo>
                      <a:pt x="276727" y="49"/>
                    </a:lnTo>
                    <a:lnTo>
                      <a:pt x="267060" y="4699"/>
                    </a:lnTo>
                    <a:lnTo>
                      <a:pt x="260044" y="13521"/>
                    </a:lnTo>
                    <a:lnTo>
                      <a:pt x="252867" y="27618"/>
                    </a:lnTo>
                    <a:lnTo>
                      <a:pt x="244302" y="42484"/>
                    </a:lnTo>
                    <a:lnTo>
                      <a:pt x="211986" y="86816"/>
                    </a:lnTo>
                    <a:lnTo>
                      <a:pt x="172801" y="123570"/>
                    </a:lnTo>
                    <a:lnTo>
                      <a:pt x="130711" y="144338"/>
                    </a:lnTo>
                    <a:lnTo>
                      <a:pt x="92268" y="155107"/>
                    </a:lnTo>
                    <a:lnTo>
                      <a:pt x="63780" y="162686"/>
                    </a:lnTo>
                    <a:lnTo>
                      <a:pt x="51558" y="173883"/>
                    </a:lnTo>
                    <a:lnTo>
                      <a:pt x="50574" y="181464"/>
                    </a:lnTo>
                    <a:lnTo>
                      <a:pt x="60364" y="189767"/>
                    </a:lnTo>
                    <a:lnTo>
                      <a:pt x="82909" y="195843"/>
                    </a:lnTo>
                    <a:lnTo>
                      <a:pt x="110554" y="189617"/>
                    </a:lnTo>
                    <a:lnTo>
                      <a:pt x="140991" y="183313"/>
                    </a:lnTo>
                    <a:lnTo>
                      <a:pt x="178795" y="193401"/>
                    </a:lnTo>
                    <a:lnTo>
                      <a:pt x="191648" y="211903"/>
                    </a:lnTo>
                    <a:lnTo>
                      <a:pt x="180293" y="223934"/>
                    </a:lnTo>
                    <a:lnTo>
                      <a:pt x="154332" y="233526"/>
                    </a:lnTo>
                    <a:lnTo>
                      <a:pt x="119800" y="239516"/>
                    </a:lnTo>
                    <a:lnTo>
                      <a:pt x="82730" y="240739"/>
                    </a:lnTo>
                    <a:lnTo>
                      <a:pt x="67376" y="239797"/>
                    </a:lnTo>
                    <a:lnTo>
                      <a:pt x="52046" y="239527"/>
                    </a:lnTo>
                    <a:lnTo>
                      <a:pt x="13452" y="254899"/>
                    </a:lnTo>
                    <a:lnTo>
                      <a:pt x="0" y="280445"/>
                    </a:lnTo>
                    <a:lnTo>
                      <a:pt x="11989" y="291558"/>
                    </a:lnTo>
                    <a:lnTo>
                      <a:pt x="36352" y="297705"/>
                    </a:lnTo>
                    <a:lnTo>
                      <a:pt x="67527" y="299044"/>
                    </a:lnTo>
                    <a:lnTo>
                      <a:pt x="99955" y="295732"/>
                    </a:lnTo>
                    <a:lnTo>
                      <a:pt x="113038" y="292616"/>
                    </a:lnTo>
                    <a:lnTo>
                      <a:pt x="127460" y="287132"/>
                    </a:lnTo>
                    <a:lnTo>
                      <a:pt x="151563" y="276907"/>
                    </a:lnTo>
                    <a:lnTo>
                      <a:pt x="193690" y="259566"/>
                    </a:lnTo>
                    <a:lnTo>
                      <a:pt x="212059" y="250094"/>
                    </a:lnTo>
                    <a:lnTo>
                      <a:pt x="226515" y="240552"/>
                    </a:lnTo>
                    <a:lnTo>
                      <a:pt x="239476" y="233761"/>
                    </a:lnTo>
                    <a:lnTo>
                      <a:pt x="281868" y="249433"/>
                    </a:lnTo>
                    <a:lnTo>
                      <a:pt x="284525" y="257807"/>
                    </a:lnTo>
                    <a:lnTo>
                      <a:pt x="269865" y="274121"/>
                    </a:lnTo>
                    <a:lnTo>
                      <a:pt x="238266" y="286995"/>
                    </a:lnTo>
                    <a:lnTo>
                      <a:pt x="206456" y="300544"/>
                    </a:lnTo>
                    <a:lnTo>
                      <a:pt x="191166" y="318884"/>
                    </a:lnTo>
                    <a:lnTo>
                      <a:pt x="192814" y="327142"/>
                    </a:lnTo>
                    <a:lnTo>
                      <a:pt x="197903" y="334776"/>
                    </a:lnTo>
                    <a:lnTo>
                      <a:pt x="205000" y="341236"/>
                    </a:lnTo>
                    <a:lnTo>
                      <a:pt x="212674" y="345972"/>
                    </a:lnTo>
                    <a:lnTo>
                      <a:pt x="245011" y="348018"/>
                    </a:lnTo>
                    <a:lnTo>
                      <a:pt x="278024" y="333365"/>
                    </a:lnTo>
                    <a:lnTo>
                      <a:pt x="310992" y="317871"/>
                    </a:lnTo>
                    <a:lnTo>
                      <a:pt x="343193" y="317397"/>
                    </a:lnTo>
                    <a:lnTo>
                      <a:pt x="363805" y="335349"/>
                    </a:lnTo>
                    <a:lnTo>
                      <a:pt x="375643" y="361308"/>
                    </a:lnTo>
                    <a:lnTo>
                      <a:pt x="386475" y="385730"/>
                    </a:lnTo>
                    <a:lnTo>
                      <a:pt x="404071" y="399070"/>
                    </a:lnTo>
                    <a:lnTo>
                      <a:pt x="445571" y="377286"/>
                    </a:lnTo>
                    <a:lnTo>
                      <a:pt x="490835" y="327174"/>
                    </a:lnTo>
                    <a:lnTo>
                      <a:pt x="537052" y="264070"/>
                    </a:lnTo>
                    <a:lnTo>
                      <a:pt x="561459" y="224489"/>
                    </a:lnTo>
                    <a:lnTo>
                      <a:pt x="297446" y="4977"/>
                    </a:lnTo>
                    <a:lnTo>
                      <a:pt x="287402" y="0"/>
                    </a:lnTo>
                    <a:close/>
                  </a:path>
                </a:pathLst>
              </a:custGeom>
              <a:solidFill>
                <a:srgbClr val="FFCA05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3" name="object 141">
                <a:extLst>
                  <a:ext uri="{FF2B5EF4-FFF2-40B4-BE49-F238E27FC236}">
                    <a16:creationId xmlns:a16="http://schemas.microsoft.com/office/drawing/2014/main" id="{23298641-92B6-2118-587F-B3732D65F329}"/>
                  </a:ext>
                </a:extLst>
              </p:cNvPr>
              <p:cNvSpPr/>
              <p:nvPr/>
            </p:nvSpPr>
            <p:spPr>
              <a:xfrm>
                <a:off x="7962074" y="8093614"/>
                <a:ext cx="478155" cy="252729"/>
              </a:xfrm>
              <a:custGeom>
                <a:avLst/>
                <a:gdLst/>
                <a:ahLst/>
                <a:cxnLst/>
                <a:rect l="l" t="t" r="r" b="b"/>
                <a:pathLst>
                  <a:path w="478154" h="252729">
                    <a:moveTo>
                      <a:pt x="44526" y="192405"/>
                    </a:moveTo>
                    <a:lnTo>
                      <a:pt x="42964" y="187477"/>
                    </a:lnTo>
                    <a:lnTo>
                      <a:pt x="38354" y="183311"/>
                    </a:lnTo>
                    <a:lnTo>
                      <a:pt x="31394" y="180352"/>
                    </a:lnTo>
                    <a:lnTo>
                      <a:pt x="22771" y="179019"/>
                    </a:lnTo>
                    <a:lnTo>
                      <a:pt x="14058" y="179654"/>
                    </a:lnTo>
                    <a:lnTo>
                      <a:pt x="6883" y="182041"/>
                    </a:lnTo>
                    <a:lnTo>
                      <a:pt x="1943" y="185826"/>
                    </a:lnTo>
                    <a:lnTo>
                      <a:pt x="0" y="190614"/>
                    </a:lnTo>
                    <a:lnTo>
                      <a:pt x="1549" y="195541"/>
                    </a:lnTo>
                    <a:lnTo>
                      <a:pt x="6159" y="199694"/>
                    </a:lnTo>
                    <a:lnTo>
                      <a:pt x="13131" y="202666"/>
                    </a:lnTo>
                    <a:lnTo>
                      <a:pt x="21767" y="204000"/>
                    </a:lnTo>
                    <a:lnTo>
                      <a:pt x="30467" y="203365"/>
                    </a:lnTo>
                    <a:lnTo>
                      <a:pt x="37642" y="200977"/>
                    </a:lnTo>
                    <a:lnTo>
                      <a:pt x="42583" y="197192"/>
                    </a:lnTo>
                    <a:lnTo>
                      <a:pt x="44526" y="192405"/>
                    </a:lnTo>
                    <a:close/>
                  </a:path>
                  <a:path w="478154" h="252729">
                    <a:moveTo>
                      <a:pt x="230162" y="234492"/>
                    </a:moveTo>
                    <a:lnTo>
                      <a:pt x="227063" y="231216"/>
                    </a:lnTo>
                    <a:lnTo>
                      <a:pt x="220268" y="229514"/>
                    </a:lnTo>
                    <a:lnTo>
                      <a:pt x="210756" y="229501"/>
                    </a:lnTo>
                    <a:lnTo>
                      <a:pt x="199504" y="231279"/>
                    </a:lnTo>
                    <a:lnTo>
                      <a:pt x="188620" y="234569"/>
                    </a:lnTo>
                    <a:lnTo>
                      <a:pt x="180060" y="238721"/>
                    </a:lnTo>
                    <a:lnTo>
                      <a:pt x="174675" y="243205"/>
                    </a:lnTo>
                    <a:lnTo>
                      <a:pt x="173304" y="247497"/>
                    </a:lnTo>
                    <a:lnTo>
                      <a:pt x="176403" y="250774"/>
                    </a:lnTo>
                    <a:lnTo>
                      <a:pt x="183210" y="252463"/>
                    </a:lnTo>
                    <a:lnTo>
                      <a:pt x="192722" y="252488"/>
                    </a:lnTo>
                    <a:lnTo>
                      <a:pt x="203962" y="250723"/>
                    </a:lnTo>
                    <a:lnTo>
                      <a:pt x="214845" y="247421"/>
                    </a:lnTo>
                    <a:lnTo>
                      <a:pt x="223405" y="243268"/>
                    </a:lnTo>
                    <a:lnTo>
                      <a:pt x="228790" y="238785"/>
                    </a:lnTo>
                    <a:lnTo>
                      <a:pt x="230162" y="234492"/>
                    </a:lnTo>
                    <a:close/>
                  </a:path>
                  <a:path w="478154" h="252729">
                    <a:moveTo>
                      <a:pt x="478002" y="142570"/>
                    </a:moveTo>
                    <a:lnTo>
                      <a:pt x="472554" y="125222"/>
                    </a:lnTo>
                    <a:lnTo>
                      <a:pt x="455561" y="111188"/>
                    </a:lnTo>
                    <a:lnTo>
                      <a:pt x="427393" y="94183"/>
                    </a:lnTo>
                    <a:lnTo>
                      <a:pt x="388493" y="67894"/>
                    </a:lnTo>
                    <a:lnTo>
                      <a:pt x="352742" y="38315"/>
                    </a:lnTo>
                    <a:lnTo>
                      <a:pt x="329133" y="16510"/>
                    </a:lnTo>
                    <a:lnTo>
                      <a:pt x="310095" y="3429"/>
                    </a:lnTo>
                    <a:lnTo>
                      <a:pt x="262750" y="5765"/>
                    </a:lnTo>
                    <a:lnTo>
                      <a:pt x="223126" y="32397"/>
                    </a:lnTo>
                    <a:lnTo>
                      <a:pt x="216471" y="46824"/>
                    </a:lnTo>
                    <a:lnTo>
                      <a:pt x="230847" y="58686"/>
                    </a:lnTo>
                    <a:lnTo>
                      <a:pt x="267487" y="64757"/>
                    </a:lnTo>
                    <a:lnTo>
                      <a:pt x="315201" y="76923"/>
                    </a:lnTo>
                    <a:lnTo>
                      <a:pt x="362800" y="107099"/>
                    </a:lnTo>
                    <a:lnTo>
                      <a:pt x="387375" y="139915"/>
                    </a:lnTo>
                    <a:lnTo>
                      <a:pt x="402018" y="171056"/>
                    </a:lnTo>
                    <a:lnTo>
                      <a:pt x="413867" y="193827"/>
                    </a:lnTo>
                    <a:lnTo>
                      <a:pt x="430034" y="201587"/>
                    </a:lnTo>
                    <a:lnTo>
                      <a:pt x="446354" y="195084"/>
                    </a:lnTo>
                    <a:lnTo>
                      <a:pt x="461721" y="180848"/>
                    </a:lnTo>
                    <a:lnTo>
                      <a:pt x="473227" y="162229"/>
                    </a:lnTo>
                    <a:lnTo>
                      <a:pt x="478002" y="14257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4" name="object 142">
                <a:extLst>
                  <a:ext uri="{FF2B5EF4-FFF2-40B4-BE49-F238E27FC236}">
                    <a16:creationId xmlns:a16="http://schemas.microsoft.com/office/drawing/2014/main" id="{1989B2DA-26EB-F692-9E94-3767F4F87303}"/>
                  </a:ext>
                </a:extLst>
              </p:cNvPr>
              <p:cNvSpPr/>
              <p:nvPr/>
            </p:nvSpPr>
            <p:spPr>
              <a:xfrm>
                <a:off x="8255697" y="8486616"/>
                <a:ext cx="267970" cy="561975"/>
              </a:xfrm>
              <a:custGeom>
                <a:avLst/>
                <a:gdLst/>
                <a:ahLst/>
                <a:cxnLst/>
                <a:rect l="l" t="t" r="r" b="b"/>
                <a:pathLst>
                  <a:path w="267970" h="561975">
                    <a:moveTo>
                      <a:pt x="33468" y="0"/>
                    </a:moveTo>
                    <a:lnTo>
                      <a:pt x="19133" y="24075"/>
                    </a:lnTo>
                    <a:lnTo>
                      <a:pt x="7940" y="50291"/>
                    </a:lnTo>
                    <a:lnTo>
                      <a:pt x="1145" y="78583"/>
                    </a:lnTo>
                    <a:lnTo>
                      <a:pt x="0" y="108890"/>
                    </a:lnTo>
                    <a:lnTo>
                      <a:pt x="5759" y="141149"/>
                    </a:lnTo>
                    <a:lnTo>
                      <a:pt x="43005" y="211278"/>
                    </a:lnTo>
                    <a:lnTo>
                      <a:pt x="77000" y="249022"/>
                    </a:lnTo>
                    <a:lnTo>
                      <a:pt x="122914" y="288470"/>
                    </a:lnTo>
                    <a:lnTo>
                      <a:pt x="182000" y="329560"/>
                    </a:lnTo>
                    <a:lnTo>
                      <a:pt x="255514" y="372229"/>
                    </a:lnTo>
                    <a:lnTo>
                      <a:pt x="267527" y="395761"/>
                    </a:lnTo>
                    <a:lnTo>
                      <a:pt x="267337" y="440376"/>
                    </a:lnTo>
                    <a:lnTo>
                      <a:pt x="258699" y="498205"/>
                    </a:lnTo>
                    <a:lnTo>
                      <a:pt x="245368" y="561375"/>
                    </a:lnTo>
                  </a:path>
                </a:pathLst>
              </a:custGeom>
              <a:ln w="24229">
                <a:solidFill>
                  <a:srgbClr val="008181"/>
                </a:solidFill>
              </a:ln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5" name="object 143">
                <a:extLst>
                  <a:ext uri="{FF2B5EF4-FFF2-40B4-BE49-F238E27FC236}">
                    <a16:creationId xmlns:a16="http://schemas.microsoft.com/office/drawing/2014/main" id="{42667D41-A2D7-43CC-FF25-699C1A5082DC}"/>
                  </a:ext>
                </a:extLst>
              </p:cNvPr>
              <p:cNvSpPr/>
              <p:nvPr/>
            </p:nvSpPr>
            <p:spPr>
              <a:xfrm>
                <a:off x="6774891" y="6641153"/>
                <a:ext cx="1820545" cy="2534285"/>
              </a:xfrm>
              <a:custGeom>
                <a:avLst/>
                <a:gdLst/>
                <a:ahLst/>
                <a:cxnLst/>
                <a:rect l="l" t="t" r="r" b="b"/>
                <a:pathLst>
                  <a:path w="1820545" h="2534284">
                    <a:moveTo>
                      <a:pt x="270408" y="137299"/>
                    </a:moveTo>
                    <a:lnTo>
                      <a:pt x="265811" y="97243"/>
                    </a:lnTo>
                    <a:lnTo>
                      <a:pt x="243789" y="48450"/>
                    </a:lnTo>
                    <a:lnTo>
                      <a:pt x="205524" y="14071"/>
                    </a:lnTo>
                    <a:lnTo>
                      <a:pt x="163245" y="863"/>
                    </a:lnTo>
                    <a:lnTo>
                      <a:pt x="144919" y="0"/>
                    </a:lnTo>
                    <a:lnTo>
                      <a:pt x="126479" y="1524"/>
                    </a:lnTo>
                    <a:lnTo>
                      <a:pt x="85877" y="12954"/>
                    </a:lnTo>
                    <a:lnTo>
                      <a:pt x="43713" y="38938"/>
                    </a:lnTo>
                    <a:lnTo>
                      <a:pt x="12458" y="77698"/>
                    </a:lnTo>
                    <a:lnTo>
                      <a:pt x="0" y="138963"/>
                    </a:lnTo>
                    <a:lnTo>
                      <a:pt x="4152" y="164198"/>
                    </a:lnTo>
                    <a:lnTo>
                      <a:pt x="21475" y="202158"/>
                    </a:lnTo>
                    <a:lnTo>
                      <a:pt x="59867" y="240017"/>
                    </a:lnTo>
                    <a:lnTo>
                      <a:pt x="94373" y="256463"/>
                    </a:lnTo>
                    <a:lnTo>
                      <a:pt x="149110" y="263474"/>
                    </a:lnTo>
                    <a:lnTo>
                      <a:pt x="175628" y="259613"/>
                    </a:lnTo>
                    <a:lnTo>
                      <a:pt x="220687" y="239534"/>
                    </a:lnTo>
                    <a:lnTo>
                      <a:pt x="252387" y="205968"/>
                    </a:lnTo>
                    <a:lnTo>
                      <a:pt x="268122" y="162318"/>
                    </a:lnTo>
                    <a:lnTo>
                      <a:pt x="270408" y="137299"/>
                    </a:lnTo>
                    <a:close/>
                  </a:path>
                  <a:path w="1820545" h="2534284">
                    <a:moveTo>
                      <a:pt x="1597507" y="1745145"/>
                    </a:moveTo>
                    <a:lnTo>
                      <a:pt x="1428978" y="1811693"/>
                    </a:lnTo>
                    <a:lnTo>
                      <a:pt x="1570875" y="1924380"/>
                    </a:lnTo>
                    <a:lnTo>
                      <a:pt x="1597507" y="1745145"/>
                    </a:lnTo>
                    <a:close/>
                  </a:path>
                  <a:path w="1820545" h="2534284">
                    <a:moveTo>
                      <a:pt x="1819935" y="2400643"/>
                    </a:moveTo>
                    <a:lnTo>
                      <a:pt x="1643087" y="2361184"/>
                    </a:lnTo>
                    <a:lnTo>
                      <a:pt x="1697329" y="2534056"/>
                    </a:lnTo>
                    <a:lnTo>
                      <a:pt x="1819935" y="2400643"/>
                    </a:lnTo>
                    <a:close/>
                  </a:path>
                </a:pathLst>
              </a:custGeom>
              <a:solidFill>
                <a:srgbClr val="008181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6" name="object 144">
                <a:extLst>
                  <a:ext uri="{FF2B5EF4-FFF2-40B4-BE49-F238E27FC236}">
                    <a16:creationId xmlns:a16="http://schemas.microsoft.com/office/drawing/2014/main" id="{48ACDAE8-16D4-C1E4-4C46-93EAF6E7D306}"/>
                  </a:ext>
                </a:extLst>
              </p:cNvPr>
              <p:cNvSpPr/>
              <p:nvPr/>
            </p:nvSpPr>
            <p:spPr>
              <a:xfrm>
                <a:off x="6780578" y="6652724"/>
                <a:ext cx="259079" cy="239395"/>
              </a:xfrm>
              <a:custGeom>
                <a:avLst/>
                <a:gdLst/>
                <a:ahLst/>
                <a:cxnLst/>
                <a:rect l="l" t="t" r="r" b="b"/>
                <a:pathLst>
                  <a:path w="259079" h="239395">
                    <a:moveTo>
                      <a:pt x="169105" y="0"/>
                    </a:moveTo>
                    <a:lnTo>
                      <a:pt x="153163" y="371"/>
                    </a:lnTo>
                    <a:lnTo>
                      <a:pt x="137787" y="3416"/>
                    </a:lnTo>
                    <a:lnTo>
                      <a:pt x="122698" y="7820"/>
                    </a:lnTo>
                    <a:lnTo>
                      <a:pt x="107664" y="12535"/>
                    </a:lnTo>
                    <a:lnTo>
                      <a:pt x="92453" y="16517"/>
                    </a:lnTo>
                    <a:lnTo>
                      <a:pt x="52249" y="28916"/>
                    </a:lnTo>
                    <a:lnTo>
                      <a:pt x="23996" y="55479"/>
                    </a:lnTo>
                    <a:lnTo>
                      <a:pt x="2717" y="95286"/>
                    </a:lnTo>
                    <a:lnTo>
                      <a:pt x="0" y="123676"/>
                    </a:lnTo>
                    <a:lnTo>
                      <a:pt x="4" y="133254"/>
                    </a:lnTo>
                    <a:lnTo>
                      <a:pt x="15272" y="176329"/>
                    </a:lnTo>
                    <a:lnTo>
                      <a:pt x="40563" y="205661"/>
                    </a:lnTo>
                    <a:lnTo>
                      <a:pt x="75812" y="228755"/>
                    </a:lnTo>
                    <a:lnTo>
                      <a:pt x="105740" y="233149"/>
                    </a:lnTo>
                    <a:lnTo>
                      <a:pt x="130091" y="236445"/>
                    </a:lnTo>
                    <a:lnTo>
                      <a:pt x="154554" y="239081"/>
                    </a:lnTo>
                    <a:lnTo>
                      <a:pt x="178482" y="238450"/>
                    </a:lnTo>
                    <a:lnTo>
                      <a:pt x="201224" y="231945"/>
                    </a:lnTo>
                    <a:lnTo>
                      <a:pt x="234636" y="201201"/>
                    </a:lnTo>
                    <a:lnTo>
                      <a:pt x="253463" y="157979"/>
                    </a:lnTo>
                    <a:lnTo>
                      <a:pt x="259020" y="130342"/>
                    </a:lnTo>
                    <a:lnTo>
                      <a:pt x="258904" y="116462"/>
                    </a:lnTo>
                    <a:lnTo>
                      <a:pt x="255819" y="102996"/>
                    </a:lnTo>
                    <a:lnTo>
                      <a:pt x="247850" y="88125"/>
                    </a:lnTo>
                    <a:lnTo>
                      <a:pt x="226551" y="61241"/>
                    </a:lnTo>
                    <a:lnTo>
                      <a:pt x="217999" y="46600"/>
                    </a:lnTo>
                    <a:lnTo>
                      <a:pt x="215679" y="40302"/>
                    </a:lnTo>
                    <a:lnTo>
                      <a:pt x="211412" y="27574"/>
                    </a:lnTo>
                    <a:lnTo>
                      <a:pt x="208533" y="21553"/>
                    </a:lnTo>
                    <a:lnTo>
                      <a:pt x="198369" y="10216"/>
                    </a:lnTo>
                    <a:lnTo>
                      <a:pt x="184700" y="3156"/>
                    </a:lnTo>
                    <a:lnTo>
                      <a:pt x="169105" y="0"/>
                    </a:lnTo>
                    <a:close/>
                  </a:path>
                </a:pathLst>
              </a:custGeom>
              <a:solidFill>
                <a:srgbClr val="CCE6E6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7" name="object 145">
                <a:extLst>
                  <a:ext uri="{FF2B5EF4-FFF2-40B4-BE49-F238E27FC236}">
                    <a16:creationId xmlns:a16="http://schemas.microsoft.com/office/drawing/2014/main" id="{4C5BDCA3-D52D-6005-3850-E7056DAE52F7}"/>
                  </a:ext>
                </a:extLst>
              </p:cNvPr>
              <p:cNvSpPr/>
              <p:nvPr/>
            </p:nvSpPr>
            <p:spPr>
              <a:xfrm>
                <a:off x="11922541" y="3909004"/>
                <a:ext cx="270510" cy="263525"/>
              </a:xfrm>
              <a:custGeom>
                <a:avLst/>
                <a:gdLst/>
                <a:ahLst/>
                <a:cxnLst/>
                <a:rect l="l" t="t" r="r" b="b"/>
                <a:pathLst>
                  <a:path w="270509" h="263525">
                    <a:moveTo>
                      <a:pt x="144922" y="0"/>
                    </a:moveTo>
                    <a:lnTo>
                      <a:pt x="100655" y="7475"/>
                    </a:lnTo>
                    <a:lnTo>
                      <a:pt x="54609" y="30421"/>
                    </a:lnTo>
                    <a:lnTo>
                      <a:pt x="25646" y="57511"/>
                    </a:lnTo>
                    <a:lnTo>
                      <a:pt x="1068" y="113419"/>
                    </a:lnTo>
                    <a:lnTo>
                      <a:pt x="0" y="138951"/>
                    </a:lnTo>
                    <a:lnTo>
                      <a:pt x="4151" y="164194"/>
                    </a:lnTo>
                    <a:lnTo>
                      <a:pt x="21475" y="202154"/>
                    </a:lnTo>
                    <a:lnTo>
                      <a:pt x="59859" y="240012"/>
                    </a:lnTo>
                    <a:lnTo>
                      <a:pt x="94370" y="256454"/>
                    </a:lnTo>
                    <a:lnTo>
                      <a:pt x="149115" y="263464"/>
                    </a:lnTo>
                    <a:lnTo>
                      <a:pt x="175628" y="259608"/>
                    </a:lnTo>
                    <a:lnTo>
                      <a:pt x="220689" y="239525"/>
                    </a:lnTo>
                    <a:lnTo>
                      <a:pt x="252378" y="205967"/>
                    </a:lnTo>
                    <a:lnTo>
                      <a:pt x="268124" y="162318"/>
                    </a:lnTo>
                    <a:lnTo>
                      <a:pt x="270404" y="137293"/>
                    </a:lnTo>
                    <a:lnTo>
                      <a:pt x="270050" y="124667"/>
                    </a:lnTo>
                    <a:lnTo>
                      <a:pt x="261928" y="83978"/>
                    </a:lnTo>
                    <a:lnTo>
                      <a:pt x="243790" y="48439"/>
                    </a:lnTo>
                    <a:lnTo>
                      <a:pt x="205518" y="14059"/>
                    </a:lnTo>
                    <a:lnTo>
                      <a:pt x="163246" y="858"/>
                    </a:lnTo>
                    <a:lnTo>
                      <a:pt x="144922" y="0"/>
                    </a:lnTo>
                    <a:close/>
                  </a:path>
                </a:pathLst>
              </a:custGeom>
              <a:solidFill>
                <a:srgbClr val="008181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38" name="object 146">
                <a:extLst>
                  <a:ext uri="{FF2B5EF4-FFF2-40B4-BE49-F238E27FC236}">
                    <a16:creationId xmlns:a16="http://schemas.microsoft.com/office/drawing/2014/main" id="{35A99092-88E9-6F9B-FE4A-F3418CA3D426}"/>
                  </a:ext>
                </a:extLst>
              </p:cNvPr>
              <p:cNvSpPr/>
              <p:nvPr/>
            </p:nvSpPr>
            <p:spPr>
              <a:xfrm>
                <a:off x="11928219" y="3920575"/>
                <a:ext cx="259079" cy="239395"/>
              </a:xfrm>
              <a:custGeom>
                <a:avLst/>
                <a:gdLst/>
                <a:ahLst/>
                <a:cxnLst/>
                <a:rect l="l" t="t" r="r" b="b"/>
                <a:pathLst>
                  <a:path w="259079" h="239395">
                    <a:moveTo>
                      <a:pt x="169105" y="0"/>
                    </a:moveTo>
                    <a:lnTo>
                      <a:pt x="153163" y="371"/>
                    </a:lnTo>
                    <a:lnTo>
                      <a:pt x="137787" y="3416"/>
                    </a:lnTo>
                    <a:lnTo>
                      <a:pt x="122698" y="7820"/>
                    </a:lnTo>
                    <a:lnTo>
                      <a:pt x="107664" y="12535"/>
                    </a:lnTo>
                    <a:lnTo>
                      <a:pt x="92453" y="16517"/>
                    </a:lnTo>
                    <a:lnTo>
                      <a:pt x="52249" y="28916"/>
                    </a:lnTo>
                    <a:lnTo>
                      <a:pt x="23996" y="55479"/>
                    </a:lnTo>
                    <a:lnTo>
                      <a:pt x="2717" y="95286"/>
                    </a:lnTo>
                    <a:lnTo>
                      <a:pt x="0" y="123676"/>
                    </a:lnTo>
                    <a:lnTo>
                      <a:pt x="4" y="133254"/>
                    </a:lnTo>
                    <a:lnTo>
                      <a:pt x="15272" y="176329"/>
                    </a:lnTo>
                    <a:lnTo>
                      <a:pt x="40562" y="205661"/>
                    </a:lnTo>
                    <a:lnTo>
                      <a:pt x="75812" y="228755"/>
                    </a:lnTo>
                    <a:lnTo>
                      <a:pt x="105740" y="233149"/>
                    </a:lnTo>
                    <a:lnTo>
                      <a:pt x="130091" y="236445"/>
                    </a:lnTo>
                    <a:lnTo>
                      <a:pt x="154554" y="239081"/>
                    </a:lnTo>
                    <a:lnTo>
                      <a:pt x="178482" y="238450"/>
                    </a:lnTo>
                    <a:lnTo>
                      <a:pt x="201224" y="231945"/>
                    </a:lnTo>
                    <a:lnTo>
                      <a:pt x="234636" y="201201"/>
                    </a:lnTo>
                    <a:lnTo>
                      <a:pt x="253463" y="157979"/>
                    </a:lnTo>
                    <a:lnTo>
                      <a:pt x="259020" y="130342"/>
                    </a:lnTo>
                    <a:lnTo>
                      <a:pt x="258904" y="116462"/>
                    </a:lnTo>
                    <a:lnTo>
                      <a:pt x="255819" y="102996"/>
                    </a:lnTo>
                    <a:lnTo>
                      <a:pt x="247850" y="88125"/>
                    </a:lnTo>
                    <a:lnTo>
                      <a:pt x="226551" y="61241"/>
                    </a:lnTo>
                    <a:lnTo>
                      <a:pt x="217999" y="46600"/>
                    </a:lnTo>
                    <a:lnTo>
                      <a:pt x="215679" y="40302"/>
                    </a:lnTo>
                    <a:lnTo>
                      <a:pt x="211412" y="27574"/>
                    </a:lnTo>
                    <a:lnTo>
                      <a:pt x="208533" y="21553"/>
                    </a:lnTo>
                    <a:lnTo>
                      <a:pt x="198369" y="10216"/>
                    </a:lnTo>
                    <a:lnTo>
                      <a:pt x="184700" y="3156"/>
                    </a:lnTo>
                    <a:lnTo>
                      <a:pt x="169105" y="0"/>
                    </a:lnTo>
                    <a:close/>
                  </a:path>
                </a:pathLst>
              </a:custGeom>
              <a:solidFill>
                <a:srgbClr val="CCE6E6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0" name="object 148">
                <a:extLst>
                  <a:ext uri="{FF2B5EF4-FFF2-40B4-BE49-F238E27FC236}">
                    <a16:creationId xmlns:a16="http://schemas.microsoft.com/office/drawing/2014/main" id="{5CE5B940-E002-7138-B27C-2AA5679A30D5}"/>
                  </a:ext>
                </a:extLst>
              </p:cNvPr>
              <p:cNvSpPr/>
              <p:nvPr/>
            </p:nvSpPr>
            <p:spPr>
              <a:xfrm>
                <a:off x="8007543" y="3391693"/>
                <a:ext cx="22796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227965" h="304800">
                    <a:moveTo>
                      <a:pt x="171032" y="0"/>
                    </a:moveTo>
                    <a:lnTo>
                      <a:pt x="154225" y="450"/>
                    </a:lnTo>
                    <a:lnTo>
                      <a:pt x="135582" y="4257"/>
                    </a:lnTo>
                    <a:lnTo>
                      <a:pt x="116874" y="9142"/>
                    </a:lnTo>
                    <a:lnTo>
                      <a:pt x="99872" y="12826"/>
                    </a:lnTo>
                    <a:lnTo>
                      <a:pt x="50620" y="18293"/>
                    </a:lnTo>
                    <a:lnTo>
                      <a:pt x="6598" y="36867"/>
                    </a:lnTo>
                    <a:lnTo>
                      <a:pt x="0" y="57811"/>
                    </a:lnTo>
                    <a:lnTo>
                      <a:pt x="2057" y="76463"/>
                    </a:lnTo>
                    <a:lnTo>
                      <a:pt x="11215" y="111462"/>
                    </a:lnTo>
                    <a:lnTo>
                      <a:pt x="24911" y="215277"/>
                    </a:lnTo>
                    <a:lnTo>
                      <a:pt x="39089" y="271600"/>
                    </a:lnTo>
                    <a:lnTo>
                      <a:pt x="63989" y="304681"/>
                    </a:lnTo>
                    <a:lnTo>
                      <a:pt x="62984" y="279202"/>
                    </a:lnTo>
                    <a:lnTo>
                      <a:pt x="61485" y="262426"/>
                    </a:lnTo>
                    <a:lnTo>
                      <a:pt x="58445" y="246899"/>
                    </a:lnTo>
                    <a:lnTo>
                      <a:pt x="52816" y="225165"/>
                    </a:lnTo>
                    <a:lnTo>
                      <a:pt x="49119" y="208081"/>
                    </a:lnTo>
                    <a:lnTo>
                      <a:pt x="46819" y="190676"/>
                    </a:lnTo>
                    <a:lnTo>
                      <a:pt x="45630" y="173139"/>
                    </a:lnTo>
                    <a:lnTo>
                      <a:pt x="45267" y="155660"/>
                    </a:lnTo>
                    <a:lnTo>
                      <a:pt x="43967" y="139246"/>
                    </a:lnTo>
                    <a:lnTo>
                      <a:pt x="41721" y="122758"/>
                    </a:lnTo>
                    <a:lnTo>
                      <a:pt x="40886" y="106273"/>
                    </a:lnTo>
                    <a:lnTo>
                      <a:pt x="43822" y="89871"/>
                    </a:lnTo>
                    <a:lnTo>
                      <a:pt x="71788" y="58528"/>
                    </a:lnTo>
                    <a:lnTo>
                      <a:pt x="116617" y="48570"/>
                    </a:lnTo>
                    <a:lnTo>
                      <a:pt x="124290" y="47145"/>
                    </a:lnTo>
                    <a:lnTo>
                      <a:pt x="131788" y="45276"/>
                    </a:lnTo>
                    <a:lnTo>
                      <a:pt x="141692" y="44295"/>
                    </a:lnTo>
                    <a:lnTo>
                      <a:pt x="151191" y="46598"/>
                    </a:lnTo>
                    <a:lnTo>
                      <a:pt x="188469" y="78857"/>
                    </a:lnTo>
                    <a:lnTo>
                      <a:pt x="197581" y="122470"/>
                    </a:lnTo>
                    <a:lnTo>
                      <a:pt x="198903" y="138570"/>
                    </a:lnTo>
                    <a:lnTo>
                      <a:pt x="217052" y="178294"/>
                    </a:lnTo>
                    <a:lnTo>
                      <a:pt x="227460" y="186392"/>
                    </a:lnTo>
                    <a:lnTo>
                      <a:pt x="220303" y="163094"/>
                    </a:lnTo>
                    <a:lnTo>
                      <a:pt x="217256" y="152222"/>
                    </a:lnTo>
                    <a:lnTo>
                      <a:pt x="214968" y="142152"/>
                    </a:lnTo>
                    <a:lnTo>
                      <a:pt x="210617" y="107931"/>
                    </a:lnTo>
                    <a:lnTo>
                      <a:pt x="203944" y="61534"/>
                    </a:lnTo>
                    <a:lnTo>
                      <a:pt x="191799" y="19908"/>
                    </a:lnTo>
                    <a:lnTo>
                      <a:pt x="17103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1" name="object 149">
                <a:extLst>
                  <a:ext uri="{FF2B5EF4-FFF2-40B4-BE49-F238E27FC236}">
                    <a16:creationId xmlns:a16="http://schemas.microsoft.com/office/drawing/2014/main" id="{46193984-CE59-0013-4CEB-D833B3762AC5}"/>
                  </a:ext>
                </a:extLst>
              </p:cNvPr>
              <p:cNvSpPr/>
              <p:nvPr/>
            </p:nvSpPr>
            <p:spPr>
              <a:xfrm>
                <a:off x="8044980" y="3419531"/>
                <a:ext cx="142240" cy="188595"/>
              </a:xfrm>
              <a:custGeom>
                <a:avLst/>
                <a:gdLst/>
                <a:ahLst/>
                <a:cxnLst/>
                <a:rect l="l" t="t" r="r" b="b"/>
                <a:pathLst>
                  <a:path w="142240" h="188595">
                    <a:moveTo>
                      <a:pt x="21082" y="48145"/>
                    </a:moveTo>
                    <a:lnTo>
                      <a:pt x="14846" y="45148"/>
                    </a:lnTo>
                    <a:lnTo>
                      <a:pt x="9740" y="45364"/>
                    </a:lnTo>
                    <a:lnTo>
                      <a:pt x="3568" y="45643"/>
                    </a:lnTo>
                    <a:lnTo>
                      <a:pt x="0" y="51079"/>
                    </a:lnTo>
                    <a:lnTo>
                      <a:pt x="3302" y="61417"/>
                    </a:lnTo>
                    <a:lnTo>
                      <a:pt x="7899" y="67068"/>
                    </a:lnTo>
                    <a:lnTo>
                      <a:pt x="17703" y="64020"/>
                    </a:lnTo>
                    <a:lnTo>
                      <a:pt x="21043" y="58585"/>
                    </a:lnTo>
                    <a:lnTo>
                      <a:pt x="21082" y="48145"/>
                    </a:lnTo>
                    <a:close/>
                  </a:path>
                  <a:path w="142240" h="188595">
                    <a:moveTo>
                      <a:pt x="56654" y="168605"/>
                    </a:moveTo>
                    <a:lnTo>
                      <a:pt x="55359" y="154622"/>
                    </a:lnTo>
                    <a:lnTo>
                      <a:pt x="48615" y="150317"/>
                    </a:lnTo>
                    <a:lnTo>
                      <a:pt x="35293" y="154254"/>
                    </a:lnTo>
                    <a:lnTo>
                      <a:pt x="29184" y="160312"/>
                    </a:lnTo>
                    <a:lnTo>
                      <a:pt x="31318" y="167144"/>
                    </a:lnTo>
                    <a:lnTo>
                      <a:pt x="33134" y="172986"/>
                    </a:lnTo>
                    <a:lnTo>
                      <a:pt x="39928" y="177419"/>
                    </a:lnTo>
                    <a:lnTo>
                      <a:pt x="53086" y="176314"/>
                    </a:lnTo>
                    <a:lnTo>
                      <a:pt x="56654" y="168605"/>
                    </a:lnTo>
                    <a:close/>
                  </a:path>
                  <a:path w="142240" h="188595">
                    <a:moveTo>
                      <a:pt x="118706" y="11239"/>
                    </a:moveTo>
                    <a:lnTo>
                      <a:pt x="118224" y="5689"/>
                    </a:lnTo>
                    <a:lnTo>
                      <a:pt x="114960" y="1663"/>
                    </a:lnTo>
                    <a:lnTo>
                      <a:pt x="110248" y="0"/>
                    </a:lnTo>
                    <a:lnTo>
                      <a:pt x="104482" y="266"/>
                    </a:lnTo>
                    <a:lnTo>
                      <a:pt x="98450" y="2794"/>
                    </a:lnTo>
                    <a:lnTo>
                      <a:pt x="92938" y="7899"/>
                    </a:lnTo>
                    <a:lnTo>
                      <a:pt x="87249" y="15316"/>
                    </a:lnTo>
                    <a:lnTo>
                      <a:pt x="85750" y="25565"/>
                    </a:lnTo>
                    <a:lnTo>
                      <a:pt x="89522" y="30200"/>
                    </a:lnTo>
                    <a:lnTo>
                      <a:pt x="93840" y="32486"/>
                    </a:lnTo>
                    <a:lnTo>
                      <a:pt x="99568" y="31711"/>
                    </a:lnTo>
                    <a:lnTo>
                      <a:pt x="105778" y="28625"/>
                    </a:lnTo>
                    <a:lnTo>
                      <a:pt x="111544" y="23977"/>
                    </a:lnTo>
                    <a:lnTo>
                      <a:pt x="116446" y="17576"/>
                    </a:lnTo>
                    <a:lnTo>
                      <a:pt x="118706" y="11239"/>
                    </a:lnTo>
                    <a:close/>
                  </a:path>
                  <a:path w="142240" h="188595">
                    <a:moveTo>
                      <a:pt x="142240" y="174790"/>
                    </a:moveTo>
                    <a:lnTo>
                      <a:pt x="142049" y="168567"/>
                    </a:lnTo>
                    <a:lnTo>
                      <a:pt x="139496" y="161201"/>
                    </a:lnTo>
                    <a:lnTo>
                      <a:pt x="130378" y="156019"/>
                    </a:lnTo>
                    <a:lnTo>
                      <a:pt x="113245" y="156540"/>
                    </a:lnTo>
                    <a:lnTo>
                      <a:pt x="108661" y="166928"/>
                    </a:lnTo>
                    <a:lnTo>
                      <a:pt x="109308" y="175272"/>
                    </a:lnTo>
                    <a:lnTo>
                      <a:pt x="111328" y="181940"/>
                    </a:lnTo>
                    <a:lnTo>
                      <a:pt x="115722" y="186486"/>
                    </a:lnTo>
                    <a:lnTo>
                      <a:pt x="121742" y="188506"/>
                    </a:lnTo>
                    <a:lnTo>
                      <a:pt x="128638" y="187591"/>
                    </a:lnTo>
                    <a:lnTo>
                      <a:pt x="134239" y="184721"/>
                    </a:lnTo>
                    <a:lnTo>
                      <a:pt x="139204" y="180327"/>
                    </a:lnTo>
                    <a:lnTo>
                      <a:pt x="142240" y="17479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2" name="object 150">
                <a:extLst>
                  <a:ext uri="{FF2B5EF4-FFF2-40B4-BE49-F238E27FC236}">
                    <a16:creationId xmlns:a16="http://schemas.microsoft.com/office/drawing/2014/main" id="{F0656D11-9F7F-8C38-9144-69DFA03ED35F}"/>
                  </a:ext>
                </a:extLst>
              </p:cNvPr>
              <p:cNvSpPr/>
              <p:nvPr/>
            </p:nvSpPr>
            <p:spPr>
              <a:xfrm>
                <a:off x="8096580" y="3624903"/>
                <a:ext cx="121920" cy="40005"/>
              </a:xfrm>
              <a:custGeom>
                <a:avLst/>
                <a:gdLst/>
                <a:ahLst/>
                <a:cxnLst/>
                <a:rect l="l" t="t" r="r" b="b"/>
                <a:pathLst>
                  <a:path w="121920" h="40004">
                    <a:moveTo>
                      <a:pt x="26466" y="31902"/>
                    </a:moveTo>
                    <a:lnTo>
                      <a:pt x="21336" y="18973"/>
                    </a:lnTo>
                    <a:lnTo>
                      <a:pt x="16103" y="17170"/>
                    </a:lnTo>
                    <a:lnTo>
                      <a:pt x="6781" y="21259"/>
                    </a:lnTo>
                    <a:lnTo>
                      <a:pt x="1816" y="23761"/>
                    </a:lnTo>
                    <a:lnTo>
                      <a:pt x="914" y="27165"/>
                    </a:lnTo>
                    <a:lnTo>
                      <a:pt x="0" y="30568"/>
                    </a:lnTo>
                    <a:lnTo>
                      <a:pt x="5638" y="37338"/>
                    </a:lnTo>
                    <a:lnTo>
                      <a:pt x="21983" y="39484"/>
                    </a:lnTo>
                    <a:lnTo>
                      <a:pt x="26466" y="31902"/>
                    </a:lnTo>
                    <a:close/>
                  </a:path>
                  <a:path w="121920" h="40004">
                    <a:moveTo>
                      <a:pt x="121716" y="9867"/>
                    </a:moveTo>
                    <a:lnTo>
                      <a:pt x="119824" y="4152"/>
                    </a:lnTo>
                    <a:lnTo>
                      <a:pt x="111810" y="774"/>
                    </a:lnTo>
                    <a:lnTo>
                      <a:pt x="101193" y="0"/>
                    </a:lnTo>
                    <a:lnTo>
                      <a:pt x="89065" y="1511"/>
                    </a:lnTo>
                    <a:lnTo>
                      <a:pt x="52743" y="14020"/>
                    </a:lnTo>
                    <a:lnTo>
                      <a:pt x="38798" y="22364"/>
                    </a:lnTo>
                    <a:lnTo>
                      <a:pt x="40246" y="25857"/>
                    </a:lnTo>
                    <a:lnTo>
                      <a:pt x="48971" y="28422"/>
                    </a:lnTo>
                    <a:lnTo>
                      <a:pt x="63728" y="29260"/>
                    </a:lnTo>
                    <a:lnTo>
                      <a:pt x="83248" y="27533"/>
                    </a:lnTo>
                    <a:lnTo>
                      <a:pt x="102235" y="22948"/>
                    </a:lnTo>
                    <a:lnTo>
                      <a:pt x="115468" y="16598"/>
                    </a:lnTo>
                    <a:lnTo>
                      <a:pt x="121716" y="986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3" name="object 151">
                <a:extLst>
                  <a:ext uri="{FF2B5EF4-FFF2-40B4-BE49-F238E27FC236}">
                    <a16:creationId xmlns:a16="http://schemas.microsoft.com/office/drawing/2014/main" id="{9240297B-A9AB-8D22-DE2D-4608E61F1194}"/>
                  </a:ext>
                </a:extLst>
              </p:cNvPr>
              <p:cNvSpPr/>
              <p:nvPr/>
            </p:nvSpPr>
            <p:spPr>
              <a:xfrm>
                <a:off x="7932275" y="4744560"/>
                <a:ext cx="363855" cy="221615"/>
              </a:xfrm>
              <a:custGeom>
                <a:avLst/>
                <a:gdLst/>
                <a:ahLst/>
                <a:cxnLst/>
                <a:rect l="l" t="t" r="r" b="b"/>
                <a:pathLst>
                  <a:path w="363854" h="221614">
                    <a:moveTo>
                      <a:pt x="45774" y="0"/>
                    </a:moveTo>
                    <a:lnTo>
                      <a:pt x="20526" y="13788"/>
                    </a:lnTo>
                    <a:lnTo>
                      <a:pt x="15883" y="29947"/>
                    </a:lnTo>
                    <a:lnTo>
                      <a:pt x="13885" y="48868"/>
                    </a:lnTo>
                    <a:lnTo>
                      <a:pt x="12896" y="68178"/>
                    </a:lnTo>
                    <a:lnTo>
                      <a:pt x="11280" y="85503"/>
                    </a:lnTo>
                    <a:lnTo>
                      <a:pt x="6765" y="107364"/>
                    </a:lnTo>
                    <a:lnTo>
                      <a:pt x="1622" y="134106"/>
                    </a:lnTo>
                    <a:lnTo>
                      <a:pt x="0" y="160593"/>
                    </a:lnTo>
                    <a:lnTo>
                      <a:pt x="6045" y="181689"/>
                    </a:lnTo>
                    <a:lnTo>
                      <a:pt x="42419" y="197962"/>
                    </a:lnTo>
                    <a:lnTo>
                      <a:pt x="78545" y="199803"/>
                    </a:lnTo>
                    <a:lnTo>
                      <a:pt x="181658" y="218076"/>
                    </a:lnTo>
                    <a:lnTo>
                      <a:pt x="239635" y="221559"/>
                    </a:lnTo>
                    <a:lnTo>
                      <a:pt x="278686" y="207803"/>
                    </a:lnTo>
                    <a:lnTo>
                      <a:pt x="285440" y="203567"/>
                    </a:lnTo>
                    <a:lnTo>
                      <a:pt x="292122" y="202245"/>
                    </a:lnTo>
                    <a:lnTo>
                      <a:pt x="299350" y="202891"/>
                    </a:lnTo>
                    <a:lnTo>
                      <a:pt x="318682" y="206903"/>
                    </a:lnTo>
                    <a:lnTo>
                      <a:pt x="330586" y="208487"/>
                    </a:lnTo>
                    <a:lnTo>
                      <a:pt x="340450" y="206906"/>
                    </a:lnTo>
                    <a:lnTo>
                      <a:pt x="345270" y="199751"/>
                    </a:lnTo>
                    <a:lnTo>
                      <a:pt x="342331" y="192096"/>
                    </a:lnTo>
                    <a:lnTo>
                      <a:pt x="333139" y="189174"/>
                    </a:lnTo>
                    <a:lnTo>
                      <a:pt x="321018" y="188818"/>
                    </a:lnTo>
                    <a:lnTo>
                      <a:pt x="309292" y="188861"/>
                    </a:lnTo>
                    <a:lnTo>
                      <a:pt x="301385" y="187106"/>
                    </a:lnTo>
                    <a:lnTo>
                      <a:pt x="292811" y="183205"/>
                    </a:lnTo>
                    <a:lnTo>
                      <a:pt x="289184" y="178408"/>
                    </a:lnTo>
                    <a:lnTo>
                      <a:pt x="296120" y="173961"/>
                    </a:lnTo>
                    <a:lnTo>
                      <a:pt x="301386" y="172526"/>
                    </a:lnTo>
                    <a:lnTo>
                      <a:pt x="308821" y="175081"/>
                    </a:lnTo>
                    <a:lnTo>
                      <a:pt x="324931" y="178246"/>
                    </a:lnTo>
                    <a:lnTo>
                      <a:pt x="336838" y="179808"/>
                    </a:lnTo>
                    <a:lnTo>
                      <a:pt x="346652" y="178642"/>
                    </a:lnTo>
                    <a:lnTo>
                      <a:pt x="351333" y="172652"/>
                    </a:lnTo>
                    <a:lnTo>
                      <a:pt x="347448" y="165629"/>
                    </a:lnTo>
                    <a:lnTo>
                      <a:pt x="336431" y="161950"/>
                    </a:lnTo>
                    <a:lnTo>
                      <a:pt x="322538" y="160397"/>
                    </a:lnTo>
                    <a:lnTo>
                      <a:pt x="298538" y="159124"/>
                    </a:lnTo>
                    <a:lnTo>
                      <a:pt x="291062" y="150370"/>
                    </a:lnTo>
                    <a:lnTo>
                      <a:pt x="298402" y="146548"/>
                    </a:lnTo>
                    <a:lnTo>
                      <a:pt x="308915" y="145574"/>
                    </a:lnTo>
                    <a:lnTo>
                      <a:pt x="314150" y="147218"/>
                    </a:lnTo>
                    <a:lnTo>
                      <a:pt x="328196" y="150260"/>
                    </a:lnTo>
                    <a:lnTo>
                      <a:pt x="338576" y="151742"/>
                    </a:lnTo>
                    <a:lnTo>
                      <a:pt x="348317" y="150726"/>
                    </a:lnTo>
                    <a:lnTo>
                      <a:pt x="355793" y="145313"/>
                    </a:lnTo>
                    <a:lnTo>
                      <a:pt x="354839" y="138865"/>
                    </a:lnTo>
                    <a:lnTo>
                      <a:pt x="344070" y="135314"/>
                    </a:lnTo>
                    <a:lnTo>
                      <a:pt x="329034" y="133635"/>
                    </a:lnTo>
                    <a:lnTo>
                      <a:pt x="310507" y="132486"/>
                    </a:lnTo>
                    <a:lnTo>
                      <a:pt x="305187" y="131449"/>
                    </a:lnTo>
                    <a:lnTo>
                      <a:pt x="296319" y="127669"/>
                    </a:lnTo>
                    <a:lnTo>
                      <a:pt x="292203" y="124957"/>
                    </a:lnTo>
                    <a:lnTo>
                      <a:pt x="296381" y="121439"/>
                    </a:lnTo>
                    <a:lnTo>
                      <a:pt x="301438" y="119784"/>
                    </a:lnTo>
                    <a:lnTo>
                      <a:pt x="308274" y="120142"/>
                    </a:lnTo>
                    <a:lnTo>
                      <a:pt x="331411" y="124601"/>
                    </a:lnTo>
                    <a:lnTo>
                      <a:pt x="343322" y="126143"/>
                    </a:lnTo>
                    <a:lnTo>
                      <a:pt x="353089" y="125381"/>
                    </a:lnTo>
                    <a:lnTo>
                      <a:pt x="357636" y="120507"/>
                    </a:lnTo>
                    <a:lnTo>
                      <a:pt x="353610" y="114593"/>
                    </a:lnTo>
                    <a:lnTo>
                      <a:pt x="342540" y="111311"/>
                    </a:lnTo>
                    <a:lnTo>
                      <a:pt x="328646" y="109737"/>
                    </a:lnTo>
                    <a:lnTo>
                      <a:pt x="311323" y="108612"/>
                    </a:lnTo>
                    <a:lnTo>
                      <a:pt x="302203" y="107471"/>
                    </a:lnTo>
                    <a:lnTo>
                      <a:pt x="298350" y="104256"/>
                    </a:lnTo>
                    <a:lnTo>
                      <a:pt x="295535" y="98347"/>
                    </a:lnTo>
                    <a:lnTo>
                      <a:pt x="302104" y="95787"/>
                    </a:lnTo>
                    <a:lnTo>
                      <a:pt x="311923" y="95411"/>
                    </a:lnTo>
                    <a:lnTo>
                      <a:pt x="318862" y="96058"/>
                    </a:lnTo>
                    <a:lnTo>
                      <a:pt x="328966" y="98486"/>
                    </a:lnTo>
                    <a:lnTo>
                      <a:pt x="340164" y="100434"/>
                    </a:lnTo>
                    <a:lnTo>
                      <a:pt x="349962" y="99721"/>
                    </a:lnTo>
                    <a:lnTo>
                      <a:pt x="355866" y="94162"/>
                    </a:lnTo>
                    <a:lnTo>
                      <a:pt x="353092" y="87577"/>
                    </a:lnTo>
                    <a:lnTo>
                      <a:pt x="341854" y="84373"/>
                    </a:lnTo>
                    <a:lnTo>
                      <a:pt x="327156" y="83253"/>
                    </a:lnTo>
                    <a:lnTo>
                      <a:pt x="310863" y="82812"/>
                    </a:lnTo>
                    <a:lnTo>
                      <a:pt x="301962" y="83032"/>
                    </a:lnTo>
                    <a:lnTo>
                      <a:pt x="296853" y="75723"/>
                    </a:lnTo>
                    <a:lnTo>
                      <a:pt x="304664" y="72393"/>
                    </a:lnTo>
                    <a:lnTo>
                      <a:pt x="314590" y="71074"/>
                    </a:lnTo>
                    <a:lnTo>
                      <a:pt x="320716" y="72948"/>
                    </a:lnTo>
                    <a:lnTo>
                      <a:pt x="337225" y="76425"/>
                    </a:lnTo>
                    <a:lnTo>
                      <a:pt x="349130" y="78010"/>
                    </a:lnTo>
                    <a:lnTo>
                      <a:pt x="358994" y="76428"/>
                    </a:lnTo>
                    <a:lnTo>
                      <a:pt x="363814" y="69273"/>
                    </a:lnTo>
                    <a:lnTo>
                      <a:pt x="360067" y="61085"/>
                    </a:lnTo>
                    <a:lnTo>
                      <a:pt x="349097" y="56989"/>
                    </a:lnTo>
                    <a:lnTo>
                      <a:pt x="335198" y="55460"/>
                    </a:lnTo>
                    <a:lnTo>
                      <a:pt x="322663" y="54970"/>
                    </a:lnTo>
                    <a:lnTo>
                      <a:pt x="312212" y="52568"/>
                    </a:lnTo>
                    <a:lnTo>
                      <a:pt x="302769" y="47920"/>
                    </a:lnTo>
                    <a:lnTo>
                      <a:pt x="295932" y="43402"/>
                    </a:lnTo>
                    <a:lnTo>
                      <a:pt x="293303" y="41389"/>
                    </a:lnTo>
                    <a:lnTo>
                      <a:pt x="272092" y="23612"/>
                    </a:lnTo>
                    <a:lnTo>
                      <a:pt x="239264" y="17150"/>
                    </a:lnTo>
                    <a:lnTo>
                      <a:pt x="202456" y="16164"/>
                    </a:lnTo>
                    <a:lnTo>
                      <a:pt x="169307" y="14814"/>
                    </a:lnTo>
                    <a:lnTo>
                      <a:pt x="135371" y="8630"/>
                    </a:lnTo>
                    <a:lnTo>
                      <a:pt x="89125" y="986"/>
                    </a:lnTo>
                    <a:lnTo>
                      <a:pt x="45774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4" name="object 152">
                <a:extLst>
                  <a:ext uri="{FF2B5EF4-FFF2-40B4-BE49-F238E27FC236}">
                    <a16:creationId xmlns:a16="http://schemas.microsoft.com/office/drawing/2014/main" id="{7AB9336B-410B-839D-5A77-821B80BDCC61}"/>
                  </a:ext>
                </a:extLst>
              </p:cNvPr>
              <p:cNvSpPr/>
              <p:nvPr/>
            </p:nvSpPr>
            <p:spPr>
              <a:xfrm>
                <a:off x="7932272" y="4744561"/>
                <a:ext cx="278765" cy="221615"/>
              </a:xfrm>
              <a:custGeom>
                <a:avLst/>
                <a:gdLst/>
                <a:ahLst/>
                <a:cxnLst/>
                <a:rect l="l" t="t" r="r" b="b"/>
                <a:pathLst>
                  <a:path w="278765" h="221614">
                    <a:moveTo>
                      <a:pt x="45778" y="0"/>
                    </a:moveTo>
                    <a:lnTo>
                      <a:pt x="20535" y="13788"/>
                    </a:lnTo>
                    <a:lnTo>
                      <a:pt x="15887" y="29947"/>
                    </a:lnTo>
                    <a:lnTo>
                      <a:pt x="13890" y="48868"/>
                    </a:lnTo>
                    <a:lnTo>
                      <a:pt x="12903" y="68178"/>
                    </a:lnTo>
                    <a:lnTo>
                      <a:pt x="11289" y="85503"/>
                    </a:lnTo>
                    <a:lnTo>
                      <a:pt x="6772" y="107364"/>
                    </a:lnTo>
                    <a:lnTo>
                      <a:pt x="1626" y="134106"/>
                    </a:lnTo>
                    <a:lnTo>
                      <a:pt x="0" y="160593"/>
                    </a:lnTo>
                    <a:lnTo>
                      <a:pt x="6043" y="181689"/>
                    </a:lnTo>
                    <a:lnTo>
                      <a:pt x="42423" y="197960"/>
                    </a:lnTo>
                    <a:lnTo>
                      <a:pt x="78554" y="199793"/>
                    </a:lnTo>
                    <a:lnTo>
                      <a:pt x="181658" y="218075"/>
                    </a:lnTo>
                    <a:lnTo>
                      <a:pt x="239633" y="221559"/>
                    </a:lnTo>
                    <a:lnTo>
                      <a:pt x="278684" y="207803"/>
                    </a:lnTo>
                    <a:lnTo>
                      <a:pt x="254088" y="201074"/>
                    </a:lnTo>
                    <a:lnTo>
                      <a:pt x="237642" y="197442"/>
                    </a:lnTo>
                    <a:lnTo>
                      <a:pt x="221925" y="195655"/>
                    </a:lnTo>
                    <a:lnTo>
                      <a:pt x="199514" y="194463"/>
                    </a:lnTo>
                    <a:lnTo>
                      <a:pt x="182107" y="192824"/>
                    </a:lnTo>
                    <a:lnTo>
                      <a:pt x="164818" y="189759"/>
                    </a:lnTo>
                    <a:lnTo>
                      <a:pt x="147742" y="185599"/>
                    </a:lnTo>
                    <a:lnTo>
                      <a:pt x="130971" y="180673"/>
                    </a:lnTo>
                    <a:lnTo>
                      <a:pt x="114928" y="176959"/>
                    </a:lnTo>
                    <a:lnTo>
                      <a:pt x="67811" y="162192"/>
                    </a:lnTo>
                    <a:lnTo>
                      <a:pt x="46370" y="126066"/>
                    </a:lnTo>
                    <a:lnTo>
                      <a:pt x="46349" y="110952"/>
                    </a:lnTo>
                    <a:lnTo>
                      <a:pt x="48084" y="95691"/>
                    </a:lnTo>
                    <a:lnTo>
                      <a:pt x="50407" y="80321"/>
                    </a:lnTo>
                    <a:lnTo>
                      <a:pt x="51363" y="72575"/>
                    </a:lnTo>
                    <a:lnTo>
                      <a:pt x="74041" y="33871"/>
                    </a:lnTo>
                    <a:lnTo>
                      <a:pt x="114744" y="19299"/>
                    </a:lnTo>
                    <a:lnTo>
                      <a:pt x="130144" y="21421"/>
                    </a:lnTo>
                    <a:lnTo>
                      <a:pt x="145305" y="25438"/>
                    </a:lnTo>
                    <a:lnTo>
                      <a:pt x="161051" y="29037"/>
                    </a:lnTo>
                    <a:lnTo>
                      <a:pt x="204400" y="23726"/>
                    </a:lnTo>
                    <a:lnTo>
                      <a:pt x="215262" y="16249"/>
                    </a:lnTo>
                    <a:lnTo>
                      <a:pt x="190891" y="16046"/>
                    </a:lnTo>
                    <a:lnTo>
                      <a:pt x="179607" y="15670"/>
                    </a:lnTo>
                    <a:lnTo>
                      <a:pt x="169316" y="14814"/>
                    </a:lnTo>
                    <a:lnTo>
                      <a:pt x="135378" y="8630"/>
                    </a:lnTo>
                    <a:lnTo>
                      <a:pt x="89129" y="986"/>
                    </a:lnTo>
                    <a:lnTo>
                      <a:pt x="4577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5" name="object 153">
                <a:extLst>
                  <a:ext uri="{FF2B5EF4-FFF2-40B4-BE49-F238E27FC236}">
                    <a16:creationId xmlns:a16="http://schemas.microsoft.com/office/drawing/2014/main" id="{2FB782F4-7E68-212A-4303-0DB3C7129ED6}"/>
                  </a:ext>
                </a:extLst>
              </p:cNvPr>
              <p:cNvSpPr/>
              <p:nvPr/>
            </p:nvSpPr>
            <p:spPr>
              <a:xfrm>
                <a:off x="7970799" y="4783118"/>
                <a:ext cx="186055" cy="132080"/>
              </a:xfrm>
              <a:custGeom>
                <a:avLst/>
                <a:gdLst/>
                <a:ahLst/>
                <a:cxnLst/>
                <a:rect l="l" t="t" r="r" b="b"/>
                <a:pathLst>
                  <a:path w="186054" h="132079">
                    <a:moveTo>
                      <a:pt x="28498" y="25641"/>
                    </a:moveTo>
                    <a:lnTo>
                      <a:pt x="9309" y="0"/>
                    </a:lnTo>
                    <a:lnTo>
                      <a:pt x="4508" y="1905"/>
                    </a:lnTo>
                    <a:lnTo>
                      <a:pt x="1485" y="5892"/>
                    </a:lnTo>
                    <a:lnTo>
                      <a:pt x="0" y="11468"/>
                    </a:lnTo>
                    <a:lnTo>
                      <a:pt x="584" y="17970"/>
                    </a:lnTo>
                    <a:lnTo>
                      <a:pt x="3797" y="24765"/>
                    </a:lnTo>
                    <a:lnTo>
                      <a:pt x="9156" y="32448"/>
                    </a:lnTo>
                    <a:lnTo>
                      <a:pt x="18465" y="36957"/>
                    </a:lnTo>
                    <a:lnTo>
                      <a:pt x="24028" y="34759"/>
                    </a:lnTo>
                    <a:lnTo>
                      <a:pt x="27495" y="31330"/>
                    </a:lnTo>
                    <a:lnTo>
                      <a:pt x="28498" y="25641"/>
                    </a:lnTo>
                    <a:close/>
                  </a:path>
                  <a:path w="186054" h="132079">
                    <a:moveTo>
                      <a:pt x="34594" y="113436"/>
                    </a:moveTo>
                    <a:lnTo>
                      <a:pt x="30403" y="108610"/>
                    </a:lnTo>
                    <a:lnTo>
                      <a:pt x="20472" y="105435"/>
                    </a:lnTo>
                    <a:lnTo>
                      <a:pt x="15722" y="110464"/>
                    </a:lnTo>
                    <a:lnTo>
                      <a:pt x="14401" y="115404"/>
                    </a:lnTo>
                    <a:lnTo>
                      <a:pt x="12788" y="121361"/>
                    </a:lnTo>
                    <a:lnTo>
                      <a:pt x="16916" y="126403"/>
                    </a:lnTo>
                    <a:lnTo>
                      <a:pt x="27749" y="126390"/>
                    </a:lnTo>
                    <a:lnTo>
                      <a:pt x="34531" y="123710"/>
                    </a:lnTo>
                    <a:lnTo>
                      <a:pt x="34594" y="113436"/>
                    </a:lnTo>
                    <a:close/>
                  </a:path>
                  <a:path w="186054" h="132079">
                    <a:moveTo>
                      <a:pt x="152311" y="113614"/>
                    </a:moveTo>
                    <a:lnTo>
                      <a:pt x="146050" y="107873"/>
                    </a:lnTo>
                    <a:lnTo>
                      <a:pt x="132321" y="104889"/>
                    </a:lnTo>
                    <a:lnTo>
                      <a:pt x="126187" y="110020"/>
                    </a:lnTo>
                    <a:lnTo>
                      <a:pt x="125920" y="123913"/>
                    </a:lnTo>
                    <a:lnTo>
                      <a:pt x="129857" y="131559"/>
                    </a:lnTo>
                    <a:lnTo>
                      <a:pt x="137007" y="131597"/>
                    </a:lnTo>
                    <a:lnTo>
                      <a:pt x="143116" y="131610"/>
                    </a:lnTo>
                    <a:lnTo>
                      <a:pt x="149402" y="126479"/>
                    </a:lnTo>
                    <a:lnTo>
                      <a:pt x="152311" y="113614"/>
                    </a:lnTo>
                    <a:close/>
                  </a:path>
                  <a:path w="186054" h="132079">
                    <a:moveTo>
                      <a:pt x="185889" y="44983"/>
                    </a:moveTo>
                    <a:lnTo>
                      <a:pt x="185610" y="37211"/>
                    </a:lnTo>
                    <a:lnTo>
                      <a:pt x="180873" y="26212"/>
                    </a:lnTo>
                    <a:lnTo>
                      <a:pt x="163995" y="26657"/>
                    </a:lnTo>
                    <a:lnTo>
                      <a:pt x="156298" y="33794"/>
                    </a:lnTo>
                    <a:lnTo>
                      <a:pt x="154216" y="41160"/>
                    </a:lnTo>
                    <a:lnTo>
                      <a:pt x="154178" y="47637"/>
                    </a:lnTo>
                    <a:lnTo>
                      <a:pt x="157226" y="53124"/>
                    </a:lnTo>
                    <a:lnTo>
                      <a:pt x="162293" y="57277"/>
                    </a:lnTo>
                    <a:lnTo>
                      <a:pt x="168300" y="59702"/>
                    </a:lnTo>
                    <a:lnTo>
                      <a:pt x="175260" y="59778"/>
                    </a:lnTo>
                    <a:lnTo>
                      <a:pt x="180924" y="56959"/>
                    </a:lnTo>
                    <a:lnTo>
                      <a:pt x="184670" y="51828"/>
                    </a:lnTo>
                    <a:lnTo>
                      <a:pt x="185889" y="4498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6" name="object 154">
                <a:extLst>
                  <a:ext uri="{FF2B5EF4-FFF2-40B4-BE49-F238E27FC236}">
                    <a16:creationId xmlns:a16="http://schemas.microsoft.com/office/drawing/2014/main" id="{31F992A9-8548-C94A-6440-B70D5AC54B7F}"/>
                  </a:ext>
                </a:extLst>
              </p:cNvPr>
              <p:cNvSpPr/>
              <p:nvPr/>
            </p:nvSpPr>
            <p:spPr>
              <a:xfrm>
                <a:off x="8171599" y="4793849"/>
                <a:ext cx="31750" cy="122555"/>
              </a:xfrm>
              <a:custGeom>
                <a:avLst/>
                <a:gdLst/>
                <a:ahLst/>
                <a:cxnLst/>
                <a:rect l="l" t="t" r="r" b="b"/>
                <a:pathLst>
                  <a:path w="31750" h="122554">
                    <a:moveTo>
                      <a:pt x="23037" y="104025"/>
                    </a:moveTo>
                    <a:lnTo>
                      <a:pt x="17170" y="97459"/>
                    </a:lnTo>
                    <a:lnTo>
                      <a:pt x="3289" y="98450"/>
                    </a:lnTo>
                    <a:lnTo>
                      <a:pt x="0" y="102895"/>
                    </a:lnTo>
                    <a:lnTo>
                      <a:pt x="1092" y="113017"/>
                    </a:lnTo>
                    <a:lnTo>
                      <a:pt x="1981" y="118503"/>
                    </a:lnTo>
                    <a:lnTo>
                      <a:pt x="4953" y="120396"/>
                    </a:lnTo>
                    <a:lnTo>
                      <a:pt x="7924" y="122288"/>
                    </a:lnTo>
                    <a:lnTo>
                      <a:pt x="16065" y="118960"/>
                    </a:lnTo>
                    <a:lnTo>
                      <a:pt x="23037" y="104025"/>
                    </a:lnTo>
                    <a:close/>
                  </a:path>
                  <a:path w="31750" h="122554">
                    <a:moveTo>
                      <a:pt x="31508" y="22517"/>
                    </a:moveTo>
                    <a:lnTo>
                      <a:pt x="29451" y="7988"/>
                    </a:lnTo>
                    <a:lnTo>
                      <a:pt x="24930" y="0"/>
                    </a:lnTo>
                    <a:lnTo>
                      <a:pt x="18897" y="76"/>
                    </a:lnTo>
                    <a:lnTo>
                      <a:pt x="13258" y="6705"/>
                    </a:lnTo>
                    <a:lnTo>
                      <a:pt x="9321" y="16586"/>
                    </a:lnTo>
                    <a:lnTo>
                      <a:pt x="7099" y="28600"/>
                    </a:lnTo>
                    <a:lnTo>
                      <a:pt x="6629" y="41630"/>
                    </a:lnTo>
                    <a:lnTo>
                      <a:pt x="7162" y="54787"/>
                    </a:lnTo>
                    <a:lnTo>
                      <a:pt x="8064" y="67005"/>
                    </a:lnTo>
                    <a:lnTo>
                      <a:pt x="9537" y="76835"/>
                    </a:lnTo>
                    <a:lnTo>
                      <a:pt x="11811" y="82829"/>
                    </a:lnTo>
                    <a:lnTo>
                      <a:pt x="15582" y="82499"/>
                    </a:lnTo>
                    <a:lnTo>
                      <a:pt x="20662" y="74955"/>
                    </a:lnTo>
                    <a:lnTo>
                      <a:pt x="25895" y="61137"/>
                    </a:lnTo>
                    <a:lnTo>
                      <a:pt x="30149" y="42011"/>
                    </a:lnTo>
                    <a:lnTo>
                      <a:pt x="31508" y="2251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7" name="object 155">
                <a:extLst>
                  <a:ext uri="{FF2B5EF4-FFF2-40B4-BE49-F238E27FC236}">
                    <a16:creationId xmlns:a16="http://schemas.microsoft.com/office/drawing/2014/main" id="{6CB141BE-D54C-7AA6-9FB8-0A368617C0A8}"/>
                  </a:ext>
                </a:extLst>
              </p:cNvPr>
              <p:cNvSpPr/>
              <p:nvPr/>
            </p:nvSpPr>
            <p:spPr>
              <a:xfrm>
                <a:off x="7843338" y="4886989"/>
                <a:ext cx="372110" cy="241300"/>
              </a:xfrm>
              <a:custGeom>
                <a:avLst/>
                <a:gdLst/>
                <a:ahLst/>
                <a:cxnLst/>
                <a:rect l="l" t="t" r="r" b="b"/>
                <a:pathLst>
                  <a:path w="372109" h="241300">
                    <a:moveTo>
                      <a:pt x="62880" y="0"/>
                    </a:moveTo>
                    <a:lnTo>
                      <a:pt x="36287" y="10977"/>
                    </a:lnTo>
                    <a:lnTo>
                      <a:pt x="29922" y="26540"/>
                    </a:lnTo>
                    <a:lnTo>
                      <a:pt x="25887" y="45133"/>
                    </a:lnTo>
                    <a:lnTo>
                      <a:pt x="22814" y="64222"/>
                    </a:lnTo>
                    <a:lnTo>
                      <a:pt x="19334" y="81268"/>
                    </a:lnTo>
                    <a:lnTo>
                      <a:pt x="12484" y="102514"/>
                    </a:lnTo>
                    <a:lnTo>
                      <a:pt x="4478" y="128545"/>
                    </a:lnTo>
                    <a:lnTo>
                      <a:pt x="0" y="154700"/>
                    </a:lnTo>
                    <a:lnTo>
                      <a:pt x="3733" y="176323"/>
                    </a:lnTo>
                    <a:lnTo>
                      <a:pt x="38130" y="196438"/>
                    </a:lnTo>
                    <a:lnTo>
                      <a:pt x="73846" y="202176"/>
                    </a:lnTo>
                    <a:lnTo>
                      <a:pt x="174376" y="231493"/>
                    </a:lnTo>
                    <a:lnTo>
                      <a:pt x="231634" y="241227"/>
                    </a:lnTo>
                    <a:lnTo>
                      <a:pt x="271945" y="231777"/>
                    </a:lnTo>
                    <a:lnTo>
                      <a:pt x="279116" y="228298"/>
                    </a:lnTo>
                    <a:lnTo>
                      <a:pt x="285902" y="227706"/>
                    </a:lnTo>
                    <a:lnTo>
                      <a:pt x="293019" y="229129"/>
                    </a:lnTo>
                    <a:lnTo>
                      <a:pt x="311804" y="235204"/>
                    </a:lnTo>
                    <a:lnTo>
                      <a:pt x="323468" y="238066"/>
                    </a:lnTo>
                    <a:lnTo>
                      <a:pt x="333445" y="237561"/>
                    </a:lnTo>
                    <a:lnTo>
                      <a:pt x="339011" y="230971"/>
                    </a:lnTo>
                    <a:lnTo>
                      <a:pt x="336917" y="223044"/>
                    </a:lnTo>
                    <a:lnTo>
                      <a:pt x="328093" y="219146"/>
                    </a:lnTo>
                    <a:lnTo>
                      <a:pt x="316080" y="217483"/>
                    </a:lnTo>
                    <a:lnTo>
                      <a:pt x="304415" y="216259"/>
                    </a:lnTo>
                    <a:lnTo>
                      <a:pt x="296745" y="213660"/>
                    </a:lnTo>
                    <a:lnTo>
                      <a:pt x="288644" y="208854"/>
                    </a:lnTo>
                    <a:lnTo>
                      <a:pt x="285560" y="203690"/>
                    </a:lnTo>
                    <a:lnTo>
                      <a:pt x="292939" y="200019"/>
                    </a:lnTo>
                    <a:lnTo>
                      <a:pt x="298331" y="199160"/>
                    </a:lnTo>
                    <a:lnTo>
                      <a:pt x="305441" y="202500"/>
                    </a:lnTo>
                    <a:lnTo>
                      <a:pt x="321114" y="207397"/>
                    </a:lnTo>
                    <a:lnTo>
                      <a:pt x="332783" y="210234"/>
                    </a:lnTo>
                    <a:lnTo>
                      <a:pt x="342665" y="210137"/>
                    </a:lnTo>
                    <a:lnTo>
                      <a:pt x="347963" y="204689"/>
                    </a:lnTo>
                    <a:lnTo>
                      <a:pt x="344864" y="197286"/>
                    </a:lnTo>
                    <a:lnTo>
                      <a:pt x="334312" y="192435"/>
                    </a:lnTo>
                    <a:lnTo>
                      <a:pt x="320670" y="189387"/>
                    </a:lnTo>
                    <a:lnTo>
                      <a:pt x="296939" y="185527"/>
                    </a:lnTo>
                    <a:lnTo>
                      <a:pt x="290457" y="176020"/>
                    </a:lnTo>
                    <a:lnTo>
                      <a:pt x="298174" y="173014"/>
                    </a:lnTo>
                    <a:lnTo>
                      <a:pt x="308729" y="173182"/>
                    </a:lnTo>
                    <a:lnTo>
                      <a:pt x="313755" y="175381"/>
                    </a:lnTo>
                    <a:lnTo>
                      <a:pt x="327386" y="179930"/>
                    </a:lnTo>
                    <a:lnTo>
                      <a:pt x="337546" y="182527"/>
                    </a:lnTo>
                    <a:lnTo>
                      <a:pt x="347339" y="182572"/>
                    </a:lnTo>
                    <a:lnTo>
                      <a:pt x="355356" y="177998"/>
                    </a:lnTo>
                    <a:lnTo>
                      <a:pt x="355110" y="171479"/>
                    </a:lnTo>
                    <a:lnTo>
                      <a:pt x="344789" y="166782"/>
                    </a:lnTo>
                    <a:lnTo>
                      <a:pt x="330022" y="163486"/>
                    </a:lnTo>
                    <a:lnTo>
                      <a:pt x="311723" y="160345"/>
                    </a:lnTo>
                    <a:lnTo>
                      <a:pt x="306551" y="158743"/>
                    </a:lnTo>
                    <a:lnTo>
                      <a:pt x="298143" y="154020"/>
                    </a:lnTo>
                    <a:lnTo>
                      <a:pt x="294342" y="150879"/>
                    </a:lnTo>
                    <a:lnTo>
                      <a:pt x="298876" y="147832"/>
                    </a:lnTo>
                    <a:lnTo>
                      <a:pt x="304082" y="146736"/>
                    </a:lnTo>
                    <a:lnTo>
                      <a:pt x="310837" y="147833"/>
                    </a:lnTo>
                    <a:lnTo>
                      <a:pt x="333360" y="154768"/>
                    </a:lnTo>
                    <a:lnTo>
                      <a:pt x="345033" y="157588"/>
                    </a:lnTo>
                    <a:lnTo>
                      <a:pt x="354823" y="157884"/>
                    </a:lnTo>
                    <a:lnTo>
                      <a:pt x="359869" y="153528"/>
                    </a:lnTo>
                    <a:lnTo>
                      <a:pt x="356511" y="147218"/>
                    </a:lnTo>
                    <a:lnTo>
                      <a:pt x="345862" y="142759"/>
                    </a:lnTo>
                    <a:lnTo>
                      <a:pt x="332220" y="139690"/>
                    </a:lnTo>
                    <a:lnTo>
                      <a:pt x="315116" y="136701"/>
                    </a:lnTo>
                    <a:lnTo>
                      <a:pt x="306174" y="134576"/>
                    </a:lnTo>
                    <a:lnTo>
                      <a:pt x="302698" y="130963"/>
                    </a:lnTo>
                    <a:lnTo>
                      <a:pt x="300539" y="124788"/>
                    </a:lnTo>
                    <a:lnTo>
                      <a:pt x="307344" y="122954"/>
                    </a:lnTo>
                    <a:lnTo>
                      <a:pt x="317145" y="123644"/>
                    </a:lnTo>
                    <a:lnTo>
                      <a:pt x="323974" y="125037"/>
                    </a:lnTo>
                    <a:lnTo>
                      <a:pt x="333757" y="128539"/>
                    </a:lnTo>
                    <a:lnTo>
                      <a:pt x="344678" y="131686"/>
                    </a:lnTo>
                    <a:lnTo>
                      <a:pt x="354496" y="132037"/>
                    </a:lnTo>
                    <a:lnTo>
                      <a:pt x="360968" y="127152"/>
                    </a:lnTo>
                    <a:lnTo>
                      <a:pt x="358919" y="120302"/>
                    </a:lnTo>
                    <a:lnTo>
                      <a:pt x="348093" y="115902"/>
                    </a:lnTo>
                    <a:lnTo>
                      <a:pt x="333605" y="113200"/>
                    </a:lnTo>
                    <a:lnTo>
                      <a:pt x="317451" y="110995"/>
                    </a:lnTo>
                    <a:lnTo>
                      <a:pt x="308572" y="110252"/>
                    </a:lnTo>
                    <a:lnTo>
                      <a:pt x="304289" y="102441"/>
                    </a:lnTo>
                    <a:lnTo>
                      <a:pt x="312415" y="99969"/>
                    </a:lnTo>
                    <a:lnTo>
                      <a:pt x="322425" y="99739"/>
                    </a:lnTo>
                    <a:lnTo>
                      <a:pt x="328309" y="102263"/>
                    </a:lnTo>
                    <a:lnTo>
                      <a:pt x="344352" y="107501"/>
                    </a:lnTo>
                    <a:lnTo>
                      <a:pt x="356013" y="110363"/>
                    </a:lnTo>
                    <a:lnTo>
                      <a:pt x="365989" y="109858"/>
                    </a:lnTo>
                    <a:lnTo>
                      <a:pt x="371554" y="103268"/>
                    </a:lnTo>
                    <a:lnTo>
                      <a:pt x="368720" y="94723"/>
                    </a:lnTo>
                    <a:lnTo>
                      <a:pt x="358259" y="89463"/>
                    </a:lnTo>
                    <a:lnTo>
                      <a:pt x="344605" y="86436"/>
                    </a:lnTo>
                    <a:lnTo>
                      <a:pt x="332194" y="84588"/>
                    </a:lnTo>
                    <a:lnTo>
                      <a:pt x="322068" y="81076"/>
                    </a:lnTo>
                    <a:lnTo>
                      <a:pt x="313183" y="75436"/>
                    </a:lnTo>
                    <a:lnTo>
                      <a:pt x="306872" y="70205"/>
                    </a:lnTo>
                    <a:lnTo>
                      <a:pt x="304467" y="67918"/>
                    </a:lnTo>
                    <a:lnTo>
                      <a:pt x="285304" y="47950"/>
                    </a:lnTo>
                    <a:lnTo>
                      <a:pt x="253369" y="37974"/>
                    </a:lnTo>
                    <a:lnTo>
                      <a:pt x="216888" y="33012"/>
                    </a:lnTo>
                    <a:lnTo>
                      <a:pt x="184083" y="28087"/>
                    </a:lnTo>
                    <a:lnTo>
                      <a:pt x="151017" y="18268"/>
                    </a:lnTo>
                    <a:lnTo>
                      <a:pt x="105870" y="5667"/>
                    </a:lnTo>
                    <a:lnTo>
                      <a:pt x="6288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8" name="object 156">
                <a:extLst>
                  <a:ext uri="{FF2B5EF4-FFF2-40B4-BE49-F238E27FC236}">
                    <a16:creationId xmlns:a16="http://schemas.microsoft.com/office/drawing/2014/main" id="{F80AA252-9219-3A1C-1C79-69D3038B1948}"/>
                  </a:ext>
                </a:extLst>
              </p:cNvPr>
              <p:cNvSpPr/>
              <p:nvPr/>
            </p:nvSpPr>
            <p:spPr>
              <a:xfrm>
                <a:off x="7843337" y="4886986"/>
                <a:ext cx="272415" cy="241300"/>
              </a:xfrm>
              <a:custGeom>
                <a:avLst/>
                <a:gdLst/>
                <a:ahLst/>
                <a:cxnLst/>
                <a:rect l="l" t="t" r="r" b="b"/>
                <a:pathLst>
                  <a:path w="272415" h="241300">
                    <a:moveTo>
                      <a:pt x="62880" y="0"/>
                    </a:moveTo>
                    <a:lnTo>
                      <a:pt x="36287" y="10971"/>
                    </a:lnTo>
                    <a:lnTo>
                      <a:pt x="29923" y="26535"/>
                    </a:lnTo>
                    <a:lnTo>
                      <a:pt x="25891" y="45133"/>
                    </a:lnTo>
                    <a:lnTo>
                      <a:pt x="22818" y="64225"/>
                    </a:lnTo>
                    <a:lnTo>
                      <a:pt x="19334" y="81273"/>
                    </a:lnTo>
                    <a:lnTo>
                      <a:pt x="12484" y="102519"/>
                    </a:lnTo>
                    <a:lnTo>
                      <a:pt x="4478" y="128549"/>
                    </a:lnTo>
                    <a:lnTo>
                      <a:pt x="0" y="154705"/>
                    </a:lnTo>
                    <a:lnTo>
                      <a:pt x="3733" y="176328"/>
                    </a:lnTo>
                    <a:lnTo>
                      <a:pt x="38130" y="196440"/>
                    </a:lnTo>
                    <a:lnTo>
                      <a:pt x="73846" y="202170"/>
                    </a:lnTo>
                    <a:lnTo>
                      <a:pt x="174376" y="231496"/>
                    </a:lnTo>
                    <a:lnTo>
                      <a:pt x="231634" y="241231"/>
                    </a:lnTo>
                    <a:lnTo>
                      <a:pt x="271945" y="231781"/>
                    </a:lnTo>
                    <a:lnTo>
                      <a:pt x="248220" y="222429"/>
                    </a:lnTo>
                    <a:lnTo>
                      <a:pt x="232264" y="217037"/>
                    </a:lnTo>
                    <a:lnTo>
                      <a:pt x="216832" y="213560"/>
                    </a:lnTo>
                    <a:lnTo>
                      <a:pt x="194680" y="209950"/>
                    </a:lnTo>
                    <a:lnTo>
                      <a:pt x="177552" y="206441"/>
                    </a:lnTo>
                    <a:lnTo>
                      <a:pt x="160697" y="201526"/>
                    </a:lnTo>
                    <a:lnTo>
                      <a:pt x="144171" y="195543"/>
                    </a:lnTo>
                    <a:lnTo>
                      <a:pt x="128033" y="188830"/>
                    </a:lnTo>
                    <a:lnTo>
                      <a:pt x="112485" y="183400"/>
                    </a:lnTo>
                    <a:lnTo>
                      <a:pt x="67239" y="163626"/>
                    </a:lnTo>
                    <a:lnTo>
                      <a:pt x="49837" y="125397"/>
                    </a:lnTo>
                    <a:lnTo>
                      <a:pt x="51450" y="110371"/>
                    </a:lnTo>
                    <a:lnTo>
                      <a:pt x="54820" y="95388"/>
                    </a:lnTo>
                    <a:lnTo>
                      <a:pt x="58795" y="80354"/>
                    </a:lnTo>
                    <a:lnTo>
                      <a:pt x="60585" y="72759"/>
                    </a:lnTo>
                    <a:lnTo>
                      <a:pt x="87311" y="36740"/>
                    </a:lnTo>
                    <a:lnTo>
                      <a:pt x="129352" y="26646"/>
                    </a:lnTo>
                    <a:lnTo>
                      <a:pt x="144430" y="30426"/>
                    </a:lnTo>
                    <a:lnTo>
                      <a:pt x="159068" y="36060"/>
                    </a:lnTo>
                    <a:lnTo>
                      <a:pt x="174332" y="41341"/>
                    </a:lnTo>
                    <a:lnTo>
                      <a:pt x="189938" y="44672"/>
                    </a:lnTo>
                    <a:lnTo>
                      <a:pt x="205601" y="44457"/>
                    </a:lnTo>
                    <a:lnTo>
                      <a:pt x="211875" y="42995"/>
                    </a:lnTo>
                    <a:lnTo>
                      <a:pt x="218003" y="40749"/>
                    </a:lnTo>
                    <a:lnTo>
                      <a:pt x="223932" y="37865"/>
                    </a:lnTo>
                    <a:lnTo>
                      <a:pt x="229611" y="34489"/>
                    </a:lnTo>
                    <a:lnTo>
                      <a:pt x="205402" y="31651"/>
                    </a:lnTo>
                    <a:lnTo>
                      <a:pt x="194224" y="30057"/>
                    </a:lnTo>
                    <a:lnTo>
                      <a:pt x="184083" y="28091"/>
                    </a:lnTo>
                    <a:lnTo>
                      <a:pt x="151017" y="18272"/>
                    </a:lnTo>
                    <a:lnTo>
                      <a:pt x="105870" y="5670"/>
                    </a:lnTo>
                    <a:lnTo>
                      <a:pt x="6288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49" name="object 157">
                <a:extLst>
                  <a:ext uri="{FF2B5EF4-FFF2-40B4-BE49-F238E27FC236}">
                    <a16:creationId xmlns:a16="http://schemas.microsoft.com/office/drawing/2014/main" id="{8A03054A-5CA7-29F3-9B7E-5F94975ED010}"/>
                  </a:ext>
                </a:extLst>
              </p:cNvPr>
              <p:cNvSpPr/>
              <p:nvPr/>
            </p:nvSpPr>
            <p:spPr>
              <a:xfrm>
                <a:off x="7893481" y="4925548"/>
                <a:ext cx="182245" cy="145415"/>
              </a:xfrm>
              <a:custGeom>
                <a:avLst/>
                <a:gdLst/>
                <a:ahLst/>
                <a:cxnLst/>
                <a:rect l="l" t="t" r="r" b="b"/>
                <a:pathLst>
                  <a:path w="182245" h="145414">
                    <a:moveTo>
                      <a:pt x="23482" y="115506"/>
                    </a:moveTo>
                    <a:lnTo>
                      <a:pt x="19837" y="110248"/>
                    </a:lnTo>
                    <a:lnTo>
                      <a:pt x="10299" y="106019"/>
                    </a:lnTo>
                    <a:lnTo>
                      <a:pt x="5041" y="110502"/>
                    </a:lnTo>
                    <a:lnTo>
                      <a:pt x="3187" y="115265"/>
                    </a:lnTo>
                    <a:lnTo>
                      <a:pt x="939" y="121018"/>
                    </a:lnTo>
                    <a:lnTo>
                      <a:pt x="4495" y="126492"/>
                    </a:lnTo>
                    <a:lnTo>
                      <a:pt x="15278" y="127635"/>
                    </a:lnTo>
                    <a:lnTo>
                      <a:pt x="22301" y="125717"/>
                    </a:lnTo>
                    <a:lnTo>
                      <a:pt x="23482" y="115506"/>
                    </a:lnTo>
                    <a:close/>
                  </a:path>
                  <a:path w="182245" h="145414">
                    <a:moveTo>
                      <a:pt x="28206" y="34302"/>
                    </a:moveTo>
                    <a:lnTo>
                      <a:pt x="10617" y="0"/>
                    </a:lnTo>
                    <a:lnTo>
                      <a:pt x="5626" y="1358"/>
                    </a:lnTo>
                    <a:lnTo>
                      <a:pt x="2197" y="5003"/>
                    </a:lnTo>
                    <a:lnTo>
                      <a:pt x="114" y="10388"/>
                    </a:lnTo>
                    <a:lnTo>
                      <a:pt x="0" y="16916"/>
                    </a:lnTo>
                    <a:lnTo>
                      <a:pt x="2451" y="24028"/>
                    </a:lnTo>
                    <a:lnTo>
                      <a:pt x="6934" y="32232"/>
                    </a:lnTo>
                    <a:lnTo>
                      <a:pt x="15697" y="37731"/>
                    </a:lnTo>
                    <a:lnTo>
                      <a:pt x="28206" y="34302"/>
                    </a:lnTo>
                    <a:close/>
                  </a:path>
                  <a:path w="182245" h="145414">
                    <a:moveTo>
                      <a:pt x="140487" y="128409"/>
                    </a:moveTo>
                    <a:lnTo>
                      <a:pt x="134886" y="122034"/>
                    </a:lnTo>
                    <a:lnTo>
                      <a:pt x="121551" y="117576"/>
                    </a:lnTo>
                    <a:lnTo>
                      <a:pt x="114909" y="121996"/>
                    </a:lnTo>
                    <a:lnTo>
                      <a:pt x="113118" y="135788"/>
                    </a:lnTo>
                    <a:lnTo>
                      <a:pt x="116217" y="143827"/>
                    </a:lnTo>
                    <a:lnTo>
                      <a:pt x="123317" y="144627"/>
                    </a:lnTo>
                    <a:lnTo>
                      <a:pt x="129400" y="145326"/>
                    </a:lnTo>
                    <a:lnTo>
                      <a:pt x="136207" y="140893"/>
                    </a:lnTo>
                    <a:lnTo>
                      <a:pt x="140487" y="128409"/>
                    </a:lnTo>
                    <a:close/>
                  </a:path>
                  <a:path w="182245" h="145414">
                    <a:moveTo>
                      <a:pt x="181851" y="56045"/>
                    </a:moveTo>
                    <a:lnTo>
                      <a:pt x="178333" y="44615"/>
                    </a:lnTo>
                    <a:lnTo>
                      <a:pt x="161518" y="43230"/>
                    </a:lnTo>
                    <a:lnTo>
                      <a:pt x="153085" y="49491"/>
                    </a:lnTo>
                    <a:lnTo>
                      <a:pt x="150202" y="56591"/>
                    </a:lnTo>
                    <a:lnTo>
                      <a:pt x="149466" y="63017"/>
                    </a:lnTo>
                    <a:lnTo>
                      <a:pt x="151917" y="68808"/>
                    </a:lnTo>
                    <a:lnTo>
                      <a:pt x="156502" y="73482"/>
                    </a:lnTo>
                    <a:lnTo>
                      <a:pt x="162217" y="76542"/>
                    </a:lnTo>
                    <a:lnTo>
                      <a:pt x="169125" y="77381"/>
                    </a:lnTo>
                    <a:lnTo>
                      <a:pt x="175056" y="75184"/>
                    </a:lnTo>
                    <a:lnTo>
                      <a:pt x="179336" y="70485"/>
                    </a:lnTo>
                    <a:lnTo>
                      <a:pt x="181279" y="63817"/>
                    </a:lnTo>
                    <a:lnTo>
                      <a:pt x="181851" y="5604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0" name="object 158">
                <a:extLst>
                  <a:ext uri="{FF2B5EF4-FFF2-40B4-BE49-F238E27FC236}">
                    <a16:creationId xmlns:a16="http://schemas.microsoft.com/office/drawing/2014/main" id="{BB94D416-23E3-50F7-624F-EFE5E2427CC4}"/>
                  </a:ext>
                </a:extLst>
              </p:cNvPr>
              <p:cNvSpPr/>
              <p:nvPr/>
            </p:nvSpPr>
            <p:spPr>
              <a:xfrm>
                <a:off x="8082165" y="4959038"/>
                <a:ext cx="40640" cy="119380"/>
              </a:xfrm>
              <a:custGeom>
                <a:avLst/>
                <a:gdLst/>
                <a:ahLst/>
                <a:cxnLst/>
                <a:rect l="l" t="t" r="r" b="b"/>
                <a:pathLst>
                  <a:path w="40640" h="119379">
                    <a:moveTo>
                      <a:pt x="20078" y="100012"/>
                    </a:moveTo>
                    <a:lnTo>
                      <a:pt x="17665" y="96634"/>
                    </a:lnTo>
                    <a:lnTo>
                      <a:pt x="10718" y="96367"/>
                    </a:lnTo>
                    <a:lnTo>
                      <a:pt x="3530" y="96367"/>
                    </a:lnTo>
                    <a:lnTo>
                      <a:pt x="0" y="100177"/>
                    </a:lnTo>
                    <a:lnTo>
                      <a:pt x="0" y="110350"/>
                    </a:lnTo>
                    <a:lnTo>
                      <a:pt x="279" y="115912"/>
                    </a:lnTo>
                    <a:lnTo>
                      <a:pt x="4013" y="118897"/>
                    </a:lnTo>
                    <a:lnTo>
                      <a:pt x="10706" y="118897"/>
                    </a:lnTo>
                    <a:lnTo>
                      <a:pt x="14249" y="117881"/>
                    </a:lnTo>
                    <a:lnTo>
                      <a:pt x="20078" y="108254"/>
                    </a:lnTo>
                    <a:lnTo>
                      <a:pt x="20078" y="100012"/>
                    </a:lnTo>
                    <a:close/>
                  </a:path>
                  <a:path w="40640" h="119379">
                    <a:moveTo>
                      <a:pt x="40017" y="23685"/>
                    </a:moveTo>
                    <a:lnTo>
                      <a:pt x="39547" y="9017"/>
                    </a:lnTo>
                    <a:lnTo>
                      <a:pt x="35915" y="584"/>
                    </a:lnTo>
                    <a:lnTo>
                      <a:pt x="29908" y="0"/>
                    </a:lnTo>
                    <a:lnTo>
                      <a:pt x="23596" y="5994"/>
                    </a:lnTo>
                    <a:lnTo>
                      <a:pt x="12331" y="53136"/>
                    </a:lnTo>
                    <a:lnTo>
                      <a:pt x="11899" y="65379"/>
                    </a:lnTo>
                    <a:lnTo>
                      <a:pt x="12306" y="75298"/>
                    </a:lnTo>
                    <a:lnTo>
                      <a:pt x="13906" y="81508"/>
                    </a:lnTo>
                    <a:lnTo>
                      <a:pt x="17703" y="81584"/>
                    </a:lnTo>
                    <a:lnTo>
                      <a:pt x="23558" y="74637"/>
                    </a:lnTo>
                    <a:lnTo>
                      <a:pt x="30264" y="61480"/>
                    </a:lnTo>
                    <a:lnTo>
                      <a:pt x="36576" y="42926"/>
                    </a:lnTo>
                    <a:lnTo>
                      <a:pt x="40017" y="2368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051" name="object 159">
                <a:extLst>
                  <a:ext uri="{FF2B5EF4-FFF2-40B4-BE49-F238E27FC236}">
                    <a16:creationId xmlns:a16="http://schemas.microsoft.com/office/drawing/2014/main" id="{2D7714A7-56DE-E127-6DE2-18341341D832}"/>
                  </a:ext>
                </a:extLst>
              </p:cNvPr>
              <p:cNvPicPr/>
              <p:nvPr/>
            </p:nvPicPr>
            <p:blipFill>
              <a:blip r:embed="rId218" cstate="print"/>
              <a:stretch>
                <a:fillRect/>
              </a:stretch>
            </p:blipFill>
            <p:spPr>
              <a:xfrm>
                <a:off x="7570649" y="3829569"/>
                <a:ext cx="305131" cy="246000"/>
              </a:xfrm>
              <a:prstGeom prst="rect">
                <a:avLst/>
              </a:prstGeom>
            </p:spPr>
          </p:pic>
          <p:sp>
            <p:nvSpPr>
              <p:cNvPr id="2052" name="object 160">
                <a:extLst>
                  <a:ext uri="{FF2B5EF4-FFF2-40B4-BE49-F238E27FC236}">
                    <a16:creationId xmlns:a16="http://schemas.microsoft.com/office/drawing/2014/main" id="{04F82CB0-690B-6E84-5463-101692F1F3C3}"/>
                  </a:ext>
                </a:extLst>
              </p:cNvPr>
              <p:cNvSpPr/>
              <p:nvPr/>
            </p:nvSpPr>
            <p:spPr>
              <a:xfrm>
                <a:off x="7570647" y="3829813"/>
                <a:ext cx="277495" cy="245110"/>
              </a:xfrm>
              <a:custGeom>
                <a:avLst/>
                <a:gdLst/>
                <a:ahLst/>
                <a:cxnLst/>
                <a:rect l="l" t="t" r="r" b="b"/>
                <a:pathLst>
                  <a:path w="277495" h="245110">
                    <a:moveTo>
                      <a:pt x="57397" y="0"/>
                    </a:moveTo>
                    <a:lnTo>
                      <a:pt x="30574" y="12525"/>
                    </a:lnTo>
                    <a:lnTo>
                      <a:pt x="24759" y="28825"/>
                    </a:lnTo>
                    <a:lnTo>
                      <a:pt x="21485" y="48132"/>
                    </a:lnTo>
                    <a:lnTo>
                      <a:pt x="19224" y="67902"/>
                    </a:lnTo>
                    <a:lnTo>
                      <a:pt x="16448" y="85591"/>
                    </a:lnTo>
                    <a:lnTo>
                      <a:pt x="10393" y="107755"/>
                    </a:lnTo>
                    <a:lnTo>
                      <a:pt x="3379" y="134891"/>
                    </a:lnTo>
                    <a:lnTo>
                      <a:pt x="0" y="161992"/>
                    </a:lnTo>
                    <a:lnTo>
                      <a:pt x="4847" y="184049"/>
                    </a:lnTo>
                    <a:lnTo>
                      <a:pt x="42605" y="205653"/>
                    </a:lnTo>
                    <a:lnTo>
                      <a:pt x="81043" y="212415"/>
                    </a:lnTo>
                    <a:lnTo>
                      <a:pt x="118052" y="221010"/>
                    </a:lnTo>
                    <a:lnTo>
                      <a:pt x="170640" y="234202"/>
                    </a:lnTo>
                    <a:lnTo>
                      <a:pt x="224351" y="244652"/>
                    </a:lnTo>
                    <a:lnTo>
                      <a:pt x="264733" y="245022"/>
                    </a:lnTo>
                    <a:lnTo>
                      <a:pt x="277331" y="227974"/>
                    </a:lnTo>
                    <a:lnTo>
                      <a:pt x="269250" y="217193"/>
                    </a:lnTo>
                    <a:lnTo>
                      <a:pt x="252850" y="212839"/>
                    </a:lnTo>
                    <a:lnTo>
                      <a:pt x="202736" y="209671"/>
                    </a:lnTo>
                    <a:lnTo>
                      <a:pt x="184961" y="206869"/>
                    </a:lnTo>
                    <a:lnTo>
                      <a:pt x="167401" y="202603"/>
                    </a:lnTo>
                    <a:lnTo>
                      <a:pt x="150129" y="197223"/>
                    </a:lnTo>
                    <a:lnTo>
                      <a:pt x="133220" y="191075"/>
                    </a:lnTo>
                    <a:lnTo>
                      <a:pt x="116985" y="186227"/>
                    </a:lnTo>
                    <a:lnTo>
                      <a:pt x="69546" y="168018"/>
                    </a:lnTo>
                    <a:lnTo>
                      <a:pt x="49864" y="129530"/>
                    </a:lnTo>
                    <a:lnTo>
                      <a:pt x="50819" y="114005"/>
                    </a:lnTo>
                    <a:lnTo>
                      <a:pt x="53589" y="98439"/>
                    </a:lnTo>
                    <a:lnTo>
                      <a:pt x="56967" y="82803"/>
                    </a:lnTo>
                    <a:lnTo>
                      <a:pt x="58449" y="74912"/>
                    </a:lnTo>
                    <a:lnTo>
                      <a:pt x="84237" y="36629"/>
                    </a:lnTo>
                    <a:lnTo>
                      <a:pt x="126989" y="24286"/>
                    </a:lnTo>
                    <a:lnTo>
                      <a:pt x="142664" y="27467"/>
                    </a:lnTo>
                    <a:lnTo>
                      <a:pt x="157977" y="32568"/>
                    </a:lnTo>
                    <a:lnTo>
                      <a:pt x="173920" y="37280"/>
                    </a:lnTo>
                    <a:lnTo>
                      <a:pt x="190122" y="39976"/>
                    </a:lnTo>
                    <a:lnTo>
                      <a:pt x="206212" y="39027"/>
                    </a:lnTo>
                    <a:lnTo>
                      <a:pt x="212595" y="37227"/>
                    </a:lnTo>
                    <a:lnTo>
                      <a:pt x="218789" y="34628"/>
                    </a:lnTo>
                    <a:lnTo>
                      <a:pt x="224749" y="31384"/>
                    </a:lnTo>
                    <a:lnTo>
                      <a:pt x="230431" y="27645"/>
                    </a:lnTo>
                    <a:lnTo>
                      <a:pt x="205409" y="25864"/>
                    </a:lnTo>
                    <a:lnTo>
                      <a:pt x="193841" y="24746"/>
                    </a:lnTo>
                    <a:lnTo>
                      <a:pt x="183323" y="23195"/>
                    </a:lnTo>
                    <a:lnTo>
                      <a:pt x="148866" y="14653"/>
                    </a:lnTo>
                    <a:lnTo>
                      <a:pt x="101859" y="3815"/>
                    </a:lnTo>
                    <a:lnTo>
                      <a:pt x="57397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3" name="object 161">
                <a:extLst>
                  <a:ext uri="{FF2B5EF4-FFF2-40B4-BE49-F238E27FC236}">
                    <a16:creationId xmlns:a16="http://schemas.microsoft.com/office/drawing/2014/main" id="{100D933C-C6A5-E116-DC4F-058FABE99A7C}"/>
                  </a:ext>
                </a:extLst>
              </p:cNvPr>
              <p:cNvSpPr/>
              <p:nvPr/>
            </p:nvSpPr>
            <p:spPr>
              <a:xfrm>
                <a:off x="7617371" y="3869556"/>
                <a:ext cx="189230" cy="144145"/>
              </a:xfrm>
              <a:custGeom>
                <a:avLst/>
                <a:gdLst/>
                <a:ahLst/>
                <a:cxnLst/>
                <a:rect l="l" t="t" r="r" b="b"/>
                <a:pathLst>
                  <a:path w="189229" h="144145">
                    <a:moveTo>
                      <a:pt x="28346" y="27571"/>
                    </a:moveTo>
                    <a:lnTo>
                      <a:pt x="10299" y="0"/>
                    </a:lnTo>
                    <a:lnTo>
                      <a:pt x="5245" y="1638"/>
                    </a:lnTo>
                    <a:lnTo>
                      <a:pt x="1879" y="5549"/>
                    </a:lnTo>
                    <a:lnTo>
                      <a:pt x="0" y="11176"/>
                    </a:lnTo>
                    <a:lnTo>
                      <a:pt x="177" y="17894"/>
                    </a:lnTo>
                    <a:lnTo>
                      <a:pt x="3035" y="25082"/>
                    </a:lnTo>
                    <a:lnTo>
                      <a:pt x="8039" y="33299"/>
                    </a:lnTo>
                    <a:lnTo>
                      <a:pt x="17297" y="38544"/>
                    </a:lnTo>
                    <a:lnTo>
                      <a:pt x="23152" y="36652"/>
                    </a:lnTo>
                    <a:lnTo>
                      <a:pt x="26962" y="33362"/>
                    </a:lnTo>
                    <a:lnTo>
                      <a:pt x="28346" y="27571"/>
                    </a:lnTo>
                    <a:close/>
                  </a:path>
                  <a:path w="189229" h="144145">
                    <a:moveTo>
                      <a:pt x="28943" y="118148"/>
                    </a:moveTo>
                    <a:lnTo>
                      <a:pt x="24955" y="112915"/>
                    </a:lnTo>
                    <a:lnTo>
                      <a:pt x="14947" y="109004"/>
                    </a:lnTo>
                    <a:lnTo>
                      <a:pt x="9753" y="113868"/>
                    </a:lnTo>
                    <a:lnTo>
                      <a:pt x="8064" y="118859"/>
                    </a:lnTo>
                    <a:lnTo>
                      <a:pt x="6032" y="124879"/>
                    </a:lnTo>
                    <a:lnTo>
                      <a:pt x="9944" y="130327"/>
                    </a:lnTo>
                    <a:lnTo>
                      <a:pt x="21069" y="131000"/>
                    </a:lnTo>
                    <a:lnTo>
                      <a:pt x="28206" y="128701"/>
                    </a:lnTo>
                    <a:lnTo>
                      <a:pt x="28943" y="118148"/>
                    </a:lnTo>
                    <a:close/>
                  </a:path>
                  <a:path w="189229" h="144145">
                    <a:moveTo>
                      <a:pt x="149834" y="125933"/>
                    </a:moveTo>
                    <a:lnTo>
                      <a:pt x="143776" y="119634"/>
                    </a:lnTo>
                    <a:lnTo>
                      <a:pt x="129870" y="115671"/>
                    </a:lnTo>
                    <a:lnTo>
                      <a:pt x="123228" y="120548"/>
                    </a:lnTo>
                    <a:lnTo>
                      <a:pt x="122059" y="134810"/>
                    </a:lnTo>
                    <a:lnTo>
                      <a:pt x="125603" y="142925"/>
                    </a:lnTo>
                    <a:lnTo>
                      <a:pt x="132943" y="143408"/>
                    </a:lnTo>
                    <a:lnTo>
                      <a:pt x="139230" y="143827"/>
                    </a:lnTo>
                    <a:lnTo>
                      <a:pt x="146011" y="138963"/>
                    </a:lnTo>
                    <a:lnTo>
                      <a:pt x="149834" y="125933"/>
                    </a:lnTo>
                    <a:close/>
                  </a:path>
                  <a:path w="189229" h="144145">
                    <a:moveTo>
                      <a:pt x="188976" y="49606"/>
                    </a:moveTo>
                    <a:lnTo>
                      <a:pt x="184810" y="38011"/>
                    </a:lnTo>
                    <a:lnTo>
                      <a:pt x="167462" y="37376"/>
                    </a:lnTo>
                    <a:lnTo>
                      <a:pt x="159092" y="44208"/>
                    </a:lnTo>
                    <a:lnTo>
                      <a:pt x="156464" y="51638"/>
                    </a:lnTo>
                    <a:lnTo>
                      <a:pt x="156006" y="58293"/>
                    </a:lnTo>
                    <a:lnTo>
                      <a:pt x="158788" y="64135"/>
                    </a:lnTo>
                    <a:lnTo>
                      <a:pt x="163728" y="68719"/>
                    </a:lnTo>
                    <a:lnTo>
                      <a:pt x="169748" y="71589"/>
                    </a:lnTo>
                    <a:lnTo>
                      <a:pt x="176885" y="72123"/>
                    </a:lnTo>
                    <a:lnTo>
                      <a:pt x="182880" y="69596"/>
                    </a:lnTo>
                    <a:lnTo>
                      <a:pt x="187058" y="64566"/>
                    </a:lnTo>
                    <a:lnTo>
                      <a:pt x="188747" y="57619"/>
                    </a:lnTo>
                    <a:lnTo>
                      <a:pt x="188976" y="4960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4" name="object 162">
                <a:extLst>
                  <a:ext uri="{FF2B5EF4-FFF2-40B4-BE49-F238E27FC236}">
                    <a16:creationId xmlns:a16="http://schemas.microsoft.com/office/drawing/2014/main" id="{98352859-07FB-C9EA-641B-88754F56D801}"/>
                  </a:ext>
                </a:extLst>
              </p:cNvPr>
              <p:cNvSpPr/>
              <p:nvPr/>
            </p:nvSpPr>
            <p:spPr>
              <a:xfrm>
                <a:off x="7817231" y="3894245"/>
                <a:ext cx="37465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37465" h="123825">
                    <a:moveTo>
                      <a:pt x="20675" y="103657"/>
                    </a:moveTo>
                    <a:lnTo>
                      <a:pt x="17767" y="99974"/>
                    </a:lnTo>
                    <a:lnTo>
                      <a:pt x="3454" y="99974"/>
                    </a:lnTo>
                    <a:lnTo>
                      <a:pt x="0" y="104127"/>
                    </a:lnTo>
                    <a:lnTo>
                      <a:pt x="114" y="111975"/>
                    </a:lnTo>
                    <a:lnTo>
                      <a:pt x="241" y="114858"/>
                    </a:lnTo>
                    <a:lnTo>
                      <a:pt x="800" y="120548"/>
                    </a:lnTo>
                    <a:lnTo>
                      <a:pt x="4673" y="123380"/>
                    </a:lnTo>
                    <a:lnTo>
                      <a:pt x="10960" y="123380"/>
                    </a:lnTo>
                    <a:lnTo>
                      <a:pt x="15252" y="121932"/>
                    </a:lnTo>
                    <a:lnTo>
                      <a:pt x="20675" y="111975"/>
                    </a:lnTo>
                    <a:lnTo>
                      <a:pt x="20675" y="103657"/>
                    </a:lnTo>
                    <a:close/>
                  </a:path>
                  <a:path w="37465" h="123825">
                    <a:moveTo>
                      <a:pt x="37338" y="23876"/>
                    </a:moveTo>
                    <a:lnTo>
                      <a:pt x="36156" y="8826"/>
                    </a:lnTo>
                    <a:lnTo>
                      <a:pt x="32029" y="317"/>
                    </a:lnTo>
                    <a:lnTo>
                      <a:pt x="25831" y="0"/>
                    </a:lnTo>
                    <a:lnTo>
                      <a:pt x="19621" y="6451"/>
                    </a:lnTo>
                    <a:lnTo>
                      <a:pt x="14922" y="16357"/>
                    </a:lnTo>
                    <a:lnTo>
                      <a:pt x="11874" y="28549"/>
                    </a:lnTo>
                    <a:lnTo>
                      <a:pt x="10553" y="41897"/>
                    </a:lnTo>
                    <a:lnTo>
                      <a:pt x="10248" y="55448"/>
                    </a:lnTo>
                    <a:lnTo>
                      <a:pt x="10375" y="68059"/>
                    </a:lnTo>
                    <a:lnTo>
                      <a:pt x="11264" y="78244"/>
                    </a:lnTo>
                    <a:lnTo>
                      <a:pt x="13208" y="84543"/>
                    </a:lnTo>
                    <a:lnTo>
                      <a:pt x="17094" y="84455"/>
                    </a:lnTo>
                    <a:lnTo>
                      <a:pt x="22796" y="77038"/>
                    </a:lnTo>
                    <a:lnTo>
                      <a:pt x="29083" y="63182"/>
                    </a:lnTo>
                    <a:lnTo>
                      <a:pt x="34683" y="43815"/>
                    </a:lnTo>
                    <a:lnTo>
                      <a:pt x="37338" y="23876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055" name="object 163">
                <a:extLst>
                  <a:ext uri="{FF2B5EF4-FFF2-40B4-BE49-F238E27FC236}">
                    <a16:creationId xmlns:a16="http://schemas.microsoft.com/office/drawing/2014/main" id="{8C236810-558F-544A-1869-F3947DDC0289}"/>
                  </a:ext>
                </a:extLst>
              </p:cNvPr>
              <p:cNvPicPr/>
              <p:nvPr/>
            </p:nvPicPr>
            <p:blipFill>
              <a:blip r:embed="rId219" cstate="print"/>
              <a:stretch>
                <a:fillRect/>
              </a:stretch>
            </p:blipFill>
            <p:spPr>
              <a:xfrm>
                <a:off x="7860622" y="3888677"/>
                <a:ext cx="83418" cy="178799"/>
              </a:xfrm>
              <a:prstGeom prst="rect">
                <a:avLst/>
              </a:prstGeom>
            </p:spPr>
          </p:pic>
          <p:sp>
            <p:nvSpPr>
              <p:cNvPr id="2056" name="object 164">
                <a:extLst>
                  <a:ext uri="{FF2B5EF4-FFF2-40B4-BE49-F238E27FC236}">
                    <a16:creationId xmlns:a16="http://schemas.microsoft.com/office/drawing/2014/main" id="{54FD8BC0-4834-F0DE-9081-70FDF9CF3927}"/>
                  </a:ext>
                </a:extLst>
              </p:cNvPr>
              <p:cNvSpPr/>
              <p:nvPr/>
            </p:nvSpPr>
            <p:spPr>
              <a:xfrm>
                <a:off x="7786841" y="3440982"/>
                <a:ext cx="291465" cy="374015"/>
              </a:xfrm>
              <a:custGeom>
                <a:avLst/>
                <a:gdLst/>
                <a:ahLst/>
                <a:cxnLst/>
                <a:rect l="l" t="t" r="r" b="b"/>
                <a:pathLst>
                  <a:path w="291465" h="374014">
                    <a:moveTo>
                      <a:pt x="151827" y="0"/>
                    </a:moveTo>
                    <a:lnTo>
                      <a:pt x="135657" y="4603"/>
                    </a:lnTo>
                    <a:lnTo>
                      <a:pt x="118540" y="12911"/>
                    </a:lnTo>
                    <a:lnTo>
                      <a:pt x="101628" y="22282"/>
                    </a:lnTo>
                    <a:lnTo>
                      <a:pt x="86070" y="30072"/>
                    </a:lnTo>
                    <a:lnTo>
                      <a:pt x="39704" y="47570"/>
                    </a:lnTo>
                    <a:lnTo>
                      <a:pt x="1654" y="76479"/>
                    </a:lnTo>
                    <a:lnTo>
                      <a:pt x="0" y="81421"/>
                    </a:lnTo>
                    <a:lnTo>
                      <a:pt x="456" y="98398"/>
                    </a:lnTo>
                    <a:lnTo>
                      <a:pt x="7070" y="115958"/>
                    </a:lnTo>
                    <a:lnTo>
                      <a:pt x="24617" y="147597"/>
                    </a:lnTo>
                    <a:lnTo>
                      <a:pt x="63611" y="244779"/>
                    </a:lnTo>
                    <a:lnTo>
                      <a:pt x="91306" y="295832"/>
                    </a:lnTo>
                    <a:lnTo>
                      <a:pt x="123629" y="321707"/>
                    </a:lnTo>
                    <a:lnTo>
                      <a:pt x="130793" y="325202"/>
                    </a:lnTo>
                    <a:lnTo>
                      <a:pt x="135447" y="330175"/>
                    </a:lnTo>
                    <a:lnTo>
                      <a:pt x="138721" y="336653"/>
                    </a:lnTo>
                    <a:lnTo>
                      <a:pt x="145538" y="355181"/>
                    </a:lnTo>
                    <a:lnTo>
                      <a:pt x="150487" y="366122"/>
                    </a:lnTo>
                    <a:lnTo>
                      <a:pt x="157046" y="373658"/>
                    </a:lnTo>
                    <a:lnTo>
                      <a:pt x="165670" y="373967"/>
                    </a:lnTo>
                    <a:lnTo>
                      <a:pt x="170612" y="367426"/>
                    </a:lnTo>
                    <a:lnTo>
                      <a:pt x="168233" y="358078"/>
                    </a:lnTo>
                    <a:lnTo>
                      <a:pt x="162127" y="347598"/>
                    </a:lnTo>
                    <a:lnTo>
                      <a:pt x="155890" y="337665"/>
                    </a:lnTo>
                    <a:lnTo>
                      <a:pt x="153196" y="330027"/>
                    </a:lnTo>
                    <a:lnTo>
                      <a:pt x="151975" y="320689"/>
                    </a:lnTo>
                    <a:lnTo>
                      <a:pt x="154133" y="315077"/>
                    </a:lnTo>
                    <a:lnTo>
                      <a:pt x="161576" y="318618"/>
                    </a:lnTo>
                    <a:lnTo>
                      <a:pt x="165576" y="322325"/>
                    </a:lnTo>
                    <a:lnTo>
                      <a:pt x="167345" y="329989"/>
                    </a:lnTo>
                    <a:lnTo>
                      <a:pt x="173168" y="345337"/>
                    </a:lnTo>
                    <a:lnTo>
                      <a:pt x="178138" y="356269"/>
                    </a:lnTo>
                    <a:lnTo>
                      <a:pt x="184314" y="363984"/>
                    </a:lnTo>
                    <a:lnTo>
                      <a:pt x="191868" y="364795"/>
                    </a:lnTo>
                    <a:lnTo>
                      <a:pt x="195778" y="357783"/>
                    </a:lnTo>
                    <a:lnTo>
                      <a:pt x="193080" y="346486"/>
                    </a:lnTo>
                    <a:lnTo>
                      <a:pt x="187056" y="333870"/>
                    </a:lnTo>
                    <a:lnTo>
                      <a:pt x="175450" y="312817"/>
                    </a:lnTo>
                    <a:lnTo>
                      <a:pt x="178916" y="301844"/>
                    </a:lnTo>
                    <a:lnTo>
                      <a:pt x="186046" y="306063"/>
                    </a:lnTo>
                    <a:lnTo>
                      <a:pt x="192433" y="314461"/>
                    </a:lnTo>
                    <a:lnTo>
                      <a:pt x="193805" y="319780"/>
                    </a:lnTo>
                    <a:lnTo>
                      <a:pt x="198645" y="333309"/>
                    </a:lnTo>
                    <a:lnTo>
                      <a:pt x="202877" y="342904"/>
                    </a:lnTo>
                    <a:lnTo>
                      <a:pt x="208890" y="350636"/>
                    </a:lnTo>
                    <a:lnTo>
                      <a:pt x="217438" y="354125"/>
                    </a:lnTo>
                    <a:lnTo>
                      <a:pt x="222407" y="349903"/>
                    </a:lnTo>
                    <a:lnTo>
                      <a:pt x="219728" y="338884"/>
                    </a:lnTo>
                    <a:lnTo>
                      <a:pt x="213206" y="325235"/>
                    </a:lnTo>
                    <a:lnTo>
                      <a:pt x="204381" y="308891"/>
                    </a:lnTo>
                    <a:lnTo>
                      <a:pt x="202444" y="303833"/>
                    </a:lnTo>
                    <a:lnTo>
                      <a:pt x="200967" y="294305"/>
                    </a:lnTo>
                    <a:lnTo>
                      <a:pt x="201093" y="289383"/>
                    </a:lnTo>
                    <a:lnTo>
                      <a:pt x="212244" y="293006"/>
                    </a:lnTo>
                    <a:lnTo>
                      <a:pt x="216108" y="307215"/>
                    </a:lnTo>
                    <a:lnTo>
                      <a:pt x="222127" y="322472"/>
                    </a:lnTo>
                    <a:lnTo>
                      <a:pt x="227117" y="333398"/>
                    </a:lnTo>
                    <a:lnTo>
                      <a:pt x="232929" y="341285"/>
                    </a:lnTo>
                    <a:lnTo>
                      <a:pt x="239469" y="342565"/>
                    </a:lnTo>
                    <a:lnTo>
                      <a:pt x="242358" y="336025"/>
                    </a:lnTo>
                    <a:lnTo>
                      <a:pt x="239292" y="324893"/>
                    </a:lnTo>
                    <a:lnTo>
                      <a:pt x="233283" y="312265"/>
                    </a:lnTo>
                    <a:lnTo>
                      <a:pt x="225071" y="296964"/>
                    </a:lnTo>
                    <a:lnTo>
                      <a:pt x="221228" y="288629"/>
                    </a:lnTo>
                    <a:lnTo>
                      <a:pt x="221919" y="283656"/>
                    </a:lnTo>
                    <a:lnTo>
                      <a:pt x="225444" y="278143"/>
                    </a:lnTo>
                    <a:lnTo>
                      <a:pt x="231091" y="282365"/>
                    </a:lnTo>
                    <a:lnTo>
                      <a:pt x="236601" y="290503"/>
                    </a:lnTo>
                    <a:lnTo>
                      <a:pt x="239720" y="296734"/>
                    </a:lnTo>
                    <a:lnTo>
                      <a:pt x="243003" y="306596"/>
                    </a:lnTo>
                    <a:lnTo>
                      <a:pt x="247271" y="317133"/>
                    </a:lnTo>
                    <a:lnTo>
                      <a:pt x="253056" y="325072"/>
                    </a:lnTo>
                    <a:lnTo>
                      <a:pt x="260892" y="327141"/>
                    </a:lnTo>
                    <a:lnTo>
                      <a:pt x="265017" y="321303"/>
                    </a:lnTo>
                    <a:lnTo>
                      <a:pt x="261797" y="310071"/>
                    </a:lnTo>
                    <a:lnTo>
                      <a:pt x="254977" y="297006"/>
                    </a:lnTo>
                    <a:lnTo>
                      <a:pt x="246735" y="282933"/>
                    </a:lnTo>
                    <a:lnTo>
                      <a:pt x="241835" y="275499"/>
                    </a:lnTo>
                    <a:lnTo>
                      <a:pt x="245343" y="267300"/>
                    </a:lnTo>
                    <a:lnTo>
                      <a:pt x="252295" y="272169"/>
                    </a:lnTo>
                    <a:lnTo>
                      <a:pt x="258672" y="279897"/>
                    </a:lnTo>
                    <a:lnTo>
                      <a:pt x="260316" y="286085"/>
                    </a:lnTo>
                    <a:lnTo>
                      <a:pt x="266095" y="301937"/>
                    </a:lnTo>
                    <a:lnTo>
                      <a:pt x="271046" y="312879"/>
                    </a:lnTo>
                    <a:lnTo>
                      <a:pt x="277603" y="320418"/>
                    </a:lnTo>
                    <a:lnTo>
                      <a:pt x="286221" y="320733"/>
                    </a:lnTo>
                    <a:lnTo>
                      <a:pt x="291189" y="313224"/>
                    </a:lnTo>
                    <a:lnTo>
                      <a:pt x="288868" y="301744"/>
                    </a:lnTo>
                    <a:lnTo>
                      <a:pt x="282820" y="289134"/>
                    </a:lnTo>
                    <a:lnTo>
                      <a:pt x="276609" y="278232"/>
                    </a:lnTo>
                    <a:lnTo>
                      <a:pt x="273121" y="268097"/>
                    </a:lnTo>
                    <a:lnTo>
                      <a:pt x="272072" y="257625"/>
                    </a:lnTo>
                    <a:lnTo>
                      <a:pt x="272292" y="249430"/>
                    </a:lnTo>
                    <a:lnTo>
                      <a:pt x="272609" y="246128"/>
                    </a:lnTo>
                    <a:lnTo>
                      <a:pt x="276486" y="218727"/>
                    </a:lnTo>
                    <a:lnTo>
                      <a:pt x="264616" y="187447"/>
                    </a:lnTo>
                    <a:lnTo>
                      <a:pt x="245994" y="155683"/>
                    </a:lnTo>
                    <a:lnTo>
                      <a:pt x="229616" y="126833"/>
                    </a:lnTo>
                    <a:lnTo>
                      <a:pt x="216924" y="94757"/>
                    </a:lnTo>
                    <a:lnTo>
                      <a:pt x="198963" y="51460"/>
                    </a:lnTo>
                    <a:lnTo>
                      <a:pt x="176882" y="14141"/>
                    </a:lnTo>
                    <a:lnTo>
                      <a:pt x="15182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7" name="object 165">
                <a:extLst>
                  <a:ext uri="{FF2B5EF4-FFF2-40B4-BE49-F238E27FC236}">
                    <a16:creationId xmlns:a16="http://schemas.microsoft.com/office/drawing/2014/main" id="{A879BDF9-2C47-3ABE-453A-25522949BDB0}"/>
                  </a:ext>
                </a:extLst>
              </p:cNvPr>
              <p:cNvSpPr/>
              <p:nvPr/>
            </p:nvSpPr>
            <p:spPr>
              <a:xfrm>
                <a:off x="7786841" y="3440987"/>
                <a:ext cx="252729" cy="321945"/>
              </a:xfrm>
              <a:custGeom>
                <a:avLst/>
                <a:gdLst/>
                <a:ahLst/>
                <a:cxnLst/>
                <a:rect l="l" t="t" r="r" b="b"/>
                <a:pathLst>
                  <a:path w="252729" h="321945">
                    <a:moveTo>
                      <a:pt x="151827" y="0"/>
                    </a:moveTo>
                    <a:lnTo>
                      <a:pt x="135657" y="4598"/>
                    </a:lnTo>
                    <a:lnTo>
                      <a:pt x="118540" y="12906"/>
                    </a:lnTo>
                    <a:lnTo>
                      <a:pt x="101628" y="22276"/>
                    </a:lnTo>
                    <a:lnTo>
                      <a:pt x="86070" y="30061"/>
                    </a:lnTo>
                    <a:lnTo>
                      <a:pt x="39704" y="47563"/>
                    </a:lnTo>
                    <a:lnTo>
                      <a:pt x="1654" y="76468"/>
                    </a:lnTo>
                    <a:lnTo>
                      <a:pt x="0" y="81411"/>
                    </a:lnTo>
                    <a:lnTo>
                      <a:pt x="456" y="98391"/>
                    </a:lnTo>
                    <a:lnTo>
                      <a:pt x="7070" y="115951"/>
                    </a:lnTo>
                    <a:lnTo>
                      <a:pt x="24617" y="147587"/>
                    </a:lnTo>
                    <a:lnTo>
                      <a:pt x="63611" y="244773"/>
                    </a:lnTo>
                    <a:lnTo>
                      <a:pt x="91306" y="295827"/>
                    </a:lnTo>
                    <a:lnTo>
                      <a:pt x="123629" y="321707"/>
                    </a:lnTo>
                    <a:lnTo>
                      <a:pt x="116338" y="297270"/>
                    </a:lnTo>
                    <a:lnTo>
                      <a:pt x="110726" y="281388"/>
                    </a:lnTo>
                    <a:lnTo>
                      <a:pt x="103934" y="267098"/>
                    </a:lnTo>
                    <a:lnTo>
                      <a:pt x="93096" y="247437"/>
                    </a:lnTo>
                    <a:lnTo>
                      <a:pt x="85283" y="231798"/>
                    </a:lnTo>
                    <a:lnTo>
                      <a:pt x="78744" y="215506"/>
                    </a:lnTo>
                    <a:lnTo>
                      <a:pt x="73249" y="198813"/>
                    </a:lnTo>
                    <a:lnTo>
                      <a:pt x="68563" y="181973"/>
                    </a:lnTo>
                    <a:lnTo>
                      <a:pt x="63231" y="166392"/>
                    </a:lnTo>
                    <a:lnTo>
                      <a:pt x="56969" y="150974"/>
                    </a:lnTo>
                    <a:lnTo>
                      <a:pt x="52077" y="135210"/>
                    </a:lnTo>
                    <a:lnTo>
                      <a:pt x="50857" y="118593"/>
                    </a:lnTo>
                    <a:lnTo>
                      <a:pt x="51213" y="114164"/>
                    </a:lnTo>
                    <a:lnTo>
                      <a:pt x="83003" y="73294"/>
                    </a:lnTo>
                    <a:lnTo>
                      <a:pt x="111145" y="60541"/>
                    </a:lnTo>
                    <a:lnTo>
                      <a:pt x="118224" y="57256"/>
                    </a:lnTo>
                    <a:lnTo>
                      <a:pt x="125022" y="53589"/>
                    </a:lnTo>
                    <a:lnTo>
                      <a:pt x="134374" y="50190"/>
                    </a:lnTo>
                    <a:lnTo>
                      <a:pt x="144148" y="50067"/>
                    </a:lnTo>
                    <a:lnTo>
                      <a:pt x="153869" y="52319"/>
                    </a:lnTo>
                    <a:lnTo>
                      <a:pt x="188266" y="72073"/>
                    </a:lnTo>
                    <a:lnTo>
                      <a:pt x="207903" y="112067"/>
                    </a:lnTo>
                    <a:lnTo>
                      <a:pt x="213175" y="127337"/>
                    </a:lnTo>
                    <a:lnTo>
                      <a:pt x="240601" y="161326"/>
                    </a:lnTo>
                    <a:lnTo>
                      <a:pt x="252693" y="166591"/>
                    </a:lnTo>
                    <a:lnTo>
                      <a:pt x="239980" y="145797"/>
                    </a:lnTo>
                    <a:lnTo>
                      <a:pt x="234333" y="136021"/>
                    </a:lnTo>
                    <a:lnTo>
                      <a:pt x="229616" y="126833"/>
                    </a:lnTo>
                    <a:lnTo>
                      <a:pt x="216924" y="94757"/>
                    </a:lnTo>
                    <a:lnTo>
                      <a:pt x="198963" y="51460"/>
                    </a:lnTo>
                    <a:lnTo>
                      <a:pt x="176882" y="14141"/>
                    </a:lnTo>
                    <a:lnTo>
                      <a:pt x="15182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8" name="object 166">
                <a:extLst>
                  <a:ext uri="{FF2B5EF4-FFF2-40B4-BE49-F238E27FC236}">
                    <a16:creationId xmlns:a16="http://schemas.microsoft.com/office/drawing/2014/main" id="{543CE067-E452-9AD4-F295-D695E29ED15E}"/>
                  </a:ext>
                </a:extLst>
              </p:cNvPr>
              <p:cNvSpPr/>
              <p:nvPr/>
            </p:nvSpPr>
            <p:spPr>
              <a:xfrm>
                <a:off x="7828813" y="3472236"/>
                <a:ext cx="168910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68909" h="191135">
                    <a:moveTo>
                      <a:pt x="22237" y="80365"/>
                    </a:moveTo>
                    <a:lnTo>
                      <a:pt x="19685" y="70231"/>
                    </a:lnTo>
                    <a:lnTo>
                      <a:pt x="12890" y="68884"/>
                    </a:lnTo>
                    <a:lnTo>
                      <a:pt x="8001" y="70358"/>
                    </a:lnTo>
                    <a:lnTo>
                      <a:pt x="2095" y="72148"/>
                    </a:lnTo>
                    <a:lnTo>
                      <a:pt x="0" y="78320"/>
                    </a:lnTo>
                    <a:lnTo>
                      <a:pt x="5740" y="87503"/>
                    </a:lnTo>
                    <a:lnTo>
                      <a:pt x="11595" y="91846"/>
                    </a:lnTo>
                    <a:lnTo>
                      <a:pt x="20345" y="86461"/>
                    </a:lnTo>
                    <a:lnTo>
                      <a:pt x="22237" y="80365"/>
                    </a:lnTo>
                    <a:close/>
                  </a:path>
                  <a:path w="168909" h="191135">
                    <a:moveTo>
                      <a:pt x="83985" y="178130"/>
                    </a:moveTo>
                    <a:lnTo>
                      <a:pt x="79273" y="164896"/>
                    </a:lnTo>
                    <a:lnTo>
                      <a:pt x="71678" y="162394"/>
                    </a:lnTo>
                    <a:lnTo>
                      <a:pt x="59740" y="169519"/>
                    </a:lnTo>
                    <a:lnTo>
                      <a:pt x="55321" y="176911"/>
                    </a:lnTo>
                    <a:lnTo>
                      <a:pt x="59080" y="182994"/>
                    </a:lnTo>
                    <a:lnTo>
                      <a:pt x="62293" y="188201"/>
                    </a:lnTo>
                    <a:lnTo>
                      <a:pt x="69964" y="190817"/>
                    </a:lnTo>
                    <a:lnTo>
                      <a:pt x="82435" y="186474"/>
                    </a:lnTo>
                    <a:lnTo>
                      <a:pt x="83985" y="178130"/>
                    </a:lnTo>
                    <a:close/>
                  </a:path>
                  <a:path w="168909" h="191135">
                    <a:moveTo>
                      <a:pt x="105105" y="10287"/>
                    </a:moveTo>
                    <a:lnTo>
                      <a:pt x="103276" y="5029"/>
                    </a:lnTo>
                    <a:lnTo>
                      <a:pt x="99123" y="1955"/>
                    </a:lnTo>
                    <a:lnTo>
                      <a:pt x="93205" y="0"/>
                    </a:lnTo>
                    <a:lnTo>
                      <a:pt x="83629" y="3390"/>
                    </a:lnTo>
                    <a:lnTo>
                      <a:pt x="79324" y="13449"/>
                    </a:lnTo>
                    <a:lnTo>
                      <a:pt x="75653" y="22047"/>
                    </a:lnTo>
                    <a:lnTo>
                      <a:pt x="76746" y="32334"/>
                    </a:lnTo>
                    <a:lnTo>
                      <a:pt x="81534" y="35890"/>
                    </a:lnTo>
                    <a:lnTo>
                      <a:pt x="86283" y="37045"/>
                    </a:lnTo>
                    <a:lnTo>
                      <a:pt x="91643" y="34874"/>
                    </a:lnTo>
                    <a:lnTo>
                      <a:pt x="96901" y="30353"/>
                    </a:lnTo>
                    <a:lnTo>
                      <a:pt x="101333" y="24409"/>
                    </a:lnTo>
                    <a:lnTo>
                      <a:pt x="104495" y="16992"/>
                    </a:lnTo>
                    <a:lnTo>
                      <a:pt x="105105" y="10287"/>
                    </a:lnTo>
                    <a:close/>
                  </a:path>
                  <a:path w="168909" h="191135">
                    <a:moveTo>
                      <a:pt x="168440" y="162915"/>
                    </a:moveTo>
                    <a:lnTo>
                      <a:pt x="166712" y="156933"/>
                    </a:lnTo>
                    <a:lnTo>
                      <a:pt x="162420" y="150431"/>
                    </a:lnTo>
                    <a:lnTo>
                      <a:pt x="152298" y="147662"/>
                    </a:lnTo>
                    <a:lnTo>
                      <a:pt x="144945" y="149796"/>
                    </a:lnTo>
                    <a:lnTo>
                      <a:pt x="139433" y="153174"/>
                    </a:lnTo>
                    <a:lnTo>
                      <a:pt x="136372" y="158673"/>
                    </a:lnTo>
                    <a:lnTo>
                      <a:pt x="135534" y="165176"/>
                    </a:lnTo>
                    <a:lnTo>
                      <a:pt x="136652" y="171551"/>
                    </a:lnTo>
                    <a:lnTo>
                      <a:pt x="140258" y="177495"/>
                    </a:lnTo>
                    <a:lnTo>
                      <a:pt x="145656" y="180809"/>
                    </a:lnTo>
                    <a:lnTo>
                      <a:pt x="151980" y="181279"/>
                    </a:lnTo>
                    <a:lnTo>
                      <a:pt x="158432" y="178689"/>
                    </a:lnTo>
                    <a:lnTo>
                      <a:pt x="163156" y="174523"/>
                    </a:lnTo>
                    <a:lnTo>
                      <a:pt x="166878" y="169024"/>
                    </a:lnTo>
                    <a:lnTo>
                      <a:pt x="168440" y="16291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59" name="object 167">
                <a:extLst>
                  <a:ext uri="{FF2B5EF4-FFF2-40B4-BE49-F238E27FC236}">
                    <a16:creationId xmlns:a16="http://schemas.microsoft.com/office/drawing/2014/main" id="{3F64462B-574C-9A65-CBEC-E5B8E5DB12BD}"/>
                  </a:ext>
                </a:extLst>
              </p:cNvPr>
              <p:cNvSpPr/>
              <p:nvPr/>
            </p:nvSpPr>
            <p:spPr>
              <a:xfrm>
                <a:off x="7924609" y="3660285"/>
                <a:ext cx="113030" cy="62230"/>
              </a:xfrm>
              <a:custGeom>
                <a:avLst/>
                <a:gdLst/>
                <a:ahLst/>
                <a:cxnLst/>
                <a:rect l="l" t="t" r="r" b="b"/>
                <a:pathLst>
                  <a:path w="113029" h="62229">
                    <a:moveTo>
                      <a:pt x="25958" y="51295"/>
                    </a:moveTo>
                    <a:lnTo>
                      <a:pt x="17780" y="40043"/>
                    </a:lnTo>
                    <a:lnTo>
                      <a:pt x="12268" y="39598"/>
                    </a:lnTo>
                    <a:lnTo>
                      <a:pt x="4254" y="45872"/>
                    </a:lnTo>
                    <a:lnTo>
                      <a:pt x="63" y="49517"/>
                    </a:lnTo>
                    <a:lnTo>
                      <a:pt x="25" y="53047"/>
                    </a:lnTo>
                    <a:lnTo>
                      <a:pt x="0" y="56578"/>
                    </a:lnTo>
                    <a:lnTo>
                      <a:pt x="7124" y="61734"/>
                    </a:lnTo>
                    <a:lnTo>
                      <a:pt x="23482" y="59766"/>
                    </a:lnTo>
                    <a:lnTo>
                      <a:pt x="25958" y="51295"/>
                    </a:lnTo>
                    <a:close/>
                  </a:path>
                  <a:path w="113029" h="62229">
                    <a:moveTo>
                      <a:pt x="112788" y="6350"/>
                    </a:moveTo>
                    <a:lnTo>
                      <a:pt x="109524" y="1270"/>
                    </a:lnTo>
                    <a:lnTo>
                      <a:pt x="100914" y="0"/>
                    </a:lnTo>
                    <a:lnTo>
                      <a:pt x="90449" y="1879"/>
                    </a:lnTo>
                    <a:lnTo>
                      <a:pt x="56883" y="20243"/>
                    </a:lnTo>
                    <a:lnTo>
                      <a:pt x="35534" y="39014"/>
                    </a:lnTo>
                    <a:lnTo>
                      <a:pt x="37807" y="42037"/>
                    </a:lnTo>
                    <a:lnTo>
                      <a:pt x="46901" y="42367"/>
                    </a:lnTo>
                    <a:lnTo>
                      <a:pt x="61391" y="39509"/>
                    </a:lnTo>
                    <a:lnTo>
                      <a:pt x="79883" y="33007"/>
                    </a:lnTo>
                    <a:lnTo>
                      <a:pt x="97155" y="23850"/>
                    </a:lnTo>
                    <a:lnTo>
                      <a:pt x="108394" y="14414"/>
                    </a:lnTo>
                    <a:lnTo>
                      <a:pt x="112788" y="635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0" name="object 168">
                <a:extLst>
                  <a:ext uri="{FF2B5EF4-FFF2-40B4-BE49-F238E27FC236}">
                    <a16:creationId xmlns:a16="http://schemas.microsoft.com/office/drawing/2014/main" id="{6D9874FF-5AB6-A5F4-935C-9B09EBD895BA}"/>
                  </a:ext>
                </a:extLst>
              </p:cNvPr>
              <p:cNvSpPr/>
              <p:nvPr/>
            </p:nvSpPr>
            <p:spPr>
              <a:xfrm>
                <a:off x="7585476" y="3582405"/>
                <a:ext cx="361950" cy="337820"/>
              </a:xfrm>
              <a:custGeom>
                <a:avLst/>
                <a:gdLst/>
                <a:ahLst/>
                <a:cxnLst/>
                <a:rect l="l" t="t" r="r" b="b"/>
                <a:pathLst>
                  <a:path w="361950" h="337820">
                    <a:moveTo>
                      <a:pt x="104583" y="0"/>
                    </a:moveTo>
                    <a:lnTo>
                      <a:pt x="91802" y="10930"/>
                    </a:lnTo>
                    <a:lnTo>
                      <a:pt x="79710" y="25622"/>
                    </a:lnTo>
                    <a:lnTo>
                      <a:pt x="68250" y="41193"/>
                    </a:lnTo>
                    <a:lnTo>
                      <a:pt x="57359" y="54762"/>
                    </a:lnTo>
                    <a:lnTo>
                      <a:pt x="41545" y="70524"/>
                    </a:lnTo>
                    <a:lnTo>
                      <a:pt x="22518" y="90010"/>
                    </a:lnTo>
                    <a:lnTo>
                      <a:pt x="6572" y="111220"/>
                    </a:lnTo>
                    <a:lnTo>
                      <a:pt x="0" y="132153"/>
                    </a:lnTo>
                    <a:lnTo>
                      <a:pt x="209" y="135650"/>
                    </a:lnTo>
                    <a:lnTo>
                      <a:pt x="554" y="137336"/>
                    </a:lnTo>
                    <a:lnTo>
                      <a:pt x="8060" y="152577"/>
                    </a:lnTo>
                    <a:lnTo>
                      <a:pt x="21398" y="165778"/>
                    </a:lnTo>
                    <a:lnTo>
                      <a:pt x="50542" y="187208"/>
                    </a:lnTo>
                    <a:lnTo>
                      <a:pt x="126526" y="259263"/>
                    </a:lnTo>
                    <a:lnTo>
                      <a:pt x="172994" y="294105"/>
                    </a:lnTo>
                    <a:lnTo>
                      <a:pt x="213166" y="304137"/>
                    </a:lnTo>
                    <a:lnTo>
                      <a:pt x="221132" y="304321"/>
                    </a:lnTo>
                    <a:lnTo>
                      <a:pt x="227439" y="306899"/>
                    </a:lnTo>
                    <a:lnTo>
                      <a:pt x="233119" y="311420"/>
                    </a:lnTo>
                    <a:lnTo>
                      <a:pt x="247045" y="325414"/>
                    </a:lnTo>
                    <a:lnTo>
                      <a:pt x="256108" y="333292"/>
                    </a:lnTo>
                    <a:lnTo>
                      <a:pt x="265212" y="337406"/>
                    </a:lnTo>
                    <a:lnTo>
                      <a:pt x="273174" y="334094"/>
                    </a:lnTo>
                    <a:lnTo>
                      <a:pt x="274937" y="326086"/>
                    </a:lnTo>
                    <a:lnTo>
                      <a:pt x="268875" y="318583"/>
                    </a:lnTo>
                    <a:lnTo>
                      <a:pt x="258955" y="311608"/>
                    </a:lnTo>
                    <a:lnTo>
                      <a:pt x="249144" y="305184"/>
                    </a:lnTo>
                    <a:lnTo>
                      <a:pt x="243508" y="299365"/>
                    </a:lnTo>
                    <a:lnTo>
                      <a:pt x="238500" y="291387"/>
                    </a:lnTo>
                    <a:lnTo>
                      <a:pt x="238118" y="285387"/>
                    </a:lnTo>
                    <a:lnTo>
                      <a:pt x="246358" y="285499"/>
                    </a:lnTo>
                    <a:lnTo>
                      <a:pt x="251542" y="287195"/>
                    </a:lnTo>
                    <a:lnTo>
                      <a:pt x="256348" y="293425"/>
                    </a:lnTo>
                    <a:lnTo>
                      <a:pt x="268047" y="304943"/>
                    </a:lnTo>
                    <a:lnTo>
                      <a:pt x="277126" y="312804"/>
                    </a:lnTo>
                    <a:lnTo>
                      <a:pt x="285959" y="317238"/>
                    </a:lnTo>
                    <a:lnTo>
                      <a:pt x="293163" y="314817"/>
                    </a:lnTo>
                    <a:lnTo>
                      <a:pt x="293788" y="306816"/>
                    </a:lnTo>
                    <a:lnTo>
                      <a:pt x="286620" y="297676"/>
                    </a:lnTo>
                    <a:lnTo>
                      <a:pt x="275881" y="288725"/>
                    </a:lnTo>
                    <a:lnTo>
                      <a:pt x="256547" y="274441"/>
                    </a:lnTo>
                    <a:lnTo>
                      <a:pt x="255123" y="263018"/>
                    </a:lnTo>
                    <a:lnTo>
                      <a:pt x="263363" y="263876"/>
                    </a:lnTo>
                    <a:lnTo>
                      <a:pt x="272672" y="268850"/>
                    </a:lnTo>
                    <a:lnTo>
                      <a:pt x="276138" y="273101"/>
                    </a:lnTo>
                    <a:lnTo>
                      <a:pt x="286183" y="283384"/>
                    </a:lnTo>
                    <a:lnTo>
                      <a:pt x="294031" y="290340"/>
                    </a:lnTo>
                    <a:lnTo>
                      <a:pt x="302718" y="294859"/>
                    </a:lnTo>
                    <a:lnTo>
                      <a:pt x="311938" y="294462"/>
                    </a:lnTo>
                    <a:lnTo>
                      <a:pt x="314696" y="288552"/>
                    </a:lnTo>
                    <a:lnTo>
                      <a:pt x="307667" y="279655"/>
                    </a:lnTo>
                    <a:lnTo>
                      <a:pt x="296045" y="269970"/>
                    </a:lnTo>
                    <a:lnTo>
                      <a:pt x="281206" y="258798"/>
                    </a:lnTo>
                    <a:lnTo>
                      <a:pt x="277342" y="255018"/>
                    </a:lnTo>
                    <a:lnTo>
                      <a:pt x="272023" y="246966"/>
                    </a:lnTo>
                    <a:lnTo>
                      <a:pt x="270086" y="242442"/>
                    </a:lnTo>
                    <a:lnTo>
                      <a:pt x="281729" y="241081"/>
                    </a:lnTo>
                    <a:lnTo>
                      <a:pt x="291163" y="252379"/>
                    </a:lnTo>
                    <a:lnTo>
                      <a:pt x="302999" y="263742"/>
                    </a:lnTo>
                    <a:lnTo>
                      <a:pt x="312089" y="271587"/>
                    </a:lnTo>
                    <a:lnTo>
                      <a:pt x="320662" y="276328"/>
                    </a:lnTo>
                    <a:lnTo>
                      <a:pt x="327141" y="274766"/>
                    </a:lnTo>
                    <a:lnTo>
                      <a:pt x="327040" y="267616"/>
                    </a:lnTo>
                    <a:lnTo>
                      <a:pt x="319609" y="258778"/>
                    </a:lnTo>
                    <a:lnTo>
                      <a:pt x="308881" y="249809"/>
                    </a:lnTo>
                    <a:lnTo>
                      <a:pt x="295038" y="239333"/>
                    </a:lnTo>
                    <a:lnTo>
                      <a:pt x="288064" y="233354"/>
                    </a:lnTo>
                    <a:lnTo>
                      <a:pt x="286619" y="228548"/>
                    </a:lnTo>
                    <a:lnTo>
                      <a:pt x="287524" y="222066"/>
                    </a:lnTo>
                    <a:lnTo>
                      <a:pt x="294416" y="223549"/>
                    </a:lnTo>
                    <a:lnTo>
                      <a:pt x="302818" y="228646"/>
                    </a:lnTo>
                    <a:lnTo>
                      <a:pt x="308252" y="233008"/>
                    </a:lnTo>
                    <a:lnTo>
                      <a:pt x="315352" y="240599"/>
                    </a:lnTo>
                    <a:lnTo>
                      <a:pt x="323627" y="248394"/>
                    </a:lnTo>
                    <a:lnTo>
                      <a:pt x="332199" y="253194"/>
                    </a:lnTo>
                    <a:lnTo>
                      <a:pt x="340188" y="251803"/>
                    </a:lnTo>
                    <a:lnTo>
                      <a:pt x="341494" y="244781"/>
                    </a:lnTo>
                    <a:lnTo>
                      <a:pt x="333877" y="235918"/>
                    </a:lnTo>
                    <a:lnTo>
                      <a:pt x="322227" y="226888"/>
                    </a:lnTo>
                    <a:lnTo>
                      <a:pt x="308870" y="217543"/>
                    </a:lnTo>
                    <a:lnTo>
                      <a:pt x="301320" y="212820"/>
                    </a:lnTo>
                    <a:lnTo>
                      <a:pt x="301079" y="203910"/>
                    </a:lnTo>
                    <a:lnTo>
                      <a:pt x="309435" y="205438"/>
                    </a:lnTo>
                    <a:lnTo>
                      <a:pt x="318451" y="209805"/>
                    </a:lnTo>
                    <a:lnTo>
                      <a:pt x="322524" y="214736"/>
                    </a:lnTo>
                    <a:lnTo>
                      <a:pt x="334394" y="226736"/>
                    </a:lnTo>
                    <a:lnTo>
                      <a:pt x="343456" y="234614"/>
                    </a:lnTo>
                    <a:lnTo>
                      <a:pt x="352560" y="238728"/>
                    </a:lnTo>
                    <a:lnTo>
                      <a:pt x="360523" y="235416"/>
                    </a:lnTo>
                    <a:lnTo>
                      <a:pt x="361906" y="226516"/>
                    </a:lnTo>
                    <a:lnTo>
                      <a:pt x="355008" y="217052"/>
                    </a:lnTo>
                    <a:lnTo>
                      <a:pt x="344253" y="208115"/>
                    </a:lnTo>
                    <a:lnTo>
                      <a:pt x="334063" y="200800"/>
                    </a:lnTo>
                    <a:lnTo>
                      <a:pt x="326659" y="193043"/>
                    </a:lnTo>
                    <a:lnTo>
                      <a:pt x="321335" y="183964"/>
                    </a:lnTo>
                    <a:lnTo>
                      <a:pt x="318116" y="176426"/>
                    </a:lnTo>
                    <a:lnTo>
                      <a:pt x="317026" y="173293"/>
                    </a:lnTo>
                    <a:lnTo>
                      <a:pt x="309117" y="146773"/>
                    </a:lnTo>
                    <a:lnTo>
                      <a:pt x="285280" y="123298"/>
                    </a:lnTo>
                    <a:lnTo>
                      <a:pt x="255108" y="102200"/>
                    </a:lnTo>
                    <a:lnTo>
                      <a:pt x="228192" y="82814"/>
                    </a:lnTo>
                    <a:lnTo>
                      <a:pt x="203273" y="58960"/>
                    </a:lnTo>
                    <a:lnTo>
                      <a:pt x="168884" y="27106"/>
                    </a:lnTo>
                    <a:lnTo>
                      <a:pt x="133247" y="2402"/>
                    </a:lnTo>
                    <a:lnTo>
                      <a:pt x="10458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1" name="object 169">
                <a:extLst>
                  <a:ext uri="{FF2B5EF4-FFF2-40B4-BE49-F238E27FC236}">
                    <a16:creationId xmlns:a16="http://schemas.microsoft.com/office/drawing/2014/main" id="{A7C69A94-74A8-675A-D95E-DF360F277EFE}"/>
                  </a:ext>
                </a:extLst>
              </p:cNvPr>
              <p:cNvSpPr/>
              <p:nvPr/>
            </p:nvSpPr>
            <p:spPr>
              <a:xfrm>
                <a:off x="7585486" y="3582404"/>
                <a:ext cx="266065" cy="304165"/>
              </a:xfrm>
              <a:custGeom>
                <a:avLst/>
                <a:gdLst/>
                <a:ahLst/>
                <a:cxnLst/>
                <a:rect l="l" t="t" r="r" b="b"/>
                <a:pathLst>
                  <a:path w="266065" h="304164">
                    <a:moveTo>
                      <a:pt x="104572" y="0"/>
                    </a:moveTo>
                    <a:lnTo>
                      <a:pt x="91791" y="10930"/>
                    </a:lnTo>
                    <a:lnTo>
                      <a:pt x="79700" y="25622"/>
                    </a:lnTo>
                    <a:lnTo>
                      <a:pt x="68239" y="41193"/>
                    </a:lnTo>
                    <a:lnTo>
                      <a:pt x="57349" y="54762"/>
                    </a:lnTo>
                    <a:lnTo>
                      <a:pt x="41536" y="70524"/>
                    </a:lnTo>
                    <a:lnTo>
                      <a:pt x="22513" y="90010"/>
                    </a:lnTo>
                    <a:lnTo>
                      <a:pt x="6570" y="111220"/>
                    </a:lnTo>
                    <a:lnTo>
                      <a:pt x="0" y="132153"/>
                    </a:lnTo>
                    <a:lnTo>
                      <a:pt x="198" y="135650"/>
                    </a:lnTo>
                    <a:lnTo>
                      <a:pt x="544" y="137336"/>
                    </a:lnTo>
                    <a:lnTo>
                      <a:pt x="8050" y="152578"/>
                    </a:lnTo>
                    <a:lnTo>
                      <a:pt x="21388" y="165780"/>
                    </a:lnTo>
                    <a:lnTo>
                      <a:pt x="50532" y="187219"/>
                    </a:lnTo>
                    <a:lnTo>
                      <a:pt x="126515" y="259264"/>
                    </a:lnTo>
                    <a:lnTo>
                      <a:pt x="172984" y="294105"/>
                    </a:lnTo>
                    <a:lnTo>
                      <a:pt x="213155" y="304137"/>
                    </a:lnTo>
                    <a:lnTo>
                      <a:pt x="196335" y="284970"/>
                    </a:lnTo>
                    <a:lnTo>
                      <a:pt x="184610" y="272877"/>
                    </a:lnTo>
                    <a:lnTo>
                      <a:pt x="172475" y="262727"/>
                    </a:lnTo>
                    <a:lnTo>
                      <a:pt x="154424" y="249385"/>
                    </a:lnTo>
                    <a:lnTo>
                      <a:pt x="140797" y="238433"/>
                    </a:lnTo>
                    <a:lnTo>
                      <a:pt x="128056" y="226354"/>
                    </a:lnTo>
                    <a:lnTo>
                      <a:pt x="116096" y="213474"/>
                    </a:lnTo>
                    <a:lnTo>
                      <a:pt x="104813" y="200119"/>
                    </a:lnTo>
                    <a:lnTo>
                      <a:pt x="93470" y="188187"/>
                    </a:lnTo>
                    <a:lnTo>
                      <a:pt x="62280" y="149911"/>
                    </a:lnTo>
                    <a:lnTo>
                      <a:pt x="58888" y="137200"/>
                    </a:lnTo>
                    <a:lnTo>
                      <a:pt x="59173" y="121790"/>
                    </a:lnTo>
                    <a:lnTo>
                      <a:pt x="64291" y="107954"/>
                    </a:lnTo>
                    <a:lnTo>
                      <a:pt x="72596" y="95328"/>
                    </a:lnTo>
                    <a:lnTo>
                      <a:pt x="82447" y="83547"/>
                    </a:lnTo>
                    <a:lnTo>
                      <a:pt x="92854" y="71999"/>
                    </a:lnTo>
                    <a:lnTo>
                      <a:pt x="97916" y="66061"/>
                    </a:lnTo>
                    <a:lnTo>
                      <a:pt x="138163" y="46249"/>
                    </a:lnTo>
                    <a:lnTo>
                      <a:pt x="153969" y="47206"/>
                    </a:lnTo>
                    <a:lnTo>
                      <a:pt x="167752" y="50306"/>
                    </a:lnTo>
                    <a:lnTo>
                      <a:pt x="180159" y="56505"/>
                    </a:lnTo>
                    <a:lnTo>
                      <a:pt x="191837" y="66762"/>
                    </a:lnTo>
                    <a:lnTo>
                      <a:pt x="202283" y="78464"/>
                    </a:lnTo>
                    <a:lnTo>
                      <a:pt x="213443" y="90141"/>
                    </a:lnTo>
                    <a:lnTo>
                      <a:pt x="252551" y="109585"/>
                    </a:lnTo>
                    <a:lnTo>
                      <a:pt x="259145" y="109730"/>
                    </a:lnTo>
                    <a:lnTo>
                      <a:pt x="265740" y="109326"/>
                    </a:lnTo>
                    <a:lnTo>
                      <a:pt x="245508" y="95732"/>
                    </a:lnTo>
                    <a:lnTo>
                      <a:pt x="236297" y="89200"/>
                    </a:lnTo>
                    <a:lnTo>
                      <a:pt x="228181" y="82814"/>
                    </a:lnTo>
                    <a:lnTo>
                      <a:pt x="203263" y="58960"/>
                    </a:lnTo>
                    <a:lnTo>
                      <a:pt x="168874" y="27106"/>
                    </a:lnTo>
                    <a:lnTo>
                      <a:pt x="133236" y="2402"/>
                    </a:lnTo>
                    <a:lnTo>
                      <a:pt x="10457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2" name="object 170">
                <a:extLst>
                  <a:ext uri="{FF2B5EF4-FFF2-40B4-BE49-F238E27FC236}">
                    <a16:creationId xmlns:a16="http://schemas.microsoft.com/office/drawing/2014/main" id="{6EA50B7B-AF91-5EE8-2CD9-85D9CD4E67F3}"/>
                  </a:ext>
                </a:extLst>
              </p:cNvPr>
              <p:cNvSpPr/>
              <p:nvPr/>
            </p:nvSpPr>
            <p:spPr>
              <a:xfrm>
                <a:off x="7635265" y="3616242"/>
                <a:ext cx="190500" cy="186055"/>
              </a:xfrm>
              <a:custGeom>
                <a:avLst/>
                <a:gdLst/>
                <a:ahLst/>
                <a:cxnLst/>
                <a:rect l="l" t="t" r="r" b="b"/>
                <a:pathLst>
                  <a:path w="190500" h="186054">
                    <a:moveTo>
                      <a:pt x="22555" y="110490"/>
                    </a:moveTo>
                    <a:lnTo>
                      <a:pt x="21729" y="104152"/>
                    </a:lnTo>
                    <a:lnTo>
                      <a:pt x="15163" y="96024"/>
                    </a:lnTo>
                    <a:lnTo>
                      <a:pt x="8432" y="97624"/>
                    </a:lnTo>
                    <a:lnTo>
                      <a:pt x="4610" y="101003"/>
                    </a:lnTo>
                    <a:lnTo>
                      <a:pt x="0" y="105105"/>
                    </a:lnTo>
                    <a:lnTo>
                      <a:pt x="647" y="111582"/>
                    </a:lnTo>
                    <a:lnTo>
                      <a:pt x="9715" y="117525"/>
                    </a:lnTo>
                    <a:lnTo>
                      <a:pt x="16840" y="119037"/>
                    </a:lnTo>
                    <a:lnTo>
                      <a:pt x="22555" y="110490"/>
                    </a:lnTo>
                    <a:close/>
                  </a:path>
                  <a:path w="190500" h="186054">
                    <a:moveTo>
                      <a:pt x="71513" y="8686"/>
                    </a:moveTo>
                    <a:lnTo>
                      <a:pt x="66243" y="0"/>
                    </a:lnTo>
                    <a:lnTo>
                      <a:pt x="52679" y="1511"/>
                    </a:lnTo>
                    <a:lnTo>
                      <a:pt x="45402" y="8585"/>
                    </a:lnTo>
                    <a:lnTo>
                      <a:pt x="45681" y="19519"/>
                    </a:lnTo>
                    <a:lnTo>
                      <a:pt x="45923" y="28867"/>
                    </a:lnTo>
                    <a:lnTo>
                      <a:pt x="51219" y="37769"/>
                    </a:lnTo>
                    <a:lnTo>
                      <a:pt x="63881" y="40449"/>
                    </a:lnTo>
                    <a:lnTo>
                      <a:pt x="69202" y="30073"/>
                    </a:lnTo>
                    <a:lnTo>
                      <a:pt x="71513" y="8686"/>
                    </a:lnTo>
                    <a:close/>
                  </a:path>
                  <a:path w="190500" h="186054">
                    <a:moveTo>
                      <a:pt x="120700" y="175475"/>
                    </a:moveTo>
                    <a:lnTo>
                      <a:pt x="118643" y="167246"/>
                    </a:lnTo>
                    <a:lnTo>
                      <a:pt x="108826" y="157187"/>
                    </a:lnTo>
                    <a:lnTo>
                      <a:pt x="100876" y="158076"/>
                    </a:lnTo>
                    <a:lnTo>
                      <a:pt x="93002" y="169532"/>
                    </a:lnTo>
                    <a:lnTo>
                      <a:pt x="92075" y="178092"/>
                    </a:lnTo>
                    <a:lnTo>
                      <a:pt x="98018" y="182054"/>
                    </a:lnTo>
                    <a:lnTo>
                      <a:pt x="103111" y="185445"/>
                    </a:lnTo>
                    <a:lnTo>
                      <a:pt x="111188" y="184619"/>
                    </a:lnTo>
                    <a:lnTo>
                      <a:pt x="120700" y="175475"/>
                    </a:lnTo>
                    <a:close/>
                  </a:path>
                  <a:path w="190500" h="186054">
                    <a:moveTo>
                      <a:pt x="190157" y="124383"/>
                    </a:moveTo>
                    <a:lnTo>
                      <a:pt x="189039" y="118186"/>
                    </a:lnTo>
                    <a:lnTo>
                      <a:pt x="184962" y="113474"/>
                    </a:lnTo>
                    <a:lnTo>
                      <a:pt x="178358" y="109347"/>
                    </a:lnTo>
                    <a:lnTo>
                      <a:pt x="167995" y="111061"/>
                    </a:lnTo>
                    <a:lnTo>
                      <a:pt x="162204" y="116052"/>
                    </a:lnTo>
                    <a:lnTo>
                      <a:pt x="158597" y="121437"/>
                    </a:lnTo>
                    <a:lnTo>
                      <a:pt x="158127" y="127711"/>
                    </a:lnTo>
                    <a:lnTo>
                      <a:pt x="160070" y="133959"/>
                    </a:lnTo>
                    <a:lnTo>
                      <a:pt x="163753" y="139293"/>
                    </a:lnTo>
                    <a:lnTo>
                      <a:pt x="169506" y="143192"/>
                    </a:lnTo>
                    <a:lnTo>
                      <a:pt x="175793" y="143954"/>
                    </a:lnTo>
                    <a:lnTo>
                      <a:pt x="181749" y="141732"/>
                    </a:lnTo>
                    <a:lnTo>
                      <a:pt x="186524" y="136690"/>
                    </a:lnTo>
                    <a:lnTo>
                      <a:pt x="189077" y="130937"/>
                    </a:lnTo>
                    <a:lnTo>
                      <a:pt x="190157" y="12438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3" name="object 171">
                <a:extLst>
                  <a:ext uri="{FF2B5EF4-FFF2-40B4-BE49-F238E27FC236}">
                    <a16:creationId xmlns:a16="http://schemas.microsoft.com/office/drawing/2014/main" id="{7169C444-E1E2-C667-DD5C-B82B44EA161B}"/>
                  </a:ext>
                </a:extLst>
              </p:cNvPr>
              <p:cNvSpPr/>
              <p:nvPr/>
            </p:nvSpPr>
            <p:spPr>
              <a:xfrm>
                <a:off x="7789481" y="3743038"/>
                <a:ext cx="84455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84454" h="97789">
                    <a:moveTo>
                      <a:pt x="25552" y="89052"/>
                    </a:moveTo>
                    <a:lnTo>
                      <a:pt x="24282" y="80327"/>
                    </a:lnTo>
                    <a:lnTo>
                      <a:pt x="12153" y="73507"/>
                    </a:lnTo>
                    <a:lnTo>
                      <a:pt x="6946" y="75412"/>
                    </a:lnTo>
                    <a:lnTo>
                      <a:pt x="2286" y="84455"/>
                    </a:lnTo>
                    <a:lnTo>
                      <a:pt x="0" y="89522"/>
                    </a:lnTo>
                    <a:lnTo>
                      <a:pt x="1435" y="92735"/>
                    </a:lnTo>
                    <a:lnTo>
                      <a:pt x="2870" y="95948"/>
                    </a:lnTo>
                    <a:lnTo>
                      <a:pt x="11518" y="97663"/>
                    </a:lnTo>
                    <a:lnTo>
                      <a:pt x="25552" y="89052"/>
                    </a:lnTo>
                    <a:close/>
                  </a:path>
                  <a:path w="84454" h="97789">
                    <a:moveTo>
                      <a:pt x="84429" y="3251"/>
                    </a:moveTo>
                    <a:lnTo>
                      <a:pt x="79349" y="0"/>
                    </a:lnTo>
                    <a:lnTo>
                      <a:pt x="71005" y="2425"/>
                    </a:lnTo>
                    <a:lnTo>
                      <a:pt x="62268" y="8509"/>
                    </a:lnTo>
                    <a:lnTo>
                      <a:pt x="39420" y="39204"/>
                    </a:lnTo>
                    <a:lnTo>
                      <a:pt x="27851" y="65163"/>
                    </a:lnTo>
                    <a:lnTo>
                      <a:pt x="31191" y="66967"/>
                    </a:lnTo>
                    <a:lnTo>
                      <a:pt x="65659" y="41198"/>
                    </a:lnTo>
                    <a:lnTo>
                      <a:pt x="84429" y="325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4" name="object 172">
                <a:extLst>
                  <a:ext uri="{FF2B5EF4-FFF2-40B4-BE49-F238E27FC236}">
                    <a16:creationId xmlns:a16="http://schemas.microsoft.com/office/drawing/2014/main" id="{74AF30B3-C7A3-29C9-279A-793221301AD1}"/>
                  </a:ext>
                </a:extLst>
              </p:cNvPr>
              <p:cNvSpPr/>
              <p:nvPr/>
            </p:nvSpPr>
            <p:spPr>
              <a:xfrm>
                <a:off x="7647953" y="3999774"/>
                <a:ext cx="370840" cy="251460"/>
              </a:xfrm>
              <a:custGeom>
                <a:avLst/>
                <a:gdLst/>
                <a:ahLst/>
                <a:cxnLst/>
                <a:rect l="l" t="t" r="r" b="b"/>
                <a:pathLst>
                  <a:path w="370840" h="251460">
                    <a:moveTo>
                      <a:pt x="236910" y="0"/>
                    </a:moveTo>
                    <a:lnTo>
                      <a:pt x="204053" y="6309"/>
                    </a:lnTo>
                    <a:lnTo>
                      <a:pt x="169559" y="19186"/>
                    </a:lnTo>
                    <a:lnTo>
                      <a:pt x="138320" y="30354"/>
                    </a:lnTo>
                    <a:lnTo>
                      <a:pt x="104542" y="37342"/>
                    </a:lnTo>
                    <a:lnTo>
                      <a:pt x="58801" y="47587"/>
                    </a:lnTo>
                    <a:lnTo>
                      <a:pt x="18240" y="62917"/>
                    </a:lnTo>
                    <a:lnTo>
                      <a:pt x="0" y="85159"/>
                    </a:lnTo>
                    <a:lnTo>
                      <a:pt x="1748" y="101882"/>
                    </a:lnTo>
                    <a:lnTo>
                      <a:pt x="6988" y="120176"/>
                    </a:lnTo>
                    <a:lnTo>
                      <a:pt x="13309" y="138451"/>
                    </a:lnTo>
                    <a:lnTo>
                      <a:pt x="18303" y="155115"/>
                    </a:lnTo>
                    <a:lnTo>
                      <a:pt x="27561" y="203798"/>
                    </a:lnTo>
                    <a:lnTo>
                      <a:pt x="49495" y="246254"/>
                    </a:lnTo>
                    <a:lnTo>
                      <a:pt x="70879" y="251207"/>
                    </a:lnTo>
                    <a:lnTo>
                      <a:pt x="89317" y="247713"/>
                    </a:lnTo>
                    <a:lnTo>
                      <a:pt x="123504" y="235877"/>
                    </a:lnTo>
                    <a:lnTo>
                      <a:pt x="225945" y="214181"/>
                    </a:lnTo>
                    <a:lnTo>
                      <a:pt x="281002" y="195684"/>
                    </a:lnTo>
                    <a:lnTo>
                      <a:pt x="312053" y="168298"/>
                    </a:lnTo>
                    <a:lnTo>
                      <a:pt x="316726" y="161840"/>
                    </a:lnTo>
                    <a:lnTo>
                      <a:pt x="322427" y="158111"/>
                    </a:lnTo>
                    <a:lnTo>
                      <a:pt x="329372" y="156001"/>
                    </a:lnTo>
                    <a:lnTo>
                      <a:pt x="348800" y="152473"/>
                    </a:lnTo>
                    <a:lnTo>
                      <a:pt x="360428" y="149480"/>
                    </a:lnTo>
                    <a:lnTo>
                      <a:pt x="368978" y="144318"/>
                    </a:lnTo>
                    <a:lnTo>
                      <a:pt x="370763" y="135880"/>
                    </a:lnTo>
                    <a:lnTo>
                      <a:pt x="365173" y="129885"/>
                    </a:lnTo>
                    <a:lnTo>
                      <a:pt x="355557" y="130621"/>
                    </a:lnTo>
                    <a:lnTo>
                      <a:pt x="344185" y="134832"/>
                    </a:lnTo>
                    <a:lnTo>
                      <a:pt x="333330" y="139262"/>
                    </a:lnTo>
                    <a:lnTo>
                      <a:pt x="325340" y="140600"/>
                    </a:lnTo>
                    <a:lnTo>
                      <a:pt x="315930" y="140199"/>
                    </a:lnTo>
                    <a:lnTo>
                      <a:pt x="310771" y="137112"/>
                    </a:lnTo>
                    <a:lnTo>
                      <a:pt x="315540" y="130393"/>
                    </a:lnTo>
                    <a:lnTo>
                      <a:pt x="319885" y="127084"/>
                    </a:lnTo>
                    <a:lnTo>
                      <a:pt x="327728" y="126666"/>
                    </a:lnTo>
                    <a:lnTo>
                      <a:pt x="343858" y="123563"/>
                    </a:lnTo>
                    <a:lnTo>
                      <a:pt x="355481" y="120551"/>
                    </a:lnTo>
                    <a:lnTo>
                      <a:pt x="364143" y="115795"/>
                    </a:lnTo>
                    <a:lnTo>
                      <a:pt x="366240" y="108488"/>
                    </a:lnTo>
                    <a:lnTo>
                      <a:pt x="360004" y="103431"/>
                    </a:lnTo>
                    <a:lnTo>
                      <a:pt x="348412" y="104145"/>
                    </a:lnTo>
                    <a:lnTo>
                      <a:pt x="334948" y="107911"/>
                    </a:lnTo>
                    <a:lnTo>
                      <a:pt x="312210" y="115724"/>
                    </a:lnTo>
                    <a:lnTo>
                      <a:pt x="302001" y="110415"/>
                    </a:lnTo>
                    <a:lnTo>
                      <a:pt x="307383" y="104122"/>
                    </a:lnTo>
                    <a:lnTo>
                      <a:pt x="316754" y="99274"/>
                    </a:lnTo>
                    <a:lnTo>
                      <a:pt x="322231" y="98834"/>
                    </a:lnTo>
                    <a:lnTo>
                      <a:pt x="336393" y="96398"/>
                    </a:lnTo>
                    <a:lnTo>
                      <a:pt x="346571" y="93881"/>
                    </a:lnTo>
                    <a:lnTo>
                      <a:pt x="355221" y="89291"/>
                    </a:lnTo>
                    <a:lnTo>
                      <a:pt x="360125" y="81473"/>
                    </a:lnTo>
                    <a:lnTo>
                      <a:pt x="356824" y="75844"/>
                    </a:lnTo>
                    <a:lnTo>
                      <a:pt x="345510" y="76583"/>
                    </a:lnTo>
                    <a:lnTo>
                      <a:pt x="330940" y="80660"/>
                    </a:lnTo>
                    <a:lnTo>
                      <a:pt x="313330" y="86541"/>
                    </a:lnTo>
                    <a:lnTo>
                      <a:pt x="308011" y="87578"/>
                    </a:lnTo>
                    <a:lnTo>
                      <a:pt x="298367" y="87389"/>
                    </a:lnTo>
                    <a:lnTo>
                      <a:pt x="293540" y="86426"/>
                    </a:lnTo>
                    <a:lnTo>
                      <a:pt x="299027" y="76060"/>
                    </a:lnTo>
                    <a:lnTo>
                      <a:pt x="313686" y="74699"/>
                    </a:lnTo>
                    <a:lnTo>
                      <a:pt x="329757" y="71399"/>
                    </a:lnTo>
                    <a:lnTo>
                      <a:pt x="341377" y="68365"/>
                    </a:lnTo>
                    <a:lnTo>
                      <a:pt x="350145" y="63998"/>
                    </a:lnTo>
                    <a:lnTo>
                      <a:pt x="352533" y="57778"/>
                    </a:lnTo>
                    <a:lnTo>
                      <a:pt x="346590" y="53804"/>
                    </a:lnTo>
                    <a:lnTo>
                      <a:pt x="335098" y="54910"/>
                    </a:lnTo>
                    <a:lnTo>
                      <a:pt x="321625" y="58657"/>
                    </a:lnTo>
                    <a:lnTo>
                      <a:pt x="305142" y="64102"/>
                    </a:lnTo>
                    <a:lnTo>
                      <a:pt x="296263" y="66458"/>
                    </a:lnTo>
                    <a:lnTo>
                      <a:pt x="291488" y="64929"/>
                    </a:lnTo>
                    <a:lnTo>
                      <a:pt x="286663" y="60507"/>
                    </a:lnTo>
                    <a:lnTo>
                      <a:pt x="291792" y="55672"/>
                    </a:lnTo>
                    <a:lnTo>
                      <a:pt x="300753" y="51643"/>
                    </a:lnTo>
                    <a:lnTo>
                      <a:pt x="307425" y="49642"/>
                    </a:lnTo>
                    <a:lnTo>
                      <a:pt x="317705" y="48103"/>
                    </a:lnTo>
                    <a:lnTo>
                      <a:pt x="328819" y="45713"/>
                    </a:lnTo>
                    <a:lnTo>
                      <a:pt x="337637" y="41378"/>
                    </a:lnTo>
                    <a:lnTo>
                      <a:pt x="341026" y="34009"/>
                    </a:lnTo>
                    <a:lnTo>
                      <a:pt x="335985" y="28945"/>
                    </a:lnTo>
                    <a:lnTo>
                      <a:pt x="324367" y="30187"/>
                    </a:lnTo>
                    <a:lnTo>
                      <a:pt x="310322" y="34657"/>
                    </a:lnTo>
                    <a:lnTo>
                      <a:pt x="295038" y="40354"/>
                    </a:lnTo>
                    <a:lnTo>
                      <a:pt x="286870" y="43893"/>
                    </a:lnTo>
                    <a:lnTo>
                      <a:pt x="279405" y="39035"/>
                    </a:lnTo>
                    <a:lnTo>
                      <a:pt x="285394" y="33025"/>
                    </a:lnTo>
                    <a:lnTo>
                      <a:pt x="294106" y="28082"/>
                    </a:lnTo>
                    <a:lnTo>
                      <a:pt x="300482" y="27517"/>
                    </a:lnTo>
                    <a:lnTo>
                      <a:pt x="317094" y="24555"/>
                    </a:lnTo>
                    <a:lnTo>
                      <a:pt x="328724" y="21562"/>
                    </a:lnTo>
                    <a:lnTo>
                      <a:pt x="337277" y="16397"/>
                    </a:lnTo>
                    <a:lnTo>
                      <a:pt x="339068" y="7957"/>
                    </a:lnTo>
                    <a:lnTo>
                      <a:pt x="332523" y="1771"/>
                    </a:lnTo>
                    <a:lnTo>
                      <a:pt x="320816" y="2086"/>
                    </a:lnTo>
                    <a:lnTo>
                      <a:pt x="307355" y="5875"/>
                    </a:lnTo>
                    <a:lnTo>
                      <a:pt x="295551" y="10114"/>
                    </a:lnTo>
                    <a:lnTo>
                      <a:pt x="284964" y="11809"/>
                    </a:lnTo>
                    <a:lnTo>
                      <a:pt x="274466" y="11040"/>
                    </a:lnTo>
                    <a:lnTo>
                      <a:pt x="266433" y="9412"/>
                    </a:lnTo>
                    <a:lnTo>
                      <a:pt x="263238" y="8533"/>
                    </a:lnTo>
                    <a:lnTo>
                      <a:pt x="23691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5" name="object 173">
                <a:extLst>
                  <a:ext uri="{FF2B5EF4-FFF2-40B4-BE49-F238E27FC236}">
                    <a16:creationId xmlns:a16="http://schemas.microsoft.com/office/drawing/2014/main" id="{44C84CED-D901-FC70-92CC-79EB60741274}"/>
                  </a:ext>
                </a:extLst>
              </p:cNvPr>
              <p:cNvSpPr/>
              <p:nvPr/>
            </p:nvSpPr>
            <p:spPr>
              <a:xfrm>
                <a:off x="7647951" y="4014251"/>
                <a:ext cx="312420" cy="236854"/>
              </a:xfrm>
              <a:custGeom>
                <a:avLst/>
                <a:gdLst/>
                <a:ahLst/>
                <a:cxnLst/>
                <a:rect l="l" t="t" r="r" b="b"/>
                <a:pathLst>
                  <a:path w="312420" h="236854">
                    <a:moveTo>
                      <a:pt x="181470" y="0"/>
                    </a:moveTo>
                    <a:lnTo>
                      <a:pt x="158797" y="8939"/>
                    </a:lnTo>
                    <a:lnTo>
                      <a:pt x="148194" y="12819"/>
                    </a:lnTo>
                    <a:lnTo>
                      <a:pt x="138330" y="15884"/>
                    </a:lnTo>
                    <a:lnTo>
                      <a:pt x="104546" y="22865"/>
                    </a:lnTo>
                    <a:lnTo>
                      <a:pt x="58803" y="33107"/>
                    </a:lnTo>
                    <a:lnTo>
                      <a:pt x="18240" y="48436"/>
                    </a:lnTo>
                    <a:lnTo>
                      <a:pt x="0" y="70678"/>
                    </a:lnTo>
                    <a:lnTo>
                      <a:pt x="1752" y="87406"/>
                    </a:lnTo>
                    <a:lnTo>
                      <a:pt x="6991" y="105699"/>
                    </a:lnTo>
                    <a:lnTo>
                      <a:pt x="13311" y="123971"/>
                    </a:lnTo>
                    <a:lnTo>
                      <a:pt x="18303" y="140634"/>
                    </a:lnTo>
                    <a:lnTo>
                      <a:pt x="27565" y="189321"/>
                    </a:lnTo>
                    <a:lnTo>
                      <a:pt x="49495" y="231773"/>
                    </a:lnTo>
                    <a:lnTo>
                      <a:pt x="70879" y="236732"/>
                    </a:lnTo>
                    <a:lnTo>
                      <a:pt x="89317" y="233237"/>
                    </a:lnTo>
                    <a:lnTo>
                      <a:pt x="123504" y="221396"/>
                    </a:lnTo>
                    <a:lnTo>
                      <a:pt x="225945" y="199708"/>
                    </a:lnTo>
                    <a:lnTo>
                      <a:pt x="281002" y="181209"/>
                    </a:lnTo>
                    <a:lnTo>
                      <a:pt x="312053" y="153817"/>
                    </a:lnTo>
                    <a:lnTo>
                      <a:pt x="286726" y="156797"/>
                    </a:lnTo>
                    <a:lnTo>
                      <a:pt x="270117" y="159593"/>
                    </a:lnTo>
                    <a:lnTo>
                      <a:pt x="254874" y="163828"/>
                    </a:lnTo>
                    <a:lnTo>
                      <a:pt x="233647" y="171125"/>
                    </a:lnTo>
                    <a:lnTo>
                      <a:pt x="216896" y="176130"/>
                    </a:lnTo>
                    <a:lnTo>
                      <a:pt x="199720" y="179766"/>
                    </a:lnTo>
                    <a:lnTo>
                      <a:pt x="182330" y="182307"/>
                    </a:lnTo>
                    <a:lnTo>
                      <a:pt x="164937" y="184025"/>
                    </a:lnTo>
                    <a:lnTo>
                      <a:pt x="148669" y="186595"/>
                    </a:lnTo>
                    <a:lnTo>
                      <a:pt x="132403" y="190112"/>
                    </a:lnTo>
                    <a:lnTo>
                      <a:pt x="116032" y="192218"/>
                    </a:lnTo>
                    <a:lnTo>
                      <a:pt x="99452" y="190559"/>
                    </a:lnTo>
                    <a:lnTo>
                      <a:pt x="66041" y="165099"/>
                    </a:lnTo>
                    <a:lnTo>
                      <a:pt x="52641" y="121175"/>
                    </a:lnTo>
                    <a:lnTo>
                      <a:pt x="50623" y="113636"/>
                    </a:lnTo>
                    <a:lnTo>
                      <a:pt x="48176" y="106310"/>
                    </a:lnTo>
                    <a:lnTo>
                      <a:pt x="46436" y="96512"/>
                    </a:lnTo>
                    <a:lnTo>
                      <a:pt x="47997" y="86865"/>
                    </a:lnTo>
                    <a:lnTo>
                      <a:pt x="77272" y="47193"/>
                    </a:lnTo>
                    <a:lnTo>
                      <a:pt x="120049" y="34730"/>
                    </a:lnTo>
                    <a:lnTo>
                      <a:pt x="135997" y="32166"/>
                    </a:lnTo>
                    <a:lnTo>
                      <a:pt x="174201" y="10998"/>
                    </a:lnTo>
                    <a:lnTo>
                      <a:pt x="178062" y="5653"/>
                    </a:lnTo>
                    <a:lnTo>
                      <a:pt x="18147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6" name="object 174">
                <a:extLst>
                  <a:ext uri="{FF2B5EF4-FFF2-40B4-BE49-F238E27FC236}">
                    <a16:creationId xmlns:a16="http://schemas.microsoft.com/office/drawing/2014/main" id="{937DF4BD-5EA1-87F7-F415-09450D25777E}"/>
                  </a:ext>
                </a:extLst>
              </p:cNvPr>
              <p:cNvSpPr/>
              <p:nvPr/>
            </p:nvSpPr>
            <p:spPr>
              <a:xfrm>
                <a:off x="7677505" y="4060640"/>
                <a:ext cx="187325" cy="151765"/>
              </a:xfrm>
              <a:custGeom>
                <a:avLst/>
                <a:gdLst/>
                <a:ahLst/>
                <a:cxnLst/>
                <a:rect l="l" t="t" r="r" b="b"/>
                <a:pathLst>
                  <a:path w="187325" h="151764">
                    <a:moveTo>
                      <a:pt x="33655" y="59270"/>
                    </a:moveTo>
                    <a:lnTo>
                      <a:pt x="10541" y="36131"/>
                    </a:lnTo>
                    <a:lnTo>
                      <a:pt x="5041" y="37033"/>
                    </a:lnTo>
                    <a:lnTo>
                      <a:pt x="1295" y="40601"/>
                    </a:lnTo>
                    <a:lnTo>
                      <a:pt x="0" y="45427"/>
                    </a:lnTo>
                    <a:lnTo>
                      <a:pt x="711" y="51142"/>
                    </a:lnTo>
                    <a:lnTo>
                      <a:pt x="3695" y="56959"/>
                    </a:lnTo>
                    <a:lnTo>
                      <a:pt x="9207" y="62064"/>
                    </a:lnTo>
                    <a:lnTo>
                      <a:pt x="17056" y="67157"/>
                    </a:lnTo>
                    <a:lnTo>
                      <a:pt x="27381" y="67856"/>
                    </a:lnTo>
                    <a:lnTo>
                      <a:pt x="31699" y="63741"/>
                    </a:lnTo>
                    <a:lnTo>
                      <a:pt x="33655" y="59270"/>
                    </a:lnTo>
                    <a:close/>
                  </a:path>
                  <a:path w="187325" h="151764">
                    <a:moveTo>
                      <a:pt x="74803" y="142265"/>
                    </a:moveTo>
                    <a:lnTo>
                      <a:pt x="70993" y="132727"/>
                    </a:lnTo>
                    <a:lnTo>
                      <a:pt x="65303" y="129806"/>
                    </a:lnTo>
                    <a:lnTo>
                      <a:pt x="54889" y="130594"/>
                    </a:lnTo>
                    <a:lnTo>
                      <a:pt x="52387" y="137045"/>
                    </a:lnTo>
                    <a:lnTo>
                      <a:pt x="53009" y="142113"/>
                    </a:lnTo>
                    <a:lnTo>
                      <a:pt x="53746" y="148234"/>
                    </a:lnTo>
                    <a:lnTo>
                      <a:pt x="59474" y="151384"/>
                    </a:lnTo>
                    <a:lnTo>
                      <a:pt x="69507" y="147281"/>
                    </a:lnTo>
                    <a:lnTo>
                      <a:pt x="74803" y="142265"/>
                    </a:lnTo>
                    <a:close/>
                  </a:path>
                  <a:path w="187325" h="151764">
                    <a:moveTo>
                      <a:pt x="182333" y="101803"/>
                    </a:moveTo>
                    <a:lnTo>
                      <a:pt x="180200" y="88773"/>
                    </a:lnTo>
                    <a:lnTo>
                      <a:pt x="172250" y="85801"/>
                    </a:lnTo>
                    <a:lnTo>
                      <a:pt x="158394" y="88176"/>
                    </a:lnTo>
                    <a:lnTo>
                      <a:pt x="154622" y="95224"/>
                    </a:lnTo>
                    <a:lnTo>
                      <a:pt x="159588" y="108216"/>
                    </a:lnTo>
                    <a:lnTo>
                      <a:pt x="166103" y="113830"/>
                    </a:lnTo>
                    <a:lnTo>
                      <a:pt x="172745" y="111175"/>
                    </a:lnTo>
                    <a:lnTo>
                      <a:pt x="178435" y="108902"/>
                    </a:lnTo>
                    <a:lnTo>
                      <a:pt x="182333" y="101803"/>
                    </a:lnTo>
                    <a:close/>
                  </a:path>
                  <a:path w="187325" h="151764">
                    <a:moveTo>
                      <a:pt x="187045" y="19367"/>
                    </a:moveTo>
                    <a:lnTo>
                      <a:pt x="185610" y="12573"/>
                    </a:lnTo>
                    <a:lnTo>
                      <a:pt x="182321" y="7200"/>
                    </a:lnTo>
                    <a:lnTo>
                      <a:pt x="177533" y="2590"/>
                    </a:lnTo>
                    <a:lnTo>
                      <a:pt x="171792" y="0"/>
                    </a:lnTo>
                    <a:lnTo>
                      <a:pt x="165595" y="673"/>
                    </a:lnTo>
                    <a:lnTo>
                      <a:pt x="158457" y="3771"/>
                    </a:lnTo>
                    <a:lnTo>
                      <a:pt x="153987" y="13271"/>
                    </a:lnTo>
                    <a:lnTo>
                      <a:pt x="155829" y="30314"/>
                    </a:lnTo>
                    <a:lnTo>
                      <a:pt x="166547" y="34074"/>
                    </a:lnTo>
                    <a:lnTo>
                      <a:pt x="174828" y="32791"/>
                    </a:lnTo>
                    <a:lnTo>
                      <a:pt x="181305" y="30264"/>
                    </a:lnTo>
                    <a:lnTo>
                      <a:pt x="185496" y="25527"/>
                    </a:lnTo>
                    <a:lnTo>
                      <a:pt x="187045" y="1936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7" name="object 175">
                <a:extLst>
                  <a:ext uri="{FF2B5EF4-FFF2-40B4-BE49-F238E27FC236}">
                    <a16:creationId xmlns:a16="http://schemas.microsoft.com/office/drawing/2014/main" id="{C09679B3-B9BB-2E1B-39A7-76621FE85EA6}"/>
                  </a:ext>
                </a:extLst>
              </p:cNvPr>
              <p:cNvSpPr/>
              <p:nvPr/>
            </p:nvSpPr>
            <p:spPr>
              <a:xfrm>
                <a:off x="7878915" y="4026515"/>
                <a:ext cx="45720" cy="120014"/>
              </a:xfrm>
              <a:custGeom>
                <a:avLst/>
                <a:gdLst/>
                <a:ahLst/>
                <a:cxnLst/>
                <a:rect l="l" t="t" r="r" b="b"/>
                <a:pathLst>
                  <a:path w="45720" h="120014">
                    <a:moveTo>
                      <a:pt x="32435" y="71094"/>
                    </a:moveTo>
                    <a:lnTo>
                      <a:pt x="22847" y="18415"/>
                    </a:lnTo>
                    <a:lnTo>
                      <a:pt x="8305" y="0"/>
                    </a:lnTo>
                    <a:lnTo>
                      <a:pt x="2743" y="2336"/>
                    </a:lnTo>
                    <a:lnTo>
                      <a:pt x="0" y="10591"/>
                    </a:lnTo>
                    <a:lnTo>
                      <a:pt x="50" y="21234"/>
                    </a:lnTo>
                    <a:lnTo>
                      <a:pt x="12369" y="57454"/>
                    </a:lnTo>
                    <a:lnTo>
                      <a:pt x="27178" y="81711"/>
                    </a:lnTo>
                    <a:lnTo>
                      <a:pt x="30556" y="79997"/>
                    </a:lnTo>
                    <a:lnTo>
                      <a:pt x="32435" y="71094"/>
                    </a:lnTo>
                    <a:close/>
                  </a:path>
                  <a:path w="45720" h="120014">
                    <a:moveTo>
                      <a:pt x="45542" y="97155"/>
                    </a:moveTo>
                    <a:lnTo>
                      <a:pt x="37642" y="93268"/>
                    </a:lnTo>
                    <a:lnTo>
                      <a:pt x="25146" y="99377"/>
                    </a:lnTo>
                    <a:lnTo>
                      <a:pt x="23749" y="104736"/>
                    </a:lnTo>
                    <a:lnTo>
                      <a:pt x="28549" y="113703"/>
                    </a:lnTo>
                    <a:lnTo>
                      <a:pt x="31432" y="118465"/>
                    </a:lnTo>
                    <a:lnTo>
                      <a:pt x="34899" y="119113"/>
                    </a:lnTo>
                    <a:lnTo>
                      <a:pt x="38366" y="119748"/>
                    </a:lnTo>
                    <a:lnTo>
                      <a:pt x="44678" y="113614"/>
                    </a:lnTo>
                    <a:lnTo>
                      <a:pt x="45542" y="9715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8" name="object 176">
                <a:extLst>
                  <a:ext uri="{FF2B5EF4-FFF2-40B4-BE49-F238E27FC236}">
                    <a16:creationId xmlns:a16="http://schemas.microsoft.com/office/drawing/2014/main" id="{955F0389-C58F-F41A-8111-155353220DC8}"/>
                  </a:ext>
                </a:extLst>
              </p:cNvPr>
              <p:cNvSpPr/>
              <p:nvPr/>
            </p:nvSpPr>
            <p:spPr>
              <a:xfrm>
                <a:off x="7783447" y="4092886"/>
                <a:ext cx="356235" cy="346075"/>
              </a:xfrm>
              <a:custGeom>
                <a:avLst/>
                <a:gdLst/>
                <a:ahLst/>
                <a:cxnLst/>
                <a:rect l="l" t="t" r="r" b="b"/>
                <a:pathLst>
                  <a:path w="356234" h="346075">
                    <a:moveTo>
                      <a:pt x="259543" y="0"/>
                    </a:moveTo>
                    <a:lnTo>
                      <a:pt x="249225" y="5540"/>
                    </a:lnTo>
                    <a:lnTo>
                      <a:pt x="238903" y="14975"/>
                    </a:lnTo>
                    <a:lnTo>
                      <a:pt x="230265" y="24070"/>
                    </a:lnTo>
                    <a:lnTo>
                      <a:pt x="221570" y="30343"/>
                    </a:lnTo>
                    <a:lnTo>
                      <a:pt x="211848" y="34376"/>
                    </a:lnTo>
                    <a:lnTo>
                      <a:pt x="203941" y="36536"/>
                    </a:lnTo>
                    <a:lnTo>
                      <a:pt x="200695" y="37190"/>
                    </a:lnTo>
                    <a:lnTo>
                      <a:pt x="173336" y="41401"/>
                    </a:lnTo>
                    <a:lnTo>
                      <a:pt x="146822" y="61806"/>
                    </a:lnTo>
                    <a:lnTo>
                      <a:pt x="121800" y="88813"/>
                    </a:lnTo>
                    <a:lnTo>
                      <a:pt x="98918" y="112832"/>
                    </a:lnTo>
                    <a:lnTo>
                      <a:pt x="71882" y="134258"/>
                    </a:lnTo>
                    <a:lnTo>
                      <a:pt x="35629" y="163971"/>
                    </a:lnTo>
                    <a:lnTo>
                      <a:pt x="6291" y="195899"/>
                    </a:lnTo>
                    <a:lnTo>
                      <a:pt x="0" y="223970"/>
                    </a:lnTo>
                    <a:lnTo>
                      <a:pt x="9079" y="238124"/>
                    </a:lnTo>
                    <a:lnTo>
                      <a:pt x="21983" y="252109"/>
                    </a:lnTo>
                    <a:lnTo>
                      <a:pt x="35845" y="265589"/>
                    </a:lnTo>
                    <a:lnTo>
                      <a:pt x="47799" y="278230"/>
                    </a:lnTo>
                    <a:lnTo>
                      <a:pt x="77955" y="317560"/>
                    </a:lnTo>
                    <a:lnTo>
                      <a:pt x="116624" y="345620"/>
                    </a:lnTo>
                    <a:lnTo>
                      <a:pt x="120111" y="345893"/>
                    </a:lnTo>
                    <a:lnTo>
                      <a:pt x="121839" y="345777"/>
                    </a:lnTo>
                    <a:lnTo>
                      <a:pt x="137959" y="340426"/>
                    </a:lnTo>
                    <a:lnTo>
                      <a:pt x="152855" y="329017"/>
                    </a:lnTo>
                    <a:lnTo>
                      <a:pt x="178067" y="303077"/>
                    </a:lnTo>
                    <a:lnTo>
                      <a:pt x="259825" y="237649"/>
                    </a:lnTo>
                    <a:lnTo>
                      <a:pt x="300690" y="196375"/>
                    </a:lnTo>
                    <a:lnTo>
                      <a:pt x="316116" y="157951"/>
                    </a:lnTo>
                    <a:lnTo>
                      <a:pt x="317389" y="150081"/>
                    </a:lnTo>
                    <a:lnTo>
                      <a:pt x="320803" y="144187"/>
                    </a:lnTo>
                    <a:lnTo>
                      <a:pt x="326056" y="139180"/>
                    </a:lnTo>
                    <a:lnTo>
                      <a:pt x="341825" y="127299"/>
                    </a:lnTo>
                    <a:lnTo>
                      <a:pt x="350867" y="119398"/>
                    </a:lnTo>
                    <a:lnTo>
                      <a:pt x="356185" y="110941"/>
                    </a:lnTo>
                    <a:lnTo>
                      <a:pt x="353989" y="102602"/>
                    </a:lnTo>
                    <a:lnTo>
                      <a:pt x="346299" y="99758"/>
                    </a:lnTo>
                    <a:lnTo>
                      <a:pt x="338039" y="104738"/>
                    </a:lnTo>
                    <a:lnTo>
                      <a:pt x="329775" y="113613"/>
                    </a:lnTo>
                    <a:lnTo>
                      <a:pt x="322073" y="122454"/>
                    </a:lnTo>
                    <a:lnTo>
                      <a:pt x="315536" y="127242"/>
                    </a:lnTo>
                    <a:lnTo>
                      <a:pt x="306948" y="131112"/>
                    </a:lnTo>
                    <a:lnTo>
                      <a:pt x="300952" y="130669"/>
                    </a:lnTo>
                    <a:lnTo>
                      <a:pt x="302189" y="122517"/>
                    </a:lnTo>
                    <a:lnTo>
                      <a:pt x="304577" y="117617"/>
                    </a:lnTo>
                    <a:lnTo>
                      <a:pt x="311404" y="113711"/>
                    </a:lnTo>
                    <a:lnTo>
                      <a:pt x="324413" y="103694"/>
                    </a:lnTo>
                    <a:lnTo>
                      <a:pt x="333441" y="95776"/>
                    </a:lnTo>
                    <a:lnTo>
                      <a:pt x="339039" y="87632"/>
                    </a:lnTo>
                    <a:lnTo>
                      <a:pt x="337623" y="80162"/>
                    </a:lnTo>
                    <a:lnTo>
                      <a:pt x="329785" y="78452"/>
                    </a:lnTo>
                    <a:lnTo>
                      <a:pt x="319752" y="84302"/>
                    </a:lnTo>
                    <a:lnTo>
                      <a:pt x="309416" y="93717"/>
                    </a:lnTo>
                    <a:lnTo>
                      <a:pt x="292619" y="110915"/>
                    </a:lnTo>
                    <a:lnTo>
                      <a:pt x="281122" y="110769"/>
                    </a:lnTo>
                    <a:lnTo>
                      <a:pt x="283090" y="102727"/>
                    </a:lnTo>
                    <a:lnTo>
                      <a:pt x="289289" y="94183"/>
                    </a:lnTo>
                    <a:lnTo>
                      <a:pt x="293980" y="91335"/>
                    </a:lnTo>
                    <a:lnTo>
                      <a:pt x="305534" y="82785"/>
                    </a:lnTo>
                    <a:lnTo>
                      <a:pt x="313494" y="75961"/>
                    </a:lnTo>
                    <a:lnTo>
                      <a:pt x="319155" y="67971"/>
                    </a:lnTo>
                    <a:lnTo>
                      <a:pt x="320021" y="58781"/>
                    </a:lnTo>
                    <a:lnTo>
                      <a:pt x="314545" y="55240"/>
                    </a:lnTo>
                    <a:lnTo>
                      <a:pt x="304770" y="60989"/>
                    </a:lnTo>
                    <a:lnTo>
                      <a:pt x="293590" y="71181"/>
                    </a:lnTo>
                    <a:lnTo>
                      <a:pt x="280504" y="84351"/>
                    </a:lnTo>
                    <a:lnTo>
                      <a:pt x="276221" y="87670"/>
                    </a:lnTo>
                    <a:lnTo>
                      <a:pt x="267520" y="91838"/>
                    </a:lnTo>
                    <a:lnTo>
                      <a:pt x="262766" y="93136"/>
                    </a:lnTo>
                    <a:lnTo>
                      <a:pt x="263018" y="81419"/>
                    </a:lnTo>
                    <a:lnTo>
                      <a:pt x="275499" y="73608"/>
                    </a:lnTo>
                    <a:lnTo>
                      <a:pt x="288370" y="63436"/>
                    </a:lnTo>
                    <a:lnTo>
                      <a:pt x="297384" y="55502"/>
                    </a:lnTo>
                    <a:lnTo>
                      <a:pt x="303251" y="47660"/>
                    </a:lnTo>
                    <a:lnTo>
                      <a:pt x="302587" y="41033"/>
                    </a:lnTo>
                    <a:lnTo>
                      <a:pt x="295489" y="40155"/>
                    </a:lnTo>
                    <a:lnTo>
                      <a:pt x="285720" y="46309"/>
                    </a:lnTo>
                    <a:lnTo>
                      <a:pt x="275372" y="55712"/>
                    </a:lnTo>
                    <a:lnTo>
                      <a:pt x="263101" y="67995"/>
                    </a:lnTo>
                    <a:lnTo>
                      <a:pt x="256222" y="74089"/>
                    </a:lnTo>
                    <a:lnTo>
                      <a:pt x="251269" y="74864"/>
                    </a:lnTo>
                    <a:lnTo>
                      <a:pt x="244972" y="73080"/>
                    </a:lnTo>
                    <a:lnTo>
                      <a:pt x="247381" y="66453"/>
                    </a:lnTo>
                    <a:lnTo>
                      <a:pt x="253577" y="58826"/>
                    </a:lnTo>
                    <a:lnTo>
                      <a:pt x="258641" y="54038"/>
                    </a:lnTo>
                    <a:lnTo>
                      <a:pt x="267128" y="48045"/>
                    </a:lnTo>
                    <a:lnTo>
                      <a:pt x="275979" y="40914"/>
                    </a:lnTo>
                    <a:lnTo>
                      <a:pt x="281907" y="33077"/>
                    </a:lnTo>
                    <a:lnTo>
                      <a:pt x="281624" y="24970"/>
                    </a:lnTo>
                    <a:lnTo>
                      <a:pt x="274846" y="22715"/>
                    </a:lnTo>
                    <a:lnTo>
                      <a:pt x="265027" y="29049"/>
                    </a:lnTo>
                    <a:lnTo>
                      <a:pt x="254491" y="39356"/>
                    </a:lnTo>
                    <a:lnTo>
                      <a:pt x="243406" y="51315"/>
                    </a:lnTo>
                    <a:lnTo>
                      <a:pt x="237699" y="58153"/>
                    </a:lnTo>
                    <a:lnTo>
                      <a:pt x="228841" y="57168"/>
                    </a:lnTo>
                    <a:lnTo>
                      <a:pt x="231490" y="49095"/>
                    </a:lnTo>
                    <a:lnTo>
                      <a:pt x="237050" y="40771"/>
                    </a:lnTo>
                    <a:lnTo>
                      <a:pt x="242495" y="37399"/>
                    </a:lnTo>
                    <a:lnTo>
                      <a:pt x="255995" y="27286"/>
                    </a:lnTo>
                    <a:lnTo>
                      <a:pt x="265039" y="19382"/>
                    </a:lnTo>
                    <a:lnTo>
                      <a:pt x="270360" y="10924"/>
                    </a:lnTo>
                    <a:lnTo>
                      <a:pt x="268169" y="2584"/>
                    </a:lnTo>
                    <a:lnTo>
                      <a:pt x="25954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9" name="object 177">
                <a:extLst>
                  <a:ext uri="{FF2B5EF4-FFF2-40B4-BE49-F238E27FC236}">
                    <a16:creationId xmlns:a16="http://schemas.microsoft.com/office/drawing/2014/main" id="{CEE31F6B-ED79-72E2-8831-9ADB20347578}"/>
                  </a:ext>
                </a:extLst>
              </p:cNvPr>
              <p:cNvSpPr/>
              <p:nvPr/>
            </p:nvSpPr>
            <p:spPr>
              <a:xfrm>
                <a:off x="7783442" y="4172137"/>
                <a:ext cx="316230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316229" h="266700">
                    <a:moveTo>
                      <a:pt x="130320" y="0"/>
                    </a:moveTo>
                    <a:lnTo>
                      <a:pt x="114090" y="18185"/>
                    </a:lnTo>
                    <a:lnTo>
                      <a:pt x="106363" y="26419"/>
                    </a:lnTo>
                    <a:lnTo>
                      <a:pt x="98928" y="33590"/>
                    </a:lnTo>
                    <a:lnTo>
                      <a:pt x="71893" y="55012"/>
                    </a:lnTo>
                    <a:lnTo>
                      <a:pt x="35638" y="84725"/>
                    </a:lnTo>
                    <a:lnTo>
                      <a:pt x="6297" y="116652"/>
                    </a:lnTo>
                    <a:lnTo>
                      <a:pt x="0" y="144718"/>
                    </a:lnTo>
                    <a:lnTo>
                      <a:pt x="9083" y="158872"/>
                    </a:lnTo>
                    <a:lnTo>
                      <a:pt x="21987" y="172857"/>
                    </a:lnTo>
                    <a:lnTo>
                      <a:pt x="35847" y="186337"/>
                    </a:lnTo>
                    <a:lnTo>
                      <a:pt x="47799" y="198978"/>
                    </a:lnTo>
                    <a:lnTo>
                      <a:pt x="77957" y="238308"/>
                    </a:lnTo>
                    <a:lnTo>
                      <a:pt x="116635" y="266368"/>
                    </a:lnTo>
                    <a:lnTo>
                      <a:pt x="120121" y="266641"/>
                    </a:lnTo>
                    <a:lnTo>
                      <a:pt x="121839" y="266525"/>
                    </a:lnTo>
                    <a:lnTo>
                      <a:pt x="137960" y="261179"/>
                    </a:lnTo>
                    <a:lnTo>
                      <a:pt x="152860" y="249769"/>
                    </a:lnTo>
                    <a:lnTo>
                      <a:pt x="178078" y="223825"/>
                    </a:lnTo>
                    <a:lnTo>
                      <a:pt x="259831" y="158397"/>
                    </a:lnTo>
                    <a:lnTo>
                      <a:pt x="300692" y="117123"/>
                    </a:lnTo>
                    <a:lnTo>
                      <a:pt x="316116" y="78699"/>
                    </a:lnTo>
                    <a:lnTo>
                      <a:pt x="294834" y="92743"/>
                    </a:lnTo>
                    <a:lnTo>
                      <a:pt x="281255" y="102706"/>
                    </a:lnTo>
                    <a:lnTo>
                      <a:pt x="269541" y="113340"/>
                    </a:lnTo>
                    <a:lnTo>
                      <a:pt x="253856" y="129399"/>
                    </a:lnTo>
                    <a:lnTo>
                      <a:pt x="241146" y="141404"/>
                    </a:lnTo>
                    <a:lnTo>
                      <a:pt x="227440" y="152374"/>
                    </a:lnTo>
                    <a:lnTo>
                      <a:pt x="213048" y="162462"/>
                    </a:lnTo>
                    <a:lnTo>
                      <a:pt x="198276" y="171816"/>
                    </a:lnTo>
                    <a:lnTo>
                      <a:pt x="184904" y="181423"/>
                    </a:lnTo>
                    <a:lnTo>
                      <a:pt x="142728" y="207093"/>
                    </a:lnTo>
                    <a:lnTo>
                      <a:pt x="129671" y="208716"/>
                    </a:lnTo>
                    <a:lnTo>
                      <a:pt x="114444" y="206328"/>
                    </a:lnTo>
                    <a:lnTo>
                      <a:pt x="101436" y="199369"/>
                    </a:lnTo>
                    <a:lnTo>
                      <a:pt x="90062" y="189416"/>
                    </a:lnTo>
                    <a:lnTo>
                      <a:pt x="79735" y="178046"/>
                    </a:lnTo>
                    <a:lnTo>
                      <a:pt x="69721" y="166163"/>
                    </a:lnTo>
                    <a:lnTo>
                      <a:pt x="64532" y="160334"/>
                    </a:lnTo>
                    <a:lnTo>
                      <a:pt x="59055" y="154885"/>
                    </a:lnTo>
                    <a:lnTo>
                      <a:pt x="53095" y="146917"/>
                    </a:lnTo>
                    <a:lnTo>
                      <a:pt x="50151" y="137597"/>
                    </a:lnTo>
                    <a:lnTo>
                      <a:pt x="49495" y="127641"/>
                    </a:lnTo>
                    <a:lnTo>
                      <a:pt x="50396" y="117766"/>
                    </a:lnTo>
                    <a:lnTo>
                      <a:pt x="66297" y="77558"/>
                    </a:lnTo>
                    <a:lnTo>
                      <a:pt x="91072" y="58641"/>
                    </a:lnTo>
                    <a:lnTo>
                      <a:pt x="104168" y="49181"/>
                    </a:lnTo>
                    <a:lnTo>
                      <a:pt x="128776" y="13099"/>
                    </a:lnTo>
                    <a:lnTo>
                      <a:pt x="129820" y="6586"/>
                    </a:lnTo>
                    <a:lnTo>
                      <a:pt x="13032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0" name="object 178">
                <a:extLst>
                  <a:ext uri="{FF2B5EF4-FFF2-40B4-BE49-F238E27FC236}">
                    <a16:creationId xmlns:a16="http://schemas.microsoft.com/office/drawing/2014/main" id="{C1E3308A-AC91-DF47-3B87-084417AC1C1C}"/>
                  </a:ext>
                </a:extLst>
              </p:cNvPr>
              <p:cNvSpPr/>
              <p:nvPr/>
            </p:nvSpPr>
            <p:spPr>
              <a:xfrm>
                <a:off x="7818170" y="4204379"/>
                <a:ext cx="189865" cy="186055"/>
              </a:xfrm>
              <a:custGeom>
                <a:avLst/>
                <a:gdLst/>
                <a:ahLst/>
                <a:cxnLst/>
                <a:rect l="l" t="t" r="r" b="b"/>
                <a:pathLst>
                  <a:path w="189865" h="186054">
                    <a:moveTo>
                      <a:pt x="37731" y="120180"/>
                    </a:moveTo>
                    <a:lnTo>
                      <a:pt x="9664" y="101727"/>
                    </a:lnTo>
                    <a:lnTo>
                      <a:pt x="355" y="105752"/>
                    </a:lnTo>
                    <a:lnTo>
                      <a:pt x="0" y="119392"/>
                    </a:lnTo>
                    <a:lnTo>
                      <a:pt x="6007" y="127584"/>
                    </a:lnTo>
                    <a:lnTo>
                      <a:pt x="16878" y="128790"/>
                    </a:lnTo>
                    <a:lnTo>
                      <a:pt x="26174" y="129819"/>
                    </a:lnTo>
                    <a:lnTo>
                      <a:pt x="35712" y="125806"/>
                    </a:lnTo>
                    <a:lnTo>
                      <a:pt x="37731" y="120180"/>
                    </a:lnTo>
                    <a:close/>
                  </a:path>
                  <a:path w="189865" h="186054">
                    <a:moveTo>
                      <a:pt x="111518" y="170954"/>
                    </a:moveTo>
                    <a:lnTo>
                      <a:pt x="103822" y="164122"/>
                    </a:lnTo>
                    <a:lnTo>
                      <a:pt x="97434" y="164096"/>
                    </a:lnTo>
                    <a:lnTo>
                      <a:pt x="88493" y="169468"/>
                    </a:lnTo>
                    <a:lnTo>
                      <a:pt x="89154" y="176352"/>
                    </a:lnTo>
                    <a:lnTo>
                      <a:pt x="91986" y="180606"/>
                    </a:lnTo>
                    <a:lnTo>
                      <a:pt x="95415" y="185750"/>
                    </a:lnTo>
                    <a:lnTo>
                      <a:pt x="101917" y="185978"/>
                    </a:lnTo>
                    <a:lnTo>
                      <a:pt x="109054" y="177812"/>
                    </a:lnTo>
                    <a:lnTo>
                      <a:pt x="111518" y="170954"/>
                    </a:lnTo>
                    <a:close/>
                  </a:path>
                  <a:path w="189865" h="186054">
                    <a:moveTo>
                      <a:pt x="157911" y="16903"/>
                    </a:moveTo>
                    <a:lnTo>
                      <a:pt x="156540" y="10706"/>
                    </a:lnTo>
                    <a:lnTo>
                      <a:pt x="152196" y="5283"/>
                    </a:lnTo>
                    <a:lnTo>
                      <a:pt x="146837" y="1968"/>
                    </a:lnTo>
                    <a:lnTo>
                      <a:pt x="140500" y="0"/>
                    </a:lnTo>
                    <a:lnTo>
                      <a:pt x="134200" y="266"/>
                    </a:lnTo>
                    <a:lnTo>
                      <a:pt x="128955" y="3644"/>
                    </a:lnTo>
                    <a:lnTo>
                      <a:pt x="123990" y="9639"/>
                    </a:lnTo>
                    <a:lnTo>
                      <a:pt x="124269" y="20116"/>
                    </a:lnTo>
                    <a:lnTo>
                      <a:pt x="128422" y="26555"/>
                    </a:lnTo>
                    <a:lnTo>
                      <a:pt x="133261" y="30861"/>
                    </a:lnTo>
                    <a:lnTo>
                      <a:pt x="139407" y="32181"/>
                    </a:lnTo>
                    <a:lnTo>
                      <a:pt x="145859" y="31115"/>
                    </a:lnTo>
                    <a:lnTo>
                      <a:pt x="151650" y="28194"/>
                    </a:lnTo>
                    <a:lnTo>
                      <a:pt x="156298" y="23012"/>
                    </a:lnTo>
                    <a:lnTo>
                      <a:pt x="157911" y="16903"/>
                    </a:lnTo>
                    <a:close/>
                  </a:path>
                  <a:path w="189865" h="186054">
                    <a:moveTo>
                      <a:pt x="189382" y="86448"/>
                    </a:moveTo>
                    <a:lnTo>
                      <a:pt x="181622" y="75768"/>
                    </a:lnTo>
                    <a:lnTo>
                      <a:pt x="173177" y="76708"/>
                    </a:lnTo>
                    <a:lnTo>
                      <a:pt x="161874" y="85039"/>
                    </a:lnTo>
                    <a:lnTo>
                      <a:pt x="161671" y="93040"/>
                    </a:lnTo>
                    <a:lnTo>
                      <a:pt x="171945" y="102412"/>
                    </a:lnTo>
                    <a:lnTo>
                      <a:pt x="180289" y="104495"/>
                    </a:lnTo>
                    <a:lnTo>
                      <a:pt x="185039" y="99148"/>
                    </a:lnTo>
                    <a:lnTo>
                      <a:pt x="189090" y="94564"/>
                    </a:lnTo>
                    <a:lnTo>
                      <a:pt x="189382" y="8644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1" name="object 179">
                <a:extLst>
                  <a:ext uri="{FF2B5EF4-FFF2-40B4-BE49-F238E27FC236}">
                    <a16:creationId xmlns:a16="http://schemas.microsoft.com/office/drawing/2014/main" id="{D28957EE-B71A-60AB-6855-12D6EB3FDB6C}"/>
                  </a:ext>
                </a:extLst>
              </p:cNvPr>
              <p:cNvSpPr/>
              <p:nvPr/>
            </p:nvSpPr>
            <p:spPr>
              <a:xfrm>
                <a:off x="7966976" y="4157109"/>
                <a:ext cx="87630" cy="95885"/>
              </a:xfrm>
              <a:custGeom>
                <a:avLst/>
                <a:gdLst/>
                <a:ahLst/>
                <a:cxnLst/>
                <a:rect l="l" t="t" r="r" b="b"/>
                <a:pathLst>
                  <a:path w="87629" h="95885">
                    <a:moveTo>
                      <a:pt x="59766" y="61455"/>
                    </a:moveTo>
                    <a:lnTo>
                      <a:pt x="38963" y="23799"/>
                    </a:lnTo>
                    <a:lnTo>
                      <a:pt x="3924" y="0"/>
                    </a:lnTo>
                    <a:lnTo>
                      <a:pt x="0" y="4584"/>
                    </a:lnTo>
                    <a:lnTo>
                      <a:pt x="23152" y="41211"/>
                    </a:lnTo>
                    <a:lnTo>
                      <a:pt x="57518" y="64503"/>
                    </a:lnTo>
                    <a:lnTo>
                      <a:pt x="59766" y="61455"/>
                    </a:lnTo>
                    <a:close/>
                  </a:path>
                  <a:path w="87629" h="95885">
                    <a:moveTo>
                      <a:pt x="87490" y="85128"/>
                    </a:moveTo>
                    <a:lnTo>
                      <a:pt x="80873" y="70040"/>
                    </a:lnTo>
                    <a:lnTo>
                      <a:pt x="72059" y="70129"/>
                    </a:lnTo>
                    <a:lnTo>
                      <a:pt x="63652" y="81203"/>
                    </a:lnTo>
                    <a:lnTo>
                      <a:pt x="64808" y="86614"/>
                    </a:lnTo>
                    <a:lnTo>
                      <a:pt x="73139" y="92468"/>
                    </a:lnTo>
                    <a:lnTo>
                      <a:pt x="77851" y="95427"/>
                    </a:lnTo>
                    <a:lnTo>
                      <a:pt x="81229" y="94437"/>
                    </a:lnTo>
                    <a:lnTo>
                      <a:pt x="84607" y="93459"/>
                    </a:lnTo>
                    <a:lnTo>
                      <a:pt x="87490" y="85128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2" name="object 180">
                <a:extLst>
                  <a:ext uri="{FF2B5EF4-FFF2-40B4-BE49-F238E27FC236}">
                    <a16:creationId xmlns:a16="http://schemas.microsoft.com/office/drawing/2014/main" id="{813ECC3D-78C7-A4EC-A586-E1573A58275B}"/>
                  </a:ext>
                </a:extLst>
              </p:cNvPr>
              <p:cNvSpPr/>
              <p:nvPr/>
            </p:nvSpPr>
            <p:spPr>
              <a:xfrm>
                <a:off x="7922449" y="4200077"/>
                <a:ext cx="343535" cy="358140"/>
              </a:xfrm>
              <a:custGeom>
                <a:avLst/>
                <a:gdLst/>
                <a:ahLst/>
                <a:cxnLst/>
                <a:rect l="l" t="t" r="r" b="b"/>
                <a:pathLst>
                  <a:path w="343534" h="358139">
                    <a:moveTo>
                      <a:pt x="236245" y="0"/>
                    </a:moveTo>
                    <a:lnTo>
                      <a:pt x="226523" y="6528"/>
                    </a:lnTo>
                    <a:lnTo>
                      <a:pt x="217179" y="16932"/>
                    </a:lnTo>
                    <a:lnTo>
                      <a:pt x="209480" y="26834"/>
                    </a:lnTo>
                    <a:lnTo>
                      <a:pt x="201442" y="33932"/>
                    </a:lnTo>
                    <a:lnTo>
                      <a:pt x="192164" y="38900"/>
                    </a:lnTo>
                    <a:lnTo>
                      <a:pt x="184507" y="41825"/>
                    </a:lnTo>
                    <a:lnTo>
                      <a:pt x="181334" y="42791"/>
                    </a:lnTo>
                    <a:lnTo>
                      <a:pt x="154531" y="49675"/>
                    </a:lnTo>
                    <a:lnTo>
                      <a:pt x="130155" y="72592"/>
                    </a:lnTo>
                    <a:lnTo>
                      <a:pt x="107911" y="101932"/>
                    </a:lnTo>
                    <a:lnTo>
                      <a:pt x="87505" y="128087"/>
                    </a:lnTo>
                    <a:lnTo>
                      <a:pt x="62710" y="152069"/>
                    </a:lnTo>
                    <a:lnTo>
                      <a:pt x="29558" y="185206"/>
                    </a:lnTo>
                    <a:lnTo>
                      <a:pt x="3502" y="219866"/>
                    </a:lnTo>
                    <a:lnTo>
                      <a:pt x="0" y="248419"/>
                    </a:lnTo>
                    <a:lnTo>
                      <a:pt x="10427" y="261609"/>
                    </a:lnTo>
                    <a:lnTo>
                      <a:pt x="24643" y="274257"/>
                    </a:lnTo>
                    <a:lnTo>
                      <a:pt x="39762" y="286310"/>
                    </a:lnTo>
                    <a:lnTo>
                      <a:pt x="52898" y="297716"/>
                    </a:lnTo>
                    <a:lnTo>
                      <a:pt x="68039" y="314120"/>
                    </a:lnTo>
                    <a:lnTo>
                      <a:pt x="86780" y="333879"/>
                    </a:lnTo>
                    <a:lnTo>
                      <a:pt x="107362" y="350627"/>
                    </a:lnTo>
                    <a:lnTo>
                      <a:pt x="128027" y="357996"/>
                    </a:lnTo>
                    <a:lnTo>
                      <a:pt x="131524" y="357923"/>
                    </a:lnTo>
                    <a:lnTo>
                      <a:pt x="133231" y="357651"/>
                    </a:lnTo>
                    <a:lnTo>
                      <a:pt x="148745" y="350738"/>
                    </a:lnTo>
                    <a:lnTo>
                      <a:pt x="162447" y="337916"/>
                    </a:lnTo>
                    <a:lnTo>
                      <a:pt x="184989" y="309621"/>
                    </a:lnTo>
                    <a:lnTo>
                      <a:pt x="259910" y="236465"/>
                    </a:lnTo>
                    <a:lnTo>
                      <a:pt x="296516" y="191371"/>
                    </a:lnTo>
                    <a:lnTo>
                      <a:pt x="308084" y="151615"/>
                    </a:lnTo>
                    <a:lnTo>
                      <a:pt x="308576" y="143662"/>
                    </a:lnTo>
                    <a:lnTo>
                      <a:pt x="311394" y="137460"/>
                    </a:lnTo>
                    <a:lnTo>
                      <a:pt x="316131" y="131959"/>
                    </a:lnTo>
                    <a:lnTo>
                      <a:pt x="330653" y="118583"/>
                    </a:lnTo>
                    <a:lnTo>
                      <a:pt x="338874" y="109833"/>
                    </a:lnTo>
                    <a:lnTo>
                      <a:pt x="343333" y="100895"/>
                    </a:lnTo>
                    <a:lnTo>
                      <a:pt x="340324" y="92811"/>
                    </a:lnTo>
                    <a:lnTo>
                      <a:pt x="332394" y="90739"/>
                    </a:lnTo>
                    <a:lnTo>
                      <a:pt x="324665" y="96506"/>
                    </a:lnTo>
                    <a:lnTo>
                      <a:pt x="317312" y="106150"/>
                    </a:lnTo>
                    <a:lnTo>
                      <a:pt x="310514" y="115711"/>
                    </a:lnTo>
                    <a:lnTo>
                      <a:pt x="304484" y="121112"/>
                    </a:lnTo>
                    <a:lnTo>
                      <a:pt x="296322" y="125807"/>
                    </a:lnTo>
                    <a:lnTo>
                      <a:pt x="290313" y="125959"/>
                    </a:lnTo>
                    <a:lnTo>
                      <a:pt x="290745" y="117732"/>
                    </a:lnTo>
                    <a:lnTo>
                      <a:pt x="292640" y="112611"/>
                    </a:lnTo>
                    <a:lnTo>
                      <a:pt x="299048" y="108056"/>
                    </a:lnTo>
                    <a:lnTo>
                      <a:pt x="311001" y="96809"/>
                    </a:lnTo>
                    <a:lnTo>
                      <a:pt x="319207" y="88039"/>
                    </a:lnTo>
                    <a:lnTo>
                      <a:pt x="323977" y="79383"/>
                    </a:lnTo>
                    <a:lnTo>
                      <a:pt x="321833" y="72089"/>
                    </a:lnTo>
                    <a:lnTo>
                      <a:pt x="313863" y="71159"/>
                    </a:lnTo>
                    <a:lnTo>
                      <a:pt x="304455" y="77970"/>
                    </a:lnTo>
                    <a:lnTo>
                      <a:pt x="295100" y="88355"/>
                    </a:lnTo>
                    <a:lnTo>
                      <a:pt x="280075" y="107125"/>
                    </a:lnTo>
                    <a:lnTo>
                      <a:pt x="268609" y="108109"/>
                    </a:lnTo>
                    <a:lnTo>
                      <a:pt x="269782" y="99900"/>
                    </a:lnTo>
                    <a:lnTo>
                      <a:pt x="275112" y="90800"/>
                    </a:lnTo>
                    <a:lnTo>
                      <a:pt x="279499" y="87492"/>
                    </a:lnTo>
                    <a:lnTo>
                      <a:pt x="290160" y="77857"/>
                    </a:lnTo>
                    <a:lnTo>
                      <a:pt x="297409" y="70283"/>
                    </a:lnTo>
                    <a:lnTo>
                      <a:pt x="302256" y="61773"/>
                    </a:lnTo>
                    <a:lnTo>
                      <a:pt x="302210" y="52540"/>
                    </a:lnTo>
                    <a:lnTo>
                      <a:pt x="296414" y="49557"/>
                    </a:lnTo>
                    <a:lnTo>
                      <a:pt x="287254" y="56239"/>
                    </a:lnTo>
                    <a:lnTo>
                      <a:pt x="277130" y="67479"/>
                    </a:lnTo>
                    <a:lnTo>
                      <a:pt x="265405" y="81879"/>
                    </a:lnTo>
                    <a:lnTo>
                      <a:pt x="261468" y="85596"/>
                    </a:lnTo>
                    <a:lnTo>
                      <a:pt x="253217" y="90601"/>
                    </a:lnTo>
                    <a:lnTo>
                      <a:pt x="248620" y="92371"/>
                    </a:lnTo>
                    <a:lnTo>
                      <a:pt x="247709" y="80675"/>
                    </a:lnTo>
                    <a:lnTo>
                      <a:pt x="259363" y="71681"/>
                    </a:lnTo>
                    <a:lnTo>
                      <a:pt x="271174" y="60295"/>
                    </a:lnTo>
                    <a:lnTo>
                      <a:pt x="279364" y="51512"/>
                    </a:lnTo>
                    <a:lnTo>
                      <a:pt x="284430" y="43128"/>
                    </a:lnTo>
                    <a:lnTo>
                      <a:pt x="283111" y="36593"/>
                    </a:lnTo>
                    <a:lnTo>
                      <a:pt x="275967" y="36418"/>
                    </a:lnTo>
                    <a:lnTo>
                      <a:pt x="266854" y="43503"/>
                    </a:lnTo>
                    <a:lnTo>
                      <a:pt x="257480" y="53879"/>
                    </a:lnTo>
                    <a:lnTo>
                      <a:pt x="246474" y="67304"/>
                    </a:lnTo>
                    <a:lnTo>
                      <a:pt x="240233" y="74047"/>
                    </a:lnTo>
                    <a:lnTo>
                      <a:pt x="235385" y="75303"/>
                    </a:lnTo>
                    <a:lnTo>
                      <a:pt x="228940" y="74154"/>
                    </a:lnTo>
                    <a:lnTo>
                      <a:pt x="230685" y="67326"/>
                    </a:lnTo>
                    <a:lnTo>
                      <a:pt x="236099" y="59125"/>
                    </a:lnTo>
                    <a:lnTo>
                      <a:pt x="240662" y="53859"/>
                    </a:lnTo>
                    <a:lnTo>
                      <a:pt x="248522" y="47062"/>
                    </a:lnTo>
                    <a:lnTo>
                      <a:pt x="256629" y="39096"/>
                    </a:lnTo>
                    <a:lnTo>
                      <a:pt x="261758" y="30716"/>
                    </a:lnTo>
                    <a:lnTo>
                      <a:pt x="260683" y="22677"/>
                    </a:lnTo>
                    <a:lnTo>
                      <a:pt x="253712" y="21098"/>
                    </a:lnTo>
                    <a:lnTo>
                      <a:pt x="244563" y="28365"/>
                    </a:lnTo>
                    <a:lnTo>
                      <a:pt x="235091" y="39657"/>
                    </a:lnTo>
                    <a:lnTo>
                      <a:pt x="225239" y="52655"/>
                    </a:lnTo>
                    <a:lnTo>
                      <a:pt x="220234" y="60016"/>
                    </a:lnTo>
                    <a:lnTo>
                      <a:pt x="211312" y="59911"/>
                    </a:lnTo>
                    <a:lnTo>
                      <a:pt x="213166" y="51618"/>
                    </a:lnTo>
                    <a:lnTo>
                      <a:pt x="217867" y="42781"/>
                    </a:lnTo>
                    <a:lnTo>
                      <a:pt x="222967" y="38896"/>
                    </a:lnTo>
                    <a:lnTo>
                      <a:pt x="235404" y="27497"/>
                    </a:lnTo>
                    <a:lnTo>
                      <a:pt x="243626" y="18746"/>
                    </a:lnTo>
                    <a:lnTo>
                      <a:pt x="248086" y="9809"/>
                    </a:lnTo>
                    <a:lnTo>
                      <a:pt x="245081" y="1725"/>
                    </a:lnTo>
                    <a:lnTo>
                      <a:pt x="23624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3" name="object 181">
                <a:extLst>
                  <a:ext uri="{FF2B5EF4-FFF2-40B4-BE49-F238E27FC236}">
                    <a16:creationId xmlns:a16="http://schemas.microsoft.com/office/drawing/2014/main" id="{A1DE7460-E14B-0DE4-6645-A87760573204}"/>
                  </a:ext>
                </a:extLst>
              </p:cNvPr>
              <p:cNvSpPr/>
              <p:nvPr/>
            </p:nvSpPr>
            <p:spPr>
              <a:xfrm>
                <a:off x="7922452" y="4291659"/>
                <a:ext cx="308610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308609" h="266700">
                    <a:moveTo>
                      <a:pt x="115441" y="0"/>
                    </a:moveTo>
                    <a:lnTo>
                      <a:pt x="101072" y="19689"/>
                    </a:lnTo>
                    <a:lnTo>
                      <a:pt x="94193" y="28643"/>
                    </a:lnTo>
                    <a:lnTo>
                      <a:pt x="87505" y="36511"/>
                    </a:lnTo>
                    <a:lnTo>
                      <a:pt x="62709" y="60487"/>
                    </a:lnTo>
                    <a:lnTo>
                      <a:pt x="29554" y="93621"/>
                    </a:lnTo>
                    <a:lnTo>
                      <a:pt x="3497" y="128280"/>
                    </a:lnTo>
                    <a:lnTo>
                      <a:pt x="0" y="156832"/>
                    </a:lnTo>
                    <a:lnTo>
                      <a:pt x="10425" y="170023"/>
                    </a:lnTo>
                    <a:lnTo>
                      <a:pt x="24639" y="182671"/>
                    </a:lnTo>
                    <a:lnTo>
                      <a:pt x="39758" y="194723"/>
                    </a:lnTo>
                    <a:lnTo>
                      <a:pt x="52898" y="206129"/>
                    </a:lnTo>
                    <a:lnTo>
                      <a:pt x="68039" y="222538"/>
                    </a:lnTo>
                    <a:lnTo>
                      <a:pt x="86780" y="242298"/>
                    </a:lnTo>
                    <a:lnTo>
                      <a:pt x="107362" y="259047"/>
                    </a:lnTo>
                    <a:lnTo>
                      <a:pt x="128027" y="266421"/>
                    </a:lnTo>
                    <a:lnTo>
                      <a:pt x="131524" y="266347"/>
                    </a:lnTo>
                    <a:lnTo>
                      <a:pt x="133221" y="266065"/>
                    </a:lnTo>
                    <a:lnTo>
                      <a:pt x="148741" y="259153"/>
                    </a:lnTo>
                    <a:lnTo>
                      <a:pt x="162446" y="246334"/>
                    </a:lnTo>
                    <a:lnTo>
                      <a:pt x="184989" y="218035"/>
                    </a:lnTo>
                    <a:lnTo>
                      <a:pt x="259907" y="144879"/>
                    </a:lnTo>
                    <a:lnTo>
                      <a:pt x="296512" y="99785"/>
                    </a:lnTo>
                    <a:lnTo>
                      <a:pt x="308084" y="60029"/>
                    </a:lnTo>
                    <a:lnTo>
                      <a:pt x="288282" y="76103"/>
                    </a:lnTo>
                    <a:lnTo>
                      <a:pt x="275746" y="87355"/>
                    </a:lnTo>
                    <a:lnTo>
                      <a:pt x="265137" y="99091"/>
                    </a:lnTo>
                    <a:lnTo>
                      <a:pt x="251112" y="116614"/>
                    </a:lnTo>
                    <a:lnTo>
                      <a:pt x="239644" y="129807"/>
                    </a:lnTo>
                    <a:lnTo>
                      <a:pt x="227082" y="142072"/>
                    </a:lnTo>
                    <a:lnTo>
                      <a:pt x="213750" y="153527"/>
                    </a:lnTo>
                    <a:lnTo>
                      <a:pt x="199972" y="164288"/>
                    </a:lnTo>
                    <a:lnTo>
                      <a:pt x="187608" y="175164"/>
                    </a:lnTo>
                    <a:lnTo>
                      <a:pt x="148163" y="204862"/>
                    </a:lnTo>
                    <a:lnTo>
                      <a:pt x="135325" y="207763"/>
                    </a:lnTo>
                    <a:lnTo>
                      <a:pt x="119941" y="206886"/>
                    </a:lnTo>
                    <a:lnTo>
                      <a:pt x="106313" y="201241"/>
                    </a:lnTo>
                    <a:lnTo>
                      <a:pt x="94017" y="192456"/>
                    </a:lnTo>
                    <a:lnTo>
                      <a:pt x="82625" y="182161"/>
                    </a:lnTo>
                    <a:lnTo>
                      <a:pt x="71486" y="171312"/>
                    </a:lnTo>
                    <a:lnTo>
                      <a:pt x="65746" y="166025"/>
                    </a:lnTo>
                    <a:lnTo>
                      <a:pt x="47495" y="125053"/>
                    </a:lnTo>
                    <a:lnTo>
                      <a:pt x="49063" y="109291"/>
                    </a:lnTo>
                    <a:lnTo>
                      <a:pt x="52692" y="95633"/>
                    </a:lnTo>
                    <a:lnTo>
                      <a:pt x="59364" y="83471"/>
                    </a:lnTo>
                    <a:lnTo>
                      <a:pt x="70060" y="72196"/>
                    </a:lnTo>
                    <a:lnTo>
                      <a:pt x="82156" y="62214"/>
                    </a:lnTo>
                    <a:lnTo>
                      <a:pt x="94254" y="51512"/>
                    </a:lnTo>
                    <a:lnTo>
                      <a:pt x="115194" y="13184"/>
                    </a:lnTo>
                    <a:lnTo>
                      <a:pt x="115593" y="6602"/>
                    </a:lnTo>
                    <a:lnTo>
                      <a:pt x="115441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4" name="object 182">
                <a:extLst>
                  <a:ext uri="{FF2B5EF4-FFF2-40B4-BE49-F238E27FC236}">
                    <a16:creationId xmlns:a16="http://schemas.microsoft.com/office/drawing/2014/main" id="{84D9B296-C10A-9C85-DD50-5608ECE16D5D}"/>
                  </a:ext>
                </a:extLst>
              </p:cNvPr>
              <p:cNvSpPr/>
              <p:nvPr/>
            </p:nvSpPr>
            <p:spPr>
              <a:xfrm>
                <a:off x="7956689" y="4319314"/>
                <a:ext cx="187325" cy="189865"/>
              </a:xfrm>
              <a:custGeom>
                <a:avLst/>
                <a:gdLst/>
                <a:ahLst/>
                <a:cxnLst/>
                <a:rect l="l" t="t" r="r" b="b"/>
                <a:pathLst>
                  <a:path w="187325" h="189864">
                    <a:moveTo>
                      <a:pt x="38620" y="129717"/>
                    </a:moveTo>
                    <a:lnTo>
                      <a:pt x="8864" y="114109"/>
                    </a:lnTo>
                    <a:lnTo>
                      <a:pt x="0" y="119037"/>
                    </a:lnTo>
                    <a:lnTo>
                      <a:pt x="977" y="132651"/>
                    </a:lnTo>
                    <a:lnTo>
                      <a:pt x="7785" y="140195"/>
                    </a:lnTo>
                    <a:lnTo>
                      <a:pt x="18707" y="140335"/>
                    </a:lnTo>
                    <a:lnTo>
                      <a:pt x="28067" y="140449"/>
                    </a:lnTo>
                    <a:lnTo>
                      <a:pt x="37160" y="135521"/>
                    </a:lnTo>
                    <a:lnTo>
                      <a:pt x="38620" y="129717"/>
                    </a:lnTo>
                    <a:close/>
                  </a:path>
                  <a:path w="187325" h="189864">
                    <a:moveTo>
                      <a:pt x="117043" y="172986"/>
                    </a:moveTo>
                    <a:lnTo>
                      <a:pt x="108724" y="166954"/>
                    </a:lnTo>
                    <a:lnTo>
                      <a:pt x="102349" y="167538"/>
                    </a:lnTo>
                    <a:lnTo>
                      <a:pt x="93992" y="173761"/>
                    </a:lnTo>
                    <a:lnTo>
                      <a:pt x="95313" y="180555"/>
                    </a:lnTo>
                    <a:lnTo>
                      <a:pt x="98552" y="184505"/>
                    </a:lnTo>
                    <a:lnTo>
                      <a:pt x="102463" y="189280"/>
                    </a:lnTo>
                    <a:lnTo>
                      <a:pt x="108966" y="188874"/>
                    </a:lnTo>
                    <a:lnTo>
                      <a:pt x="115252" y="180047"/>
                    </a:lnTo>
                    <a:lnTo>
                      <a:pt x="117043" y="172986"/>
                    </a:lnTo>
                    <a:close/>
                  </a:path>
                  <a:path w="187325" h="189864">
                    <a:moveTo>
                      <a:pt x="148056" y="15113"/>
                    </a:moveTo>
                    <a:lnTo>
                      <a:pt x="146075" y="9080"/>
                    </a:lnTo>
                    <a:lnTo>
                      <a:pt x="141224" y="4102"/>
                    </a:lnTo>
                    <a:lnTo>
                      <a:pt x="135559" y="1333"/>
                    </a:lnTo>
                    <a:lnTo>
                      <a:pt x="129057" y="0"/>
                    </a:lnTo>
                    <a:lnTo>
                      <a:pt x="122821" y="889"/>
                    </a:lnTo>
                    <a:lnTo>
                      <a:pt x="117944" y="4762"/>
                    </a:lnTo>
                    <a:lnTo>
                      <a:pt x="113576" y="11214"/>
                    </a:lnTo>
                    <a:lnTo>
                      <a:pt x="114884" y="21628"/>
                    </a:lnTo>
                    <a:lnTo>
                      <a:pt x="119659" y="27622"/>
                    </a:lnTo>
                    <a:lnTo>
                      <a:pt x="124891" y="31419"/>
                    </a:lnTo>
                    <a:lnTo>
                      <a:pt x="131140" y="32143"/>
                    </a:lnTo>
                    <a:lnTo>
                      <a:pt x="137464" y="30441"/>
                    </a:lnTo>
                    <a:lnTo>
                      <a:pt x="142938" y="26962"/>
                    </a:lnTo>
                    <a:lnTo>
                      <a:pt x="147053" y="21361"/>
                    </a:lnTo>
                    <a:lnTo>
                      <a:pt x="148056" y="15113"/>
                    </a:lnTo>
                    <a:close/>
                  </a:path>
                  <a:path w="187325" h="189864">
                    <a:moveTo>
                      <a:pt x="186715" y="89331"/>
                    </a:moveTo>
                    <a:lnTo>
                      <a:pt x="186207" y="81229"/>
                    </a:lnTo>
                    <a:lnTo>
                      <a:pt x="177444" y="71374"/>
                    </a:lnTo>
                    <a:lnTo>
                      <a:pt x="169125" y="73113"/>
                    </a:lnTo>
                    <a:lnTo>
                      <a:pt x="158699" y="82537"/>
                    </a:lnTo>
                    <a:lnTo>
                      <a:pt x="159283" y="90512"/>
                    </a:lnTo>
                    <a:lnTo>
                      <a:pt x="170434" y="98818"/>
                    </a:lnTo>
                    <a:lnTo>
                      <a:pt x="178955" y="100076"/>
                    </a:lnTo>
                    <a:lnTo>
                      <a:pt x="183134" y="94284"/>
                    </a:lnTo>
                    <a:lnTo>
                      <a:pt x="186715" y="8933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5" name="object 183">
                <a:extLst>
                  <a:ext uri="{FF2B5EF4-FFF2-40B4-BE49-F238E27FC236}">
                    <a16:creationId xmlns:a16="http://schemas.microsoft.com/office/drawing/2014/main" id="{6163C482-852B-E4D3-52A4-E6A201BB884D}"/>
                  </a:ext>
                </a:extLst>
              </p:cNvPr>
              <p:cNvSpPr/>
              <p:nvPr/>
            </p:nvSpPr>
            <p:spPr>
              <a:xfrm>
                <a:off x="8089824" y="4271079"/>
                <a:ext cx="95250" cy="88265"/>
              </a:xfrm>
              <a:custGeom>
                <a:avLst/>
                <a:gdLst/>
                <a:ahLst/>
                <a:cxnLst/>
                <a:rect l="l" t="t" r="r" b="b"/>
                <a:pathLst>
                  <a:path w="95250" h="88264">
                    <a:moveTo>
                      <a:pt x="65062" y="55664"/>
                    </a:moveTo>
                    <a:lnTo>
                      <a:pt x="40652" y="20231"/>
                    </a:lnTo>
                    <a:lnTo>
                      <a:pt x="3454" y="0"/>
                    </a:lnTo>
                    <a:lnTo>
                      <a:pt x="0" y="4953"/>
                    </a:lnTo>
                    <a:lnTo>
                      <a:pt x="26631" y="39128"/>
                    </a:lnTo>
                    <a:lnTo>
                      <a:pt x="63131" y="58915"/>
                    </a:lnTo>
                    <a:lnTo>
                      <a:pt x="65062" y="55664"/>
                    </a:lnTo>
                    <a:close/>
                  </a:path>
                  <a:path w="95250" h="88264">
                    <a:moveTo>
                      <a:pt x="94983" y="76492"/>
                    </a:moveTo>
                    <a:lnTo>
                      <a:pt x="86918" y="62141"/>
                    </a:lnTo>
                    <a:lnTo>
                      <a:pt x="78155" y="63080"/>
                    </a:lnTo>
                    <a:lnTo>
                      <a:pt x="70878" y="74930"/>
                    </a:lnTo>
                    <a:lnTo>
                      <a:pt x="72567" y="80213"/>
                    </a:lnTo>
                    <a:lnTo>
                      <a:pt x="81419" y="85217"/>
                    </a:lnTo>
                    <a:lnTo>
                      <a:pt x="86410" y="87693"/>
                    </a:lnTo>
                    <a:lnTo>
                      <a:pt x="89674" y="86372"/>
                    </a:lnTo>
                    <a:lnTo>
                      <a:pt x="92938" y="85051"/>
                    </a:lnTo>
                    <a:lnTo>
                      <a:pt x="94983" y="7649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076" name="object 184">
                <a:extLst>
                  <a:ext uri="{FF2B5EF4-FFF2-40B4-BE49-F238E27FC236}">
                    <a16:creationId xmlns:a16="http://schemas.microsoft.com/office/drawing/2014/main" id="{24A1153E-6B35-CC58-7270-1B37D244B7F5}"/>
                  </a:ext>
                </a:extLst>
              </p:cNvPr>
              <p:cNvPicPr/>
              <p:nvPr/>
            </p:nvPicPr>
            <p:blipFill>
              <a:blip r:embed="rId220" cstate="print"/>
              <a:stretch>
                <a:fillRect/>
              </a:stretch>
            </p:blipFill>
            <p:spPr>
              <a:xfrm>
                <a:off x="8197867" y="3428146"/>
                <a:ext cx="250704" cy="296053"/>
              </a:xfrm>
              <a:prstGeom prst="rect">
                <a:avLst/>
              </a:prstGeom>
            </p:spPr>
          </p:pic>
          <p:sp>
            <p:nvSpPr>
              <p:cNvPr id="2077" name="object 185">
                <a:extLst>
                  <a:ext uri="{FF2B5EF4-FFF2-40B4-BE49-F238E27FC236}">
                    <a16:creationId xmlns:a16="http://schemas.microsoft.com/office/drawing/2014/main" id="{3C3D4DAC-3613-D540-CC52-CEB9325265B2}"/>
                  </a:ext>
                </a:extLst>
              </p:cNvPr>
              <p:cNvSpPr/>
              <p:nvPr/>
            </p:nvSpPr>
            <p:spPr>
              <a:xfrm>
                <a:off x="8194705" y="3428813"/>
                <a:ext cx="254000" cy="247650"/>
              </a:xfrm>
              <a:custGeom>
                <a:avLst/>
                <a:gdLst/>
                <a:ahLst/>
                <a:cxnLst/>
                <a:rect l="l" t="t" r="r" b="b"/>
                <a:pathLst>
                  <a:path w="254000" h="247650">
                    <a:moveTo>
                      <a:pt x="112001" y="0"/>
                    </a:moveTo>
                    <a:lnTo>
                      <a:pt x="74821" y="16241"/>
                    </a:lnTo>
                    <a:lnTo>
                      <a:pt x="59492" y="51984"/>
                    </a:lnTo>
                    <a:lnTo>
                      <a:pt x="54639" y="68079"/>
                    </a:lnTo>
                    <a:lnTo>
                      <a:pt x="41760" y="101088"/>
                    </a:lnTo>
                    <a:lnTo>
                      <a:pt x="22557" y="147867"/>
                    </a:lnTo>
                    <a:lnTo>
                      <a:pt x="5735" y="196052"/>
                    </a:lnTo>
                    <a:lnTo>
                      <a:pt x="0" y="233279"/>
                    </a:lnTo>
                    <a:lnTo>
                      <a:pt x="14054" y="247184"/>
                    </a:lnTo>
                    <a:lnTo>
                      <a:pt x="25087" y="241166"/>
                    </a:lnTo>
                    <a:lnTo>
                      <a:pt x="31296" y="226607"/>
                    </a:lnTo>
                    <a:lnTo>
                      <a:pt x="40912" y="180767"/>
                    </a:lnTo>
                    <a:lnTo>
                      <a:pt x="45875" y="164738"/>
                    </a:lnTo>
                    <a:lnTo>
                      <a:pt x="52158" y="149100"/>
                    </a:lnTo>
                    <a:lnTo>
                      <a:pt x="59430" y="133875"/>
                    </a:lnTo>
                    <a:lnTo>
                      <a:pt x="67362" y="119083"/>
                    </a:lnTo>
                    <a:lnTo>
                      <a:pt x="74005" y="104743"/>
                    </a:lnTo>
                    <a:lnTo>
                      <a:pt x="97151" y="63388"/>
                    </a:lnTo>
                    <a:lnTo>
                      <a:pt x="135307" y="50357"/>
                    </a:lnTo>
                    <a:lnTo>
                      <a:pt x="149510" y="53311"/>
                    </a:lnTo>
                    <a:lnTo>
                      <a:pt x="163505" y="57943"/>
                    </a:lnTo>
                    <a:lnTo>
                      <a:pt x="177489" y="63157"/>
                    </a:lnTo>
                    <a:lnTo>
                      <a:pt x="184576" y="65578"/>
                    </a:lnTo>
                    <a:lnTo>
                      <a:pt x="216477" y="94497"/>
                    </a:lnTo>
                    <a:lnTo>
                      <a:pt x="223304" y="122341"/>
                    </a:lnTo>
                    <a:lnTo>
                      <a:pt x="222155" y="135607"/>
                    </a:lnTo>
                    <a:lnTo>
                      <a:pt x="217127" y="149658"/>
                    </a:lnTo>
                    <a:lnTo>
                      <a:pt x="210370" y="163107"/>
                    </a:lnTo>
                    <a:lnTo>
                      <a:pt x="203890" y="177191"/>
                    </a:lnTo>
                    <a:lnTo>
                      <a:pt x="199238" y="191785"/>
                    </a:lnTo>
                    <a:lnTo>
                      <a:pt x="197965" y="206766"/>
                    </a:lnTo>
                    <a:lnTo>
                      <a:pt x="198478" y="214954"/>
                    </a:lnTo>
                    <a:lnTo>
                      <a:pt x="201378" y="223143"/>
                    </a:lnTo>
                    <a:lnTo>
                      <a:pt x="205232" y="230640"/>
                    </a:lnTo>
                    <a:lnTo>
                      <a:pt x="210226" y="207783"/>
                    </a:lnTo>
                    <a:lnTo>
                      <a:pt x="212800" y="197257"/>
                    </a:lnTo>
                    <a:lnTo>
                      <a:pt x="215629" y="187761"/>
                    </a:lnTo>
                    <a:lnTo>
                      <a:pt x="228119" y="157093"/>
                    </a:lnTo>
                    <a:lnTo>
                      <a:pt x="244403" y="115150"/>
                    </a:lnTo>
                    <a:lnTo>
                      <a:pt x="253863" y="74618"/>
                    </a:lnTo>
                    <a:lnTo>
                      <a:pt x="245880" y="48185"/>
                    </a:lnTo>
                    <a:lnTo>
                      <a:pt x="231612" y="40638"/>
                    </a:lnTo>
                    <a:lnTo>
                      <a:pt x="214229" y="35034"/>
                    </a:lnTo>
                    <a:lnTo>
                      <a:pt x="196284" y="30304"/>
                    </a:lnTo>
                    <a:lnTo>
                      <a:pt x="180332" y="25379"/>
                    </a:lnTo>
                    <a:lnTo>
                      <a:pt x="160680" y="16834"/>
                    </a:lnTo>
                    <a:lnTo>
                      <a:pt x="136566" y="6738"/>
                    </a:lnTo>
                    <a:lnTo>
                      <a:pt x="112001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8" name="object 186">
                <a:extLst>
                  <a:ext uri="{FF2B5EF4-FFF2-40B4-BE49-F238E27FC236}">
                    <a16:creationId xmlns:a16="http://schemas.microsoft.com/office/drawing/2014/main" id="{571E7E1D-A29E-89BF-B666-DF46FCB15E8E}"/>
                  </a:ext>
                </a:extLst>
              </p:cNvPr>
              <p:cNvSpPr/>
              <p:nvPr/>
            </p:nvSpPr>
            <p:spPr>
              <a:xfrm>
                <a:off x="8261947" y="3477164"/>
                <a:ext cx="150495" cy="179070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179070">
                    <a:moveTo>
                      <a:pt x="27241" y="115544"/>
                    </a:moveTo>
                    <a:lnTo>
                      <a:pt x="23634" y="108762"/>
                    </a:lnTo>
                    <a:lnTo>
                      <a:pt x="10629" y="105778"/>
                    </a:lnTo>
                    <a:lnTo>
                      <a:pt x="2667" y="107975"/>
                    </a:lnTo>
                    <a:lnTo>
                      <a:pt x="1231" y="114681"/>
                    </a:lnTo>
                    <a:lnTo>
                      <a:pt x="0" y="120421"/>
                    </a:lnTo>
                    <a:lnTo>
                      <a:pt x="3581" y="127342"/>
                    </a:lnTo>
                    <a:lnTo>
                      <a:pt x="15113" y="132613"/>
                    </a:lnTo>
                    <a:lnTo>
                      <a:pt x="21729" y="127850"/>
                    </a:lnTo>
                    <a:lnTo>
                      <a:pt x="27241" y="115544"/>
                    </a:lnTo>
                    <a:close/>
                  </a:path>
                  <a:path w="150495" h="179070">
                    <a:moveTo>
                      <a:pt x="48755" y="10350"/>
                    </a:moveTo>
                    <a:lnTo>
                      <a:pt x="44945" y="4902"/>
                    </a:lnTo>
                    <a:lnTo>
                      <a:pt x="40576" y="2679"/>
                    </a:lnTo>
                    <a:lnTo>
                      <a:pt x="35280" y="0"/>
                    </a:lnTo>
                    <a:lnTo>
                      <a:pt x="29730" y="2882"/>
                    </a:lnTo>
                    <a:lnTo>
                      <a:pt x="27635" y="13068"/>
                    </a:lnTo>
                    <a:lnTo>
                      <a:pt x="28803" y="19977"/>
                    </a:lnTo>
                    <a:lnTo>
                      <a:pt x="38442" y="22047"/>
                    </a:lnTo>
                    <a:lnTo>
                      <a:pt x="43815" y="19062"/>
                    </a:lnTo>
                    <a:lnTo>
                      <a:pt x="48755" y="10350"/>
                    </a:lnTo>
                    <a:close/>
                  </a:path>
                  <a:path w="150495" h="179070">
                    <a:moveTo>
                      <a:pt x="94500" y="160705"/>
                    </a:moveTo>
                    <a:lnTo>
                      <a:pt x="89319" y="152069"/>
                    </a:lnTo>
                    <a:lnTo>
                      <a:pt x="82804" y="148653"/>
                    </a:lnTo>
                    <a:lnTo>
                      <a:pt x="76733" y="147345"/>
                    </a:lnTo>
                    <a:lnTo>
                      <a:pt x="70967" y="149123"/>
                    </a:lnTo>
                    <a:lnTo>
                      <a:pt x="66065" y="153073"/>
                    </a:lnTo>
                    <a:lnTo>
                      <a:pt x="62611" y="158242"/>
                    </a:lnTo>
                    <a:lnTo>
                      <a:pt x="61163" y="164757"/>
                    </a:lnTo>
                    <a:lnTo>
                      <a:pt x="62699" y="170637"/>
                    </a:lnTo>
                    <a:lnTo>
                      <a:pt x="66776" y="175171"/>
                    </a:lnTo>
                    <a:lnTo>
                      <a:pt x="72974" y="177660"/>
                    </a:lnTo>
                    <a:lnTo>
                      <a:pt x="80340" y="178930"/>
                    </a:lnTo>
                    <a:lnTo>
                      <a:pt x="91592" y="176644"/>
                    </a:lnTo>
                    <a:lnTo>
                      <a:pt x="94500" y="160705"/>
                    </a:lnTo>
                    <a:close/>
                  </a:path>
                  <a:path w="150495" h="179070">
                    <a:moveTo>
                      <a:pt x="149999" y="20624"/>
                    </a:moveTo>
                    <a:lnTo>
                      <a:pt x="149161" y="15735"/>
                    </a:lnTo>
                    <a:lnTo>
                      <a:pt x="146354" y="10452"/>
                    </a:lnTo>
                    <a:lnTo>
                      <a:pt x="137464" y="6451"/>
                    </a:lnTo>
                    <a:lnTo>
                      <a:pt x="127812" y="10566"/>
                    </a:lnTo>
                    <a:lnTo>
                      <a:pt x="119545" y="14084"/>
                    </a:lnTo>
                    <a:lnTo>
                      <a:pt x="113474" y="21945"/>
                    </a:lnTo>
                    <a:lnTo>
                      <a:pt x="115570" y="34201"/>
                    </a:lnTo>
                    <a:lnTo>
                      <a:pt x="126682" y="35267"/>
                    </a:lnTo>
                    <a:lnTo>
                      <a:pt x="135788" y="32766"/>
                    </a:lnTo>
                    <a:lnTo>
                      <a:pt x="142900" y="29730"/>
                    </a:lnTo>
                    <a:lnTo>
                      <a:pt x="147777" y="25488"/>
                    </a:lnTo>
                    <a:lnTo>
                      <a:pt x="149999" y="2062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9" name="object 187">
                <a:extLst>
                  <a:ext uri="{FF2B5EF4-FFF2-40B4-BE49-F238E27FC236}">
                    <a16:creationId xmlns:a16="http://schemas.microsoft.com/office/drawing/2014/main" id="{9D5CDCCD-28E0-78A7-E0EC-7988F440E1FE}"/>
                  </a:ext>
                </a:extLst>
              </p:cNvPr>
              <p:cNvSpPr/>
              <p:nvPr/>
            </p:nvSpPr>
            <p:spPr>
              <a:xfrm>
                <a:off x="8249031" y="3654519"/>
                <a:ext cx="11176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11759" h="47625">
                    <a:moveTo>
                      <a:pt x="21234" y="3924"/>
                    </a:moveTo>
                    <a:lnTo>
                      <a:pt x="18465" y="800"/>
                    </a:lnTo>
                    <a:lnTo>
                      <a:pt x="10414" y="0"/>
                    </a:lnTo>
                    <a:lnTo>
                      <a:pt x="3009" y="0"/>
                    </a:lnTo>
                    <a:lnTo>
                      <a:pt x="0" y="3086"/>
                    </a:lnTo>
                    <a:lnTo>
                      <a:pt x="0" y="11582"/>
                    </a:lnTo>
                    <a:lnTo>
                      <a:pt x="215" y="12738"/>
                    </a:lnTo>
                    <a:lnTo>
                      <a:pt x="9245" y="19507"/>
                    </a:lnTo>
                    <a:lnTo>
                      <a:pt x="17576" y="19507"/>
                    </a:lnTo>
                    <a:lnTo>
                      <a:pt x="20193" y="18008"/>
                    </a:lnTo>
                    <a:lnTo>
                      <a:pt x="21234" y="10337"/>
                    </a:lnTo>
                    <a:lnTo>
                      <a:pt x="21234" y="3924"/>
                    </a:lnTo>
                    <a:close/>
                  </a:path>
                  <a:path w="111759" h="47625">
                    <a:moveTo>
                      <a:pt x="111340" y="38798"/>
                    </a:moveTo>
                    <a:lnTo>
                      <a:pt x="74714" y="19088"/>
                    </a:lnTo>
                    <a:lnTo>
                      <a:pt x="41071" y="14897"/>
                    </a:lnTo>
                    <a:lnTo>
                      <a:pt x="34988" y="15849"/>
                    </a:lnTo>
                    <a:lnTo>
                      <a:pt x="34556" y="19456"/>
                    </a:lnTo>
                    <a:lnTo>
                      <a:pt x="40640" y="25704"/>
                    </a:lnTo>
                    <a:lnTo>
                      <a:pt x="52590" y="33350"/>
                    </a:lnTo>
                    <a:lnTo>
                      <a:pt x="69723" y="41122"/>
                    </a:lnTo>
                    <a:lnTo>
                      <a:pt x="87782" y="46228"/>
                    </a:lnTo>
                    <a:lnTo>
                      <a:pt x="101828" y="47155"/>
                    </a:lnTo>
                    <a:lnTo>
                      <a:pt x="110236" y="44475"/>
                    </a:lnTo>
                    <a:lnTo>
                      <a:pt x="111340" y="38798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080" name="object 188">
                <a:extLst>
                  <a:ext uri="{FF2B5EF4-FFF2-40B4-BE49-F238E27FC236}">
                    <a16:creationId xmlns:a16="http://schemas.microsoft.com/office/drawing/2014/main" id="{A8279279-18CA-CAEE-BD65-C76A1C315090}"/>
                  </a:ext>
                </a:extLst>
              </p:cNvPr>
              <p:cNvPicPr/>
              <p:nvPr/>
            </p:nvPicPr>
            <p:blipFill>
              <a:blip r:embed="rId221" cstate="print"/>
              <a:stretch>
                <a:fillRect/>
              </a:stretch>
            </p:blipFill>
            <p:spPr>
              <a:xfrm>
                <a:off x="8195691" y="3688181"/>
                <a:ext cx="163226" cy="96751"/>
              </a:xfrm>
              <a:prstGeom prst="rect">
                <a:avLst/>
              </a:prstGeom>
            </p:spPr>
          </p:pic>
          <p:sp>
            <p:nvSpPr>
              <p:cNvPr id="2081" name="object 189">
                <a:extLst>
                  <a:ext uri="{FF2B5EF4-FFF2-40B4-BE49-F238E27FC236}">
                    <a16:creationId xmlns:a16="http://schemas.microsoft.com/office/drawing/2014/main" id="{E0B2975C-9154-4D1B-3708-78AF2A74A0B0}"/>
                  </a:ext>
                </a:extLst>
              </p:cNvPr>
              <p:cNvSpPr/>
              <p:nvPr/>
            </p:nvSpPr>
            <p:spPr>
              <a:xfrm>
                <a:off x="8355551" y="3754781"/>
                <a:ext cx="374650" cy="283210"/>
              </a:xfrm>
              <a:custGeom>
                <a:avLst/>
                <a:gdLst/>
                <a:ahLst/>
                <a:cxnLst/>
                <a:rect l="l" t="t" r="r" b="b"/>
                <a:pathLst>
                  <a:path w="374650" h="283210">
                    <a:moveTo>
                      <a:pt x="281278" y="0"/>
                    </a:moveTo>
                    <a:lnTo>
                      <a:pt x="263491" y="5984"/>
                    </a:lnTo>
                    <a:lnTo>
                      <a:pt x="231249" y="22385"/>
                    </a:lnTo>
                    <a:lnTo>
                      <a:pt x="132742" y="57905"/>
                    </a:lnTo>
                    <a:lnTo>
                      <a:pt x="80736" y="83767"/>
                    </a:lnTo>
                    <a:lnTo>
                      <a:pt x="53726" y="115147"/>
                    </a:lnTo>
                    <a:lnTo>
                      <a:pt x="49981" y="122183"/>
                    </a:lnTo>
                    <a:lnTo>
                      <a:pt x="44845" y="126657"/>
                    </a:lnTo>
                    <a:lnTo>
                      <a:pt x="38254" y="129698"/>
                    </a:lnTo>
                    <a:lnTo>
                      <a:pt x="19492" y="135853"/>
                    </a:lnTo>
                    <a:lnTo>
                      <a:pt x="8381" y="140409"/>
                    </a:lnTo>
                    <a:lnTo>
                      <a:pt x="616" y="146695"/>
                    </a:lnTo>
                    <a:lnTo>
                      <a:pt x="0" y="155303"/>
                    </a:lnTo>
                    <a:lnTo>
                      <a:pt x="6364" y="160474"/>
                    </a:lnTo>
                    <a:lnTo>
                      <a:pt x="15792" y="158428"/>
                    </a:lnTo>
                    <a:lnTo>
                      <a:pt x="26480" y="152700"/>
                    </a:lnTo>
                    <a:lnTo>
                      <a:pt x="36627" y="146821"/>
                    </a:lnTo>
                    <a:lnTo>
                      <a:pt x="44355" y="144401"/>
                    </a:lnTo>
                    <a:lnTo>
                      <a:pt x="53733" y="143513"/>
                    </a:lnTo>
                    <a:lnTo>
                      <a:pt x="59267" y="145867"/>
                    </a:lnTo>
                    <a:lnTo>
                      <a:pt x="55464" y="153177"/>
                    </a:lnTo>
                    <a:lnTo>
                      <a:pt x="51610" y="157041"/>
                    </a:lnTo>
                    <a:lnTo>
                      <a:pt x="43893" y="158538"/>
                    </a:lnTo>
                    <a:lnTo>
                      <a:pt x="28348" y="163813"/>
                    </a:lnTo>
                    <a:lnTo>
                      <a:pt x="17245" y="168389"/>
                    </a:lnTo>
                    <a:lnTo>
                      <a:pt x="9315" y="174288"/>
                    </a:lnTo>
                    <a:lnTo>
                      <a:pt x="8240" y="181815"/>
                    </a:lnTo>
                    <a:lnTo>
                      <a:pt x="15108" y="185968"/>
                    </a:lnTo>
                    <a:lnTo>
                      <a:pt x="26495" y="183672"/>
                    </a:lnTo>
                    <a:lnTo>
                      <a:pt x="39317" y="178100"/>
                    </a:lnTo>
                    <a:lnTo>
                      <a:pt x="60773" y="167250"/>
                    </a:lnTo>
                    <a:lnTo>
                      <a:pt x="71610" y="171103"/>
                    </a:lnTo>
                    <a:lnTo>
                      <a:pt x="67139" y="178088"/>
                    </a:lnTo>
                    <a:lnTo>
                      <a:pt x="58511" y="184161"/>
                    </a:lnTo>
                    <a:lnTo>
                      <a:pt x="53160" y="185344"/>
                    </a:lnTo>
                    <a:lnTo>
                      <a:pt x="39460" y="189703"/>
                    </a:lnTo>
                    <a:lnTo>
                      <a:pt x="29722" y="193590"/>
                    </a:lnTo>
                    <a:lnTo>
                      <a:pt x="21785" y="199321"/>
                    </a:lnTo>
                    <a:lnTo>
                      <a:pt x="17999" y="207741"/>
                    </a:lnTo>
                    <a:lnTo>
                      <a:pt x="22039" y="212859"/>
                    </a:lnTo>
                    <a:lnTo>
                      <a:pt x="33146" y="210576"/>
                    </a:lnTo>
                    <a:lnTo>
                      <a:pt x="47020" y="204543"/>
                    </a:lnTo>
                    <a:lnTo>
                      <a:pt x="63662" y="196307"/>
                    </a:lnTo>
                    <a:lnTo>
                      <a:pt x="68783" y="194548"/>
                    </a:lnTo>
                    <a:lnTo>
                      <a:pt x="78364" y="193417"/>
                    </a:lnTo>
                    <a:lnTo>
                      <a:pt x="83274" y="193710"/>
                    </a:lnTo>
                    <a:lnTo>
                      <a:pt x="79254" y="204725"/>
                    </a:lnTo>
                    <a:lnTo>
                      <a:pt x="64919" y="208087"/>
                    </a:lnTo>
                    <a:lnTo>
                      <a:pt x="49456" y="213554"/>
                    </a:lnTo>
                    <a:lnTo>
                      <a:pt x="38364" y="218152"/>
                    </a:lnTo>
                    <a:lnTo>
                      <a:pt x="30277" y="223680"/>
                    </a:lnTo>
                    <a:lnTo>
                      <a:pt x="28763" y="230170"/>
                    </a:lnTo>
                    <a:lnTo>
                      <a:pt x="35193" y="233294"/>
                    </a:lnTo>
                    <a:lnTo>
                      <a:pt x="46426" y="230626"/>
                    </a:lnTo>
                    <a:lnTo>
                      <a:pt x="59259" y="225071"/>
                    </a:lnTo>
                    <a:lnTo>
                      <a:pt x="74845" y="217406"/>
                    </a:lnTo>
                    <a:lnTo>
                      <a:pt x="83316" y="213856"/>
                    </a:lnTo>
                    <a:lnTo>
                      <a:pt x="88259" y="214725"/>
                    </a:lnTo>
                    <a:lnTo>
                      <a:pt x="93641" y="218446"/>
                    </a:lnTo>
                    <a:lnTo>
                      <a:pt x="89219" y="223940"/>
                    </a:lnTo>
                    <a:lnTo>
                      <a:pt x="80890" y="229158"/>
                    </a:lnTo>
                    <a:lnTo>
                      <a:pt x="74552" y="232054"/>
                    </a:lnTo>
                    <a:lnTo>
                      <a:pt x="64584" y="234986"/>
                    </a:lnTo>
                    <a:lnTo>
                      <a:pt x="53905" y="238876"/>
                    </a:lnTo>
                    <a:lnTo>
                      <a:pt x="45764" y="244376"/>
                    </a:lnTo>
                    <a:lnTo>
                      <a:pt x="43412" y="252138"/>
                    </a:lnTo>
                    <a:lnTo>
                      <a:pt x="49096" y="256461"/>
                    </a:lnTo>
                    <a:lnTo>
                      <a:pt x="60436" y="253639"/>
                    </a:lnTo>
                    <a:lnTo>
                      <a:pt x="73737" y="247289"/>
                    </a:lnTo>
                    <a:lnTo>
                      <a:pt x="88091" y="239552"/>
                    </a:lnTo>
                    <a:lnTo>
                      <a:pt x="95703" y="234923"/>
                    </a:lnTo>
                    <a:lnTo>
                      <a:pt x="103766" y="238724"/>
                    </a:lnTo>
                    <a:lnTo>
                      <a:pt x="98656" y="245499"/>
                    </a:lnTo>
                    <a:lnTo>
                      <a:pt x="90698" y="251593"/>
                    </a:lnTo>
                    <a:lnTo>
                      <a:pt x="84458" y="253017"/>
                    </a:lnTo>
                    <a:lnTo>
                      <a:pt x="68412" y="258228"/>
                    </a:lnTo>
                    <a:lnTo>
                      <a:pt x="57301" y="262786"/>
                    </a:lnTo>
                    <a:lnTo>
                      <a:pt x="49536" y="269073"/>
                    </a:lnTo>
                    <a:lnTo>
                      <a:pt x="48919" y="277676"/>
                    </a:lnTo>
                    <a:lnTo>
                      <a:pt x="56247" y="282908"/>
                    </a:lnTo>
                    <a:lnTo>
                      <a:pt x="67801" y="280995"/>
                    </a:lnTo>
                    <a:lnTo>
                      <a:pt x="80616" y="275400"/>
                    </a:lnTo>
                    <a:lnTo>
                      <a:pt x="91724" y="269582"/>
                    </a:lnTo>
                    <a:lnTo>
                      <a:pt x="101980" y="266454"/>
                    </a:lnTo>
                    <a:lnTo>
                      <a:pt x="112484" y="265777"/>
                    </a:lnTo>
                    <a:lnTo>
                      <a:pt x="120666" y="266288"/>
                    </a:lnTo>
                    <a:lnTo>
                      <a:pt x="123954" y="266724"/>
                    </a:lnTo>
                    <a:lnTo>
                      <a:pt x="151204" y="271573"/>
                    </a:lnTo>
                    <a:lnTo>
                      <a:pt x="182888" y="260823"/>
                    </a:lnTo>
                    <a:lnTo>
                      <a:pt x="215293" y="243344"/>
                    </a:lnTo>
                    <a:lnTo>
                      <a:pt x="244704" y="228002"/>
                    </a:lnTo>
                    <a:lnTo>
                      <a:pt x="277211" y="216460"/>
                    </a:lnTo>
                    <a:lnTo>
                      <a:pt x="321119" y="200049"/>
                    </a:lnTo>
                    <a:lnTo>
                      <a:pt x="359199" y="179309"/>
                    </a:lnTo>
                    <a:lnTo>
                      <a:pt x="374218" y="154779"/>
                    </a:lnTo>
                    <a:lnTo>
                      <a:pt x="370197" y="138451"/>
                    </a:lnTo>
                    <a:lnTo>
                      <a:pt x="362505" y="121049"/>
                    </a:lnTo>
                    <a:lnTo>
                      <a:pt x="353744" y="103813"/>
                    </a:lnTo>
                    <a:lnTo>
                      <a:pt x="346513" y="87986"/>
                    </a:lnTo>
                    <a:lnTo>
                      <a:pt x="330678" y="41028"/>
                    </a:lnTo>
                    <a:lnTo>
                      <a:pt x="303142" y="1978"/>
                    </a:lnTo>
                    <a:lnTo>
                      <a:pt x="298263" y="145"/>
                    </a:lnTo>
                    <a:lnTo>
                      <a:pt x="28127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2" name="object 190">
                <a:extLst>
                  <a:ext uri="{FF2B5EF4-FFF2-40B4-BE49-F238E27FC236}">
                    <a16:creationId xmlns:a16="http://schemas.microsoft.com/office/drawing/2014/main" id="{B67056F2-2DC8-E6B5-CB54-46A0BDB85B68}"/>
                  </a:ext>
                </a:extLst>
              </p:cNvPr>
              <p:cNvSpPr/>
              <p:nvPr/>
            </p:nvSpPr>
            <p:spPr>
              <a:xfrm>
                <a:off x="8409273" y="3754781"/>
                <a:ext cx="320675" cy="250190"/>
              </a:xfrm>
              <a:custGeom>
                <a:avLst/>
                <a:gdLst/>
                <a:ahLst/>
                <a:cxnLst/>
                <a:rect l="l" t="t" r="r" b="b"/>
                <a:pathLst>
                  <a:path w="320675" h="250189">
                    <a:moveTo>
                      <a:pt x="227553" y="0"/>
                    </a:moveTo>
                    <a:lnTo>
                      <a:pt x="209769" y="5985"/>
                    </a:lnTo>
                    <a:lnTo>
                      <a:pt x="177523" y="22391"/>
                    </a:lnTo>
                    <a:lnTo>
                      <a:pt x="79019" y="57906"/>
                    </a:lnTo>
                    <a:lnTo>
                      <a:pt x="27012" y="83764"/>
                    </a:lnTo>
                    <a:lnTo>
                      <a:pt x="0" y="115142"/>
                    </a:lnTo>
                    <a:lnTo>
                      <a:pt x="24683" y="108729"/>
                    </a:lnTo>
                    <a:lnTo>
                      <a:pt x="40755" y="103689"/>
                    </a:lnTo>
                    <a:lnTo>
                      <a:pt x="55276" y="97409"/>
                    </a:lnTo>
                    <a:lnTo>
                      <a:pt x="75306" y="87279"/>
                    </a:lnTo>
                    <a:lnTo>
                      <a:pt x="91211" y="80024"/>
                    </a:lnTo>
                    <a:lnTo>
                      <a:pt x="107727" y="74069"/>
                    </a:lnTo>
                    <a:lnTo>
                      <a:pt x="124607" y="69172"/>
                    </a:lnTo>
                    <a:lnTo>
                      <a:pt x="141608" y="65092"/>
                    </a:lnTo>
                    <a:lnTo>
                      <a:pt x="157366" y="60317"/>
                    </a:lnTo>
                    <a:lnTo>
                      <a:pt x="172994" y="54605"/>
                    </a:lnTo>
                    <a:lnTo>
                      <a:pt x="188921" y="50276"/>
                    </a:lnTo>
                    <a:lnTo>
                      <a:pt x="205574" y="49647"/>
                    </a:lnTo>
                    <a:lnTo>
                      <a:pt x="209993" y="50160"/>
                    </a:lnTo>
                    <a:lnTo>
                      <a:pt x="249702" y="83383"/>
                    </a:lnTo>
                    <a:lnTo>
                      <a:pt x="261446" y="111970"/>
                    </a:lnTo>
                    <a:lnTo>
                      <a:pt x="264475" y="119162"/>
                    </a:lnTo>
                    <a:lnTo>
                      <a:pt x="267897" y="126085"/>
                    </a:lnTo>
                    <a:lnTo>
                      <a:pt x="270964" y="135550"/>
                    </a:lnTo>
                    <a:lnTo>
                      <a:pt x="270740" y="145322"/>
                    </a:lnTo>
                    <a:lnTo>
                      <a:pt x="247177" y="188623"/>
                    </a:lnTo>
                    <a:lnTo>
                      <a:pt x="206510" y="206825"/>
                    </a:lnTo>
                    <a:lnTo>
                      <a:pt x="191062" y="211548"/>
                    </a:lnTo>
                    <a:lnTo>
                      <a:pt x="156116" y="237749"/>
                    </a:lnTo>
                    <a:lnTo>
                      <a:pt x="150424" y="249641"/>
                    </a:lnTo>
                    <a:lnTo>
                      <a:pt x="171657" y="237681"/>
                    </a:lnTo>
                    <a:lnTo>
                      <a:pt x="181632" y="232384"/>
                    </a:lnTo>
                    <a:lnTo>
                      <a:pt x="190988" y="227998"/>
                    </a:lnTo>
                    <a:lnTo>
                      <a:pt x="223489" y="216456"/>
                    </a:lnTo>
                    <a:lnTo>
                      <a:pt x="267396" y="200048"/>
                    </a:lnTo>
                    <a:lnTo>
                      <a:pt x="305477" y="179309"/>
                    </a:lnTo>
                    <a:lnTo>
                      <a:pt x="320503" y="154775"/>
                    </a:lnTo>
                    <a:lnTo>
                      <a:pt x="316480" y="138451"/>
                    </a:lnTo>
                    <a:lnTo>
                      <a:pt x="308786" y="121048"/>
                    </a:lnTo>
                    <a:lnTo>
                      <a:pt x="300024" y="103810"/>
                    </a:lnTo>
                    <a:lnTo>
                      <a:pt x="292797" y="87981"/>
                    </a:lnTo>
                    <a:lnTo>
                      <a:pt x="276953" y="41027"/>
                    </a:lnTo>
                    <a:lnTo>
                      <a:pt x="249416" y="1973"/>
                    </a:lnTo>
                    <a:lnTo>
                      <a:pt x="244537" y="141"/>
                    </a:lnTo>
                    <a:lnTo>
                      <a:pt x="22755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3" name="object 191">
                <a:extLst>
                  <a:ext uri="{FF2B5EF4-FFF2-40B4-BE49-F238E27FC236}">
                    <a16:creationId xmlns:a16="http://schemas.microsoft.com/office/drawing/2014/main" id="{4FDBD2ED-C7E9-3D7B-B5ED-8C52A86427B8}"/>
                  </a:ext>
                </a:extLst>
              </p:cNvPr>
              <p:cNvSpPr/>
              <p:nvPr/>
            </p:nvSpPr>
            <p:spPr>
              <a:xfrm>
                <a:off x="8509266" y="3795870"/>
                <a:ext cx="189865" cy="165735"/>
              </a:xfrm>
              <a:custGeom>
                <a:avLst/>
                <a:gdLst/>
                <a:ahLst/>
                <a:cxnLst/>
                <a:rect l="l" t="t" r="r" b="b"/>
                <a:pathLst>
                  <a:path w="189865" h="165735">
                    <a:moveTo>
                      <a:pt x="28346" y="68656"/>
                    </a:moveTo>
                    <a:lnTo>
                      <a:pt x="21653" y="56476"/>
                    </a:lnTo>
                    <a:lnTo>
                      <a:pt x="14414" y="51790"/>
                    </a:lnTo>
                    <a:lnTo>
                      <a:pt x="8204" y="55333"/>
                    </a:lnTo>
                    <a:lnTo>
                      <a:pt x="2882" y="58356"/>
                    </a:lnTo>
                    <a:lnTo>
                      <a:pt x="0" y="65938"/>
                    </a:lnTo>
                    <a:lnTo>
                      <a:pt x="3886" y="78562"/>
                    </a:lnTo>
                    <a:lnTo>
                      <a:pt x="12179" y="80403"/>
                    </a:lnTo>
                    <a:lnTo>
                      <a:pt x="25577" y="76161"/>
                    </a:lnTo>
                    <a:lnTo>
                      <a:pt x="28346" y="68656"/>
                    </a:lnTo>
                    <a:close/>
                  </a:path>
                  <a:path w="189865" h="165735">
                    <a:moveTo>
                      <a:pt x="40195" y="149745"/>
                    </a:moveTo>
                    <a:lnTo>
                      <a:pt x="38341" y="142316"/>
                    </a:lnTo>
                    <a:lnTo>
                      <a:pt x="35140" y="136690"/>
                    </a:lnTo>
                    <a:lnTo>
                      <a:pt x="29756" y="133438"/>
                    </a:lnTo>
                    <a:lnTo>
                      <a:pt x="23304" y="132372"/>
                    </a:lnTo>
                    <a:lnTo>
                      <a:pt x="16878" y="133261"/>
                    </a:lnTo>
                    <a:lnTo>
                      <a:pt x="10807" y="136664"/>
                    </a:lnTo>
                    <a:lnTo>
                      <a:pt x="7302" y="141922"/>
                    </a:lnTo>
                    <a:lnTo>
                      <a:pt x="6616" y="148234"/>
                    </a:lnTo>
                    <a:lnTo>
                      <a:pt x="8966" y="154774"/>
                    </a:lnTo>
                    <a:lnTo>
                      <a:pt x="12966" y="159639"/>
                    </a:lnTo>
                    <a:lnTo>
                      <a:pt x="18326" y="163550"/>
                    </a:lnTo>
                    <a:lnTo>
                      <a:pt x="24384" y="165328"/>
                    </a:lnTo>
                    <a:lnTo>
                      <a:pt x="30416" y="163817"/>
                    </a:lnTo>
                    <a:lnTo>
                      <a:pt x="37071" y="159766"/>
                    </a:lnTo>
                    <a:lnTo>
                      <a:pt x="40195" y="149745"/>
                    </a:lnTo>
                    <a:close/>
                  </a:path>
                  <a:path w="189865" h="165735">
                    <a:moveTo>
                      <a:pt x="123888" y="13233"/>
                    </a:moveTo>
                    <a:lnTo>
                      <a:pt x="122580" y="8293"/>
                    </a:lnTo>
                    <a:lnTo>
                      <a:pt x="121005" y="2324"/>
                    </a:lnTo>
                    <a:lnTo>
                      <a:pt x="114922" y="0"/>
                    </a:lnTo>
                    <a:lnTo>
                      <a:pt x="105537" y="5422"/>
                    </a:lnTo>
                    <a:lnTo>
                      <a:pt x="100977" y="11125"/>
                    </a:lnTo>
                    <a:lnTo>
                      <a:pt x="106045" y="20066"/>
                    </a:lnTo>
                    <a:lnTo>
                      <a:pt x="112077" y="22161"/>
                    </a:lnTo>
                    <a:lnTo>
                      <a:pt x="122288" y="19964"/>
                    </a:lnTo>
                    <a:lnTo>
                      <a:pt x="123888" y="13233"/>
                    </a:lnTo>
                    <a:close/>
                  </a:path>
                  <a:path w="189865" h="165735">
                    <a:moveTo>
                      <a:pt x="189865" y="95948"/>
                    </a:moveTo>
                    <a:lnTo>
                      <a:pt x="186817" y="86245"/>
                    </a:lnTo>
                    <a:lnTo>
                      <a:pt x="176923" y="81597"/>
                    </a:lnTo>
                    <a:lnTo>
                      <a:pt x="168452" y="77622"/>
                    </a:lnTo>
                    <a:lnTo>
                      <a:pt x="158140" y="78346"/>
                    </a:lnTo>
                    <a:lnTo>
                      <a:pt x="154419" y="83007"/>
                    </a:lnTo>
                    <a:lnTo>
                      <a:pt x="153098" y="87706"/>
                    </a:lnTo>
                    <a:lnTo>
                      <a:pt x="155079" y="93141"/>
                    </a:lnTo>
                    <a:lnTo>
                      <a:pt x="159410" y="98552"/>
                    </a:lnTo>
                    <a:lnTo>
                      <a:pt x="165188" y="103187"/>
                    </a:lnTo>
                    <a:lnTo>
                      <a:pt x="172491" y="106629"/>
                    </a:lnTo>
                    <a:lnTo>
                      <a:pt x="179158" y="107467"/>
                    </a:lnTo>
                    <a:lnTo>
                      <a:pt x="184480" y="105829"/>
                    </a:lnTo>
                    <a:lnTo>
                      <a:pt x="187706" y="101790"/>
                    </a:lnTo>
                    <a:lnTo>
                      <a:pt x="189865" y="9594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4" name="object 192">
                <a:extLst>
                  <a:ext uri="{FF2B5EF4-FFF2-40B4-BE49-F238E27FC236}">
                    <a16:creationId xmlns:a16="http://schemas.microsoft.com/office/drawing/2014/main" id="{4113F905-E58D-7DCC-ECDD-51FB625AFB6C}"/>
                  </a:ext>
                </a:extLst>
              </p:cNvPr>
              <p:cNvSpPr/>
              <p:nvPr/>
            </p:nvSpPr>
            <p:spPr>
              <a:xfrm>
                <a:off x="8449170" y="3885697"/>
                <a:ext cx="58419" cy="114935"/>
              </a:xfrm>
              <a:custGeom>
                <a:avLst/>
                <a:gdLst/>
                <a:ahLst/>
                <a:cxnLst/>
                <a:rect l="l" t="t" r="r" b="b"/>
                <a:pathLst>
                  <a:path w="58420" h="114935">
                    <a:moveTo>
                      <a:pt x="21932" y="12865"/>
                    </a:moveTo>
                    <a:lnTo>
                      <a:pt x="15951" y="4635"/>
                    </a:lnTo>
                    <a:lnTo>
                      <a:pt x="12446" y="317"/>
                    </a:lnTo>
                    <a:lnTo>
                      <a:pt x="8928" y="152"/>
                    </a:lnTo>
                    <a:lnTo>
                      <a:pt x="5410" y="0"/>
                    </a:lnTo>
                    <a:lnTo>
                      <a:pt x="0" y="6946"/>
                    </a:lnTo>
                    <a:lnTo>
                      <a:pt x="1384" y="23355"/>
                    </a:lnTo>
                    <a:lnTo>
                      <a:pt x="9753" y="26136"/>
                    </a:lnTo>
                    <a:lnTo>
                      <a:pt x="21297" y="18364"/>
                    </a:lnTo>
                    <a:lnTo>
                      <a:pt x="21932" y="12865"/>
                    </a:lnTo>
                    <a:close/>
                  </a:path>
                  <a:path w="58420" h="114935">
                    <a:moveTo>
                      <a:pt x="58356" y="102870"/>
                    </a:moveTo>
                    <a:lnTo>
                      <a:pt x="39687" y="58140"/>
                    </a:lnTo>
                    <a:lnTo>
                      <a:pt x="21691" y="36144"/>
                    </a:lnTo>
                    <a:lnTo>
                      <a:pt x="18592" y="38303"/>
                    </a:lnTo>
                    <a:lnTo>
                      <a:pt x="17945" y="47383"/>
                    </a:lnTo>
                    <a:lnTo>
                      <a:pt x="20269" y="61976"/>
                    </a:lnTo>
                    <a:lnTo>
                      <a:pt x="26111" y="80683"/>
                    </a:lnTo>
                    <a:lnTo>
                      <a:pt x="34658" y="98259"/>
                    </a:lnTo>
                    <a:lnTo>
                      <a:pt x="43675" y="109816"/>
                    </a:lnTo>
                    <a:lnTo>
                      <a:pt x="51587" y="114503"/>
                    </a:lnTo>
                    <a:lnTo>
                      <a:pt x="56769" y="111429"/>
                    </a:lnTo>
                    <a:lnTo>
                      <a:pt x="58356" y="10287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5" name="object 193">
                <a:extLst>
                  <a:ext uri="{FF2B5EF4-FFF2-40B4-BE49-F238E27FC236}">
                    <a16:creationId xmlns:a16="http://schemas.microsoft.com/office/drawing/2014/main" id="{EDCB58B5-FAA2-7CAF-B640-B75FFFD4E621}"/>
                  </a:ext>
                </a:extLst>
              </p:cNvPr>
              <p:cNvSpPr/>
              <p:nvPr/>
            </p:nvSpPr>
            <p:spPr>
              <a:xfrm>
                <a:off x="8745469" y="4036835"/>
                <a:ext cx="274955" cy="375285"/>
              </a:xfrm>
              <a:custGeom>
                <a:avLst/>
                <a:gdLst/>
                <a:ahLst/>
                <a:cxnLst/>
                <a:rect l="l" t="t" r="r" b="b"/>
                <a:pathLst>
                  <a:path w="274954" h="375285">
                    <a:moveTo>
                      <a:pt x="131128" y="0"/>
                    </a:moveTo>
                    <a:lnTo>
                      <a:pt x="92440" y="14686"/>
                    </a:lnTo>
                    <a:lnTo>
                      <a:pt x="73285" y="66042"/>
                    </a:lnTo>
                    <a:lnTo>
                      <a:pt x="29460" y="161146"/>
                    </a:lnTo>
                    <a:lnTo>
                      <a:pt x="11390" y="216345"/>
                    </a:lnTo>
                    <a:lnTo>
                      <a:pt x="14795" y="257607"/>
                    </a:lnTo>
                    <a:lnTo>
                      <a:pt x="17179" y="265211"/>
                    </a:lnTo>
                    <a:lnTo>
                      <a:pt x="16763" y="272010"/>
                    </a:lnTo>
                    <a:lnTo>
                      <a:pt x="14306" y="278840"/>
                    </a:lnTo>
                    <a:lnTo>
                      <a:pt x="5523" y="296523"/>
                    </a:lnTo>
                    <a:lnTo>
                      <a:pt x="972" y="307637"/>
                    </a:lnTo>
                    <a:lnTo>
                      <a:pt x="0" y="317581"/>
                    </a:lnTo>
                    <a:lnTo>
                      <a:pt x="5695" y="324056"/>
                    </a:lnTo>
                    <a:lnTo>
                      <a:pt x="13848" y="323156"/>
                    </a:lnTo>
                    <a:lnTo>
                      <a:pt x="19007" y="315005"/>
                    </a:lnTo>
                    <a:lnTo>
                      <a:pt x="22426" y="303369"/>
                    </a:lnTo>
                    <a:lnTo>
                      <a:pt x="25360" y="292015"/>
                    </a:lnTo>
                    <a:lnTo>
                      <a:pt x="29059" y="284810"/>
                    </a:lnTo>
                    <a:lnTo>
                      <a:pt x="35007" y="277505"/>
                    </a:lnTo>
                    <a:lnTo>
                      <a:pt x="40569" y="275214"/>
                    </a:lnTo>
                    <a:lnTo>
                      <a:pt x="43108" y="283052"/>
                    </a:lnTo>
                    <a:lnTo>
                      <a:pt x="43160" y="288517"/>
                    </a:lnTo>
                    <a:lnTo>
                      <a:pt x="38804" y="295062"/>
                    </a:lnTo>
                    <a:lnTo>
                      <a:pt x="31656" y="309838"/>
                    </a:lnTo>
                    <a:lnTo>
                      <a:pt x="27127" y="320959"/>
                    </a:lnTo>
                    <a:lnTo>
                      <a:pt x="25766" y="330749"/>
                    </a:lnTo>
                    <a:lnTo>
                      <a:pt x="30375" y="336799"/>
                    </a:lnTo>
                    <a:lnTo>
                      <a:pt x="38152" y="334821"/>
                    </a:lnTo>
                    <a:lnTo>
                      <a:pt x="44506" y="325097"/>
                    </a:lnTo>
                    <a:lnTo>
                      <a:pt x="49532" y="312052"/>
                    </a:lnTo>
                    <a:lnTo>
                      <a:pt x="56856" y="289156"/>
                    </a:lnTo>
                    <a:lnTo>
                      <a:pt x="67212" y="284141"/>
                    </a:lnTo>
                    <a:lnTo>
                      <a:pt x="69044" y="292214"/>
                    </a:lnTo>
                    <a:lnTo>
                      <a:pt x="67327" y="302622"/>
                    </a:lnTo>
                    <a:lnTo>
                      <a:pt x="64406" y="307271"/>
                    </a:lnTo>
                    <a:lnTo>
                      <a:pt x="57901" y="320089"/>
                    </a:lnTo>
                    <a:lnTo>
                      <a:pt x="53835" y="329754"/>
                    </a:lnTo>
                    <a:lnTo>
                      <a:pt x="52346" y="339431"/>
                    </a:lnTo>
                    <a:lnTo>
                      <a:pt x="55684" y="348034"/>
                    </a:lnTo>
                    <a:lnTo>
                      <a:pt x="62166" y="348752"/>
                    </a:lnTo>
                    <a:lnTo>
                      <a:pt x="68332" y="339237"/>
                    </a:lnTo>
                    <a:lnTo>
                      <a:pt x="73768" y="325118"/>
                    </a:lnTo>
                    <a:lnTo>
                      <a:pt x="79589" y="307480"/>
                    </a:lnTo>
                    <a:lnTo>
                      <a:pt x="81924" y="302601"/>
                    </a:lnTo>
                    <a:lnTo>
                      <a:pt x="87840" y="294978"/>
                    </a:lnTo>
                    <a:lnTo>
                      <a:pt x="91504" y="291690"/>
                    </a:lnTo>
                    <a:lnTo>
                      <a:pt x="93850" y="296622"/>
                    </a:lnTo>
                    <a:lnTo>
                      <a:pt x="94168" y="301934"/>
                    </a:lnTo>
                    <a:lnTo>
                      <a:pt x="92088" y="308455"/>
                    </a:lnTo>
                    <a:lnTo>
                      <a:pt x="81906" y="329707"/>
                    </a:lnTo>
                    <a:lnTo>
                      <a:pt x="77396" y="340836"/>
                    </a:lnTo>
                    <a:lnTo>
                      <a:pt x="75660" y="350476"/>
                    </a:lnTo>
                    <a:lnTo>
                      <a:pt x="79222" y="356107"/>
                    </a:lnTo>
                    <a:lnTo>
                      <a:pt x="85962" y="353715"/>
                    </a:lnTo>
                    <a:lnTo>
                      <a:pt x="91944" y="343840"/>
                    </a:lnTo>
                    <a:lnTo>
                      <a:pt x="96992" y="330801"/>
                    </a:lnTo>
                    <a:lnTo>
                      <a:pt x="102467" y="314328"/>
                    </a:lnTo>
                    <a:lnTo>
                      <a:pt x="105881" y="305794"/>
                    </a:lnTo>
                    <a:lnTo>
                      <a:pt x="109965" y="302883"/>
                    </a:lnTo>
                    <a:lnTo>
                      <a:pt x="116393" y="301659"/>
                    </a:lnTo>
                    <a:lnTo>
                      <a:pt x="117205" y="308663"/>
                    </a:lnTo>
                    <a:lnTo>
                      <a:pt x="115080" y="318259"/>
                    </a:lnTo>
                    <a:lnTo>
                      <a:pt x="112697" y="324809"/>
                    </a:lnTo>
                    <a:lnTo>
                      <a:pt x="107790" y="333967"/>
                    </a:lnTo>
                    <a:lnTo>
                      <a:pt x="103064" y="344304"/>
                    </a:lnTo>
                    <a:lnTo>
                      <a:pt x="101268" y="353961"/>
                    </a:lnTo>
                    <a:lnTo>
                      <a:pt x="105148" y="361081"/>
                    </a:lnTo>
                    <a:lnTo>
                      <a:pt x="112222" y="360067"/>
                    </a:lnTo>
                    <a:lnTo>
                      <a:pt x="118169" y="350010"/>
                    </a:lnTo>
                    <a:lnTo>
                      <a:pt x="122977" y="336078"/>
                    </a:lnTo>
                    <a:lnTo>
                      <a:pt x="127545" y="320422"/>
                    </a:lnTo>
                    <a:lnTo>
                      <a:pt x="129587" y="311763"/>
                    </a:lnTo>
                    <a:lnTo>
                      <a:pt x="137943" y="308674"/>
                    </a:lnTo>
                    <a:lnTo>
                      <a:pt x="139189" y="317071"/>
                    </a:lnTo>
                    <a:lnTo>
                      <a:pt x="137943" y="327008"/>
                    </a:lnTo>
                    <a:lnTo>
                      <a:pt x="134582" y="332453"/>
                    </a:lnTo>
                    <a:lnTo>
                      <a:pt x="127038" y="347552"/>
                    </a:lnTo>
                    <a:lnTo>
                      <a:pt x="122486" y="358666"/>
                    </a:lnTo>
                    <a:lnTo>
                      <a:pt x="121514" y="368607"/>
                    </a:lnTo>
                    <a:lnTo>
                      <a:pt x="127210" y="375080"/>
                    </a:lnTo>
                    <a:lnTo>
                      <a:pt x="136080" y="373534"/>
                    </a:lnTo>
                    <a:lnTo>
                      <a:pt x="142825" y="363961"/>
                    </a:lnTo>
                    <a:lnTo>
                      <a:pt x="147831" y="350904"/>
                    </a:lnTo>
                    <a:lnTo>
                      <a:pt x="151482" y="338903"/>
                    </a:lnTo>
                    <a:lnTo>
                      <a:pt x="156453" y="329403"/>
                    </a:lnTo>
                    <a:lnTo>
                      <a:pt x="163345" y="321447"/>
                    </a:lnTo>
                    <a:lnTo>
                      <a:pt x="169452" y="315978"/>
                    </a:lnTo>
                    <a:lnTo>
                      <a:pt x="172067" y="313941"/>
                    </a:lnTo>
                    <a:lnTo>
                      <a:pt x="194640" y="297932"/>
                    </a:lnTo>
                    <a:lnTo>
                      <a:pt x="209214" y="267816"/>
                    </a:lnTo>
                    <a:lnTo>
                      <a:pt x="219503" y="232463"/>
                    </a:lnTo>
                    <a:lnTo>
                      <a:pt x="229217" y="200740"/>
                    </a:lnTo>
                    <a:lnTo>
                      <a:pt x="243800" y="169480"/>
                    </a:lnTo>
                    <a:lnTo>
                      <a:pt x="262921" y="126685"/>
                    </a:lnTo>
                    <a:lnTo>
                      <a:pt x="274867" y="85004"/>
                    </a:lnTo>
                    <a:lnTo>
                      <a:pt x="267928" y="57090"/>
                    </a:lnTo>
                    <a:lnTo>
                      <a:pt x="253477" y="48494"/>
                    </a:lnTo>
                    <a:lnTo>
                      <a:pt x="235681" y="41762"/>
                    </a:lnTo>
                    <a:lnTo>
                      <a:pt x="217252" y="35911"/>
                    </a:lnTo>
                    <a:lnTo>
                      <a:pt x="200904" y="29960"/>
                    </a:lnTo>
                    <a:lnTo>
                      <a:pt x="180903" y="20048"/>
                    </a:lnTo>
                    <a:lnTo>
                      <a:pt x="156339" y="8289"/>
                    </a:lnTo>
                    <a:lnTo>
                      <a:pt x="13112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6" name="object 194">
                <a:extLst>
                  <a:ext uri="{FF2B5EF4-FFF2-40B4-BE49-F238E27FC236}">
                    <a16:creationId xmlns:a16="http://schemas.microsoft.com/office/drawing/2014/main" id="{86619257-713B-025E-672F-F0DB6F5E8B2F}"/>
                  </a:ext>
                </a:extLst>
              </p:cNvPr>
              <p:cNvSpPr/>
              <p:nvPr/>
            </p:nvSpPr>
            <p:spPr>
              <a:xfrm>
                <a:off x="8756863" y="4036832"/>
                <a:ext cx="263525" cy="257810"/>
              </a:xfrm>
              <a:custGeom>
                <a:avLst/>
                <a:gdLst/>
                <a:ahLst/>
                <a:cxnLst/>
                <a:rect l="l" t="t" r="r" b="b"/>
                <a:pathLst>
                  <a:path w="263525" h="257810">
                    <a:moveTo>
                      <a:pt x="119737" y="0"/>
                    </a:moveTo>
                    <a:lnTo>
                      <a:pt x="81046" y="14690"/>
                    </a:lnTo>
                    <a:lnTo>
                      <a:pt x="61895" y="66049"/>
                    </a:lnTo>
                    <a:lnTo>
                      <a:pt x="18070" y="161148"/>
                    </a:lnTo>
                    <a:lnTo>
                      <a:pt x="0" y="216346"/>
                    </a:lnTo>
                    <a:lnTo>
                      <a:pt x="3404" y="257613"/>
                    </a:lnTo>
                    <a:lnTo>
                      <a:pt x="16147" y="235525"/>
                    </a:lnTo>
                    <a:lnTo>
                      <a:pt x="23830" y="220536"/>
                    </a:lnTo>
                    <a:lnTo>
                      <a:pt x="29547" y="205783"/>
                    </a:lnTo>
                    <a:lnTo>
                      <a:pt x="36388" y="184401"/>
                    </a:lnTo>
                    <a:lnTo>
                      <a:pt x="42384" y="167981"/>
                    </a:lnTo>
                    <a:lnTo>
                      <a:pt x="49730" y="152037"/>
                    </a:lnTo>
                    <a:lnTo>
                      <a:pt x="58086" y="136574"/>
                    </a:lnTo>
                    <a:lnTo>
                      <a:pt x="67109" y="121597"/>
                    </a:lnTo>
                    <a:lnTo>
                      <a:pt x="74765" y="107020"/>
                    </a:lnTo>
                    <a:lnTo>
                      <a:pt x="100993" y="65190"/>
                    </a:lnTo>
                    <a:lnTo>
                      <a:pt x="126628" y="53214"/>
                    </a:lnTo>
                    <a:lnTo>
                      <a:pt x="141373" y="53614"/>
                    </a:lnTo>
                    <a:lnTo>
                      <a:pt x="155997" y="57423"/>
                    </a:lnTo>
                    <a:lnTo>
                      <a:pt x="170321" y="62970"/>
                    </a:lnTo>
                    <a:lnTo>
                      <a:pt x="184598" y="69118"/>
                    </a:lnTo>
                    <a:lnTo>
                      <a:pt x="191848" y="72007"/>
                    </a:lnTo>
                    <a:lnTo>
                      <a:pt x="223534" y="103744"/>
                    </a:lnTo>
                    <a:lnTo>
                      <a:pt x="229199" y="133077"/>
                    </a:lnTo>
                    <a:lnTo>
                      <a:pt x="227315" y="146821"/>
                    </a:lnTo>
                    <a:lnTo>
                      <a:pt x="221356" y="161177"/>
                    </a:lnTo>
                    <a:lnTo>
                      <a:pt x="213624" y="174824"/>
                    </a:lnTo>
                    <a:lnTo>
                      <a:pt x="206148" y="189143"/>
                    </a:lnTo>
                    <a:lnTo>
                      <a:pt x="200551" y="204089"/>
                    </a:lnTo>
                    <a:lnTo>
                      <a:pt x="198456" y="219615"/>
                    </a:lnTo>
                    <a:lnTo>
                      <a:pt x="198979" y="226034"/>
                    </a:lnTo>
                    <a:lnTo>
                      <a:pt x="200299" y="232426"/>
                    </a:lnTo>
                    <a:lnTo>
                      <a:pt x="202279" y="238715"/>
                    </a:lnTo>
                    <a:lnTo>
                      <a:pt x="204780" y="244828"/>
                    </a:lnTo>
                    <a:lnTo>
                      <a:pt x="211157" y="221307"/>
                    </a:lnTo>
                    <a:lnTo>
                      <a:pt x="214381" y="210486"/>
                    </a:lnTo>
                    <a:lnTo>
                      <a:pt x="217817" y="200746"/>
                    </a:lnTo>
                    <a:lnTo>
                      <a:pt x="232404" y="169486"/>
                    </a:lnTo>
                    <a:lnTo>
                      <a:pt x="251525" y="126689"/>
                    </a:lnTo>
                    <a:lnTo>
                      <a:pt x="263472" y="85006"/>
                    </a:lnTo>
                    <a:lnTo>
                      <a:pt x="256538" y="57085"/>
                    </a:lnTo>
                    <a:lnTo>
                      <a:pt x="242087" y="48495"/>
                    </a:lnTo>
                    <a:lnTo>
                      <a:pt x="224290" y="41765"/>
                    </a:lnTo>
                    <a:lnTo>
                      <a:pt x="205862" y="35913"/>
                    </a:lnTo>
                    <a:lnTo>
                      <a:pt x="189514" y="29955"/>
                    </a:lnTo>
                    <a:lnTo>
                      <a:pt x="169509" y="20043"/>
                    </a:lnTo>
                    <a:lnTo>
                      <a:pt x="144945" y="8286"/>
                    </a:lnTo>
                    <a:lnTo>
                      <a:pt x="11973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7" name="object 195">
                <a:extLst>
                  <a:ext uri="{FF2B5EF4-FFF2-40B4-BE49-F238E27FC236}">
                    <a16:creationId xmlns:a16="http://schemas.microsoft.com/office/drawing/2014/main" id="{F8D166DF-FEE8-77AC-6C6A-CE3B6CA01379}"/>
                  </a:ext>
                </a:extLst>
              </p:cNvPr>
              <p:cNvSpPr/>
              <p:nvPr/>
            </p:nvSpPr>
            <p:spPr>
              <a:xfrm>
                <a:off x="8821267" y="4086662"/>
                <a:ext cx="161290" cy="188595"/>
              </a:xfrm>
              <a:custGeom>
                <a:avLst/>
                <a:gdLst/>
                <a:ahLst/>
                <a:cxnLst/>
                <a:rect l="l" t="t" r="r" b="b"/>
                <a:pathLst>
                  <a:path w="161290" h="188595">
                    <a:moveTo>
                      <a:pt x="28600" y="119799"/>
                    </a:moveTo>
                    <a:lnTo>
                      <a:pt x="25196" y="112560"/>
                    </a:lnTo>
                    <a:lnTo>
                      <a:pt x="11811" y="108762"/>
                    </a:lnTo>
                    <a:lnTo>
                      <a:pt x="3416" y="110642"/>
                    </a:lnTo>
                    <a:lnTo>
                      <a:pt x="1574" y="117551"/>
                    </a:lnTo>
                    <a:lnTo>
                      <a:pt x="0" y="123469"/>
                    </a:lnTo>
                    <a:lnTo>
                      <a:pt x="3378" y="130835"/>
                    </a:lnTo>
                    <a:lnTo>
                      <a:pt x="15087" y="136918"/>
                    </a:lnTo>
                    <a:lnTo>
                      <a:pt x="22225" y="132321"/>
                    </a:lnTo>
                    <a:lnTo>
                      <a:pt x="28600" y="119799"/>
                    </a:lnTo>
                    <a:close/>
                  </a:path>
                  <a:path w="161290" h="188595">
                    <a:moveTo>
                      <a:pt x="56426" y="11455"/>
                    </a:moveTo>
                    <a:lnTo>
                      <a:pt x="52768" y="5600"/>
                    </a:lnTo>
                    <a:lnTo>
                      <a:pt x="48323" y="3060"/>
                    </a:lnTo>
                    <a:lnTo>
                      <a:pt x="42964" y="0"/>
                    </a:lnTo>
                    <a:lnTo>
                      <a:pt x="37033" y="2705"/>
                    </a:lnTo>
                    <a:lnTo>
                      <a:pt x="34315" y="13195"/>
                    </a:lnTo>
                    <a:lnTo>
                      <a:pt x="35179" y="20434"/>
                    </a:lnTo>
                    <a:lnTo>
                      <a:pt x="45110" y="23101"/>
                    </a:lnTo>
                    <a:lnTo>
                      <a:pt x="50838" y="20269"/>
                    </a:lnTo>
                    <a:lnTo>
                      <a:pt x="56426" y="11455"/>
                    </a:lnTo>
                    <a:close/>
                  </a:path>
                  <a:path w="161290" h="188595">
                    <a:moveTo>
                      <a:pt x="96227" y="170268"/>
                    </a:moveTo>
                    <a:lnTo>
                      <a:pt x="91287" y="161023"/>
                    </a:lnTo>
                    <a:lnTo>
                      <a:pt x="84683" y="157137"/>
                    </a:lnTo>
                    <a:lnTo>
                      <a:pt x="78435" y="155448"/>
                    </a:lnTo>
                    <a:lnTo>
                      <a:pt x="72351" y="157010"/>
                    </a:lnTo>
                    <a:lnTo>
                      <a:pt x="67056" y="160858"/>
                    </a:lnTo>
                    <a:lnTo>
                      <a:pt x="63182" y="166065"/>
                    </a:lnTo>
                    <a:lnTo>
                      <a:pt x="61341" y="172770"/>
                    </a:lnTo>
                    <a:lnTo>
                      <a:pt x="62636" y="178955"/>
                    </a:lnTo>
                    <a:lnTo>
                      <a:pt x="66649" y="183883"/>
                    </a:lnTo>
                    <a:lnTo>
                      <a:pt x="72948" y="186791"/>
                    </a:lnTo>
                    <a:lnTo>
                      <a:pt x="80556" y="188506"/>
                    </a:lnTo>
                    <a:lnTo>
                      <a:pt x="92392" y="186702"/>
                    </a:lnTo>
                    <a:lnTo>
                      <a:pt x="96227" y="170268"/>
                    </a:lnTo>
                    <a:close/>
                  </a:path>
                  <a:path w="161290" h="188595">
                    <a:moveTo>
                      <a:pt x="161251" y="27406"/>
                    </a:moveTo>
                    <a:lnTo>
                      <a:pt x="160629" y="22275"/>
                    </a:lnTo>
                    <a:lnTo>
                      <a:pt x="157530" y="18338"/>
                    </a:lnTo>
                    <a:lnTo>
                      <a:pt x="152514" y="15494"/>
                    </a:lnTo>
                    <a:lnTo>
                      <a:pt x="146075" y="14414"/>
                    </a:lnTo>
                    <a:lnTo>
                      <a:pt x="138684" y="15786"/>
                    </a:lnTo>
                    <a:lnTo>
                      <a:pt x="129908" y="19024"/>
                    </a:lnTo>
                    <a:lnTo>
                      <a:pt x="123177" y="26885"/>
                    </a:lnTo>
                    <a:lnTo>
                      <a:pt x="124714" y="39738"/>
                    </a:lnTo>
                    <a:lnTo>
                      <a:pt x="136245" y="41440"/>
                    </a:lnTo>
                    <a:lnTo>
                      <a:pt x="145834" y="39306"/>
                    </a:lnTo>
                    <a:lnTo>
                      <a:pt x="153403" y="36512"/>
                    </a:lnTo>
                    <a:lnTo>
                      <a:pt x="158686" y="32346"/>
                    </a:lnTo>
                    <a:lnTo>
                      <a:pt x="161251" y="2740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8" name="object 196">
                <a:extLst>
                  <a:ext uri="{FF2B5EF4-FFF2-40B4-BE49-F238E27FC236}">
                    <a16:creationId xmlns:a16="http://schemas.microsoft.com/office/drawing/2014/main" id="{BDDD2F94-A018-ACB1-EAA4-A14490EB09E6}"/>
                  </a:ext>
                </a:extLst>
              </p:cNvPr>
              <p:cNvSpPr/>
              <p:nvPr/>
            </p:nvSpPr>
            <p:spPr>
              <a:xfrm>
                <a:off x="8804567" y="4269085"/>
                <a:ext cx="11430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114300" h="53975">
                    <a:moveTo>
                      <a:pt x="21932" y="4457"/>
                    </a:moveTo>
                    <a:lnTo>
                      <a:pt x="19481" y="1397"/>
                    </a:lnTo>
                    <a:lnTo>
                      <a:pt x="14452" y="635"/>
                    </a:lnTo>
                    <a:lnTo>
                      <a:pt x="9423" y="0"/>
                    </a:lnTo>
                    <a:lnTo>
                      <a:pt x="3175" y="0"/>
                    </a:lnTo>
                    <a:lnTo>
                      <a:pt x="0" y="2946"/>
                    </a:lnTo>
                    <a:lnTo>
                      <a:pt x="0" y="13004"/>
                    </a:lnTo>
                    <a:lnTo>
                      <a:pt x="9105" y="20561"/>
                    </a:lnTo>
                    <a:lnTo>
                      <a:pt x="18097" y="20561"/>
                    </a:lnTo>
                    <a:lnTo>
                      <a:pt x="20383" y="19392"/>
                    </a:lnTo>
                    <a:lnTo>
                      <a:pt x="21932" y="11099"/>
                    </a:lnTo>
                    <a:lnTo>
                      <a:pt x="21932" y="4457"/>
                    </a:lnTo>
                    <a:close/>
                  </a:path>
                  <a:path w="114300" h="53975">
                    <a:moveTo>
                      <a:pt x="114147" y="45745"/>
                    </a:moveTo>
                    <a:lnTo>
                      <a:pt x="77050" y="23355"/>
                    </a:lnTo>
                    <a:lnTo>
                      <a:pt x="42265" y="17233"/>
                    </a:lnTo>
                    <a:lnTo>
                      <a:pt x="35890" y="17907"/>
                    </a:lnTo>
                    <a:lnTo>
                      <a:pt x="35255" y="21640"/>
                    </a:lnTo>
                    <a:lnTo>
                      <a:pt x="41262" y="28473"/>
                    </a:lnTo>
                    <a:lnTo>
                      <a:pt x="53301" y="37033"/>
                    </a:lnTo>
                    <a:lnTo>
                      <a:pt x="70726" y="45999"/>
                    </a:lnTo>
                    <a:lnTo>
                      <a:pt x="89242" y="52260"/>
                    </a:lnTo>
                    <a:lnTo>
                      <a:pt x="103809" y="53949"/>
                    </a:lnTo>
                    <a:lnTo>
                      <a:pt x="112687" y="51600"/>
                    </a:lnTo>
                    <a:lnTo>
                      <a:pt x="114147" y="4574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89" name="object 197">
                <a:extLst>
                  <a:ext uri="{FF2B5EF4-FFF2-40B4-BE49-F238E27FC236}">
                    <a16:creationId xmlns:a16="http://schemas.microsoft.com/office/drawing/2014/main" id="{E3DE28FD-9F7E-E3D6-6736-AC62A0F2390F}"/>
                  </a:ext>
                </a:extLst>
              </p:cNvPr>
              <p:cNvSpPr/>
              <p:nvPr/>
            </p:nvSpPr>
            <p:spPr>
              <a:xfrm>
                <a:off x="8306394" y="3557613"/>
                <a:ext cx="359410" cy="342265"/>
              </a:xfrm>
              <a:custGeom>
                <a:avLst/>
                <a:gdLst/>
                <a:ahLst/>
                <a:cxnLst/>
                <a:rect l="l" t="t" r="r" b="b"/>
                <a:pathLst>
                  <a:path w="359409" h="342264">
                    <a:moveTo>
                      <a:pt x="242702" y="0"/>
                    </a:moveTo>
                    <a:lnTo>
                      <a:pt x="240974" y="62"/>
                    </a:lnTo>
                    <a:lnTo>
                      <a:pt x="224701" y="4949"/>
                    </a:lnTo>
                    <a:lnTo>
                      <a:pt x="209482" y="15928"/>
                    </a:lnTo>
                    <a:lnTo>
                      <a:pt x="183541" y="41140"/>
                    </a:lnTo>
                    <a:lnTo>
                      <a:pt x="99944" y="104206"/>
                    </a:lnTo>
                    <a:lnTo>
                      <a:pt x="57916" y="144292"/>
                    </a:lnTo>
                    <a:lnTo>
                      <a:pt x="41399" y="182256"/>
                    </a:lnTo>
                    <a:lnTo>
                      <a:pt x="39903" y="190085"/>
                    </a:lnTo>
                    <a:lnTo>
                      <a:pt x="36321" y="195880"/>
                    </a:lnTo>
                    <a:lnTo>
                      <a:pt x="30924" y="200734"/>
                    </a:lnTo>
                    <a:lnTo>
                      <a:pt x="14822" y="212157"/>
                    </a:lnTo>
                    <a:lnTo>
                      <a:pt x="5557" y="219796"/>
                    </a:lnTo>
                    <a:lnTo>
                      <a:pt x="0" y="228100"/>
                    </a:lnTo>
                    <a:lnTo>
                      <a:pt x="1955" y="236505"/>
                    </a:lnTo>
                    <a:lnTo>
                      <a:pt x="9560" y="239564"/>
                    </a:lnTo>
                    <a:lnTo>
                      <a:pt x="17960" y="234821"/>
                    </a:lnTo>
                    <a:lnTo>
                      <a:pt x="26478" y="226185"/>
                    </a:lnTo>
                    <a:lnTo>
                      <a:pt x="34436" y="217564"/>
                    </a:lnTo>
                    <a:lnTo>
                      <a:pt x="41105" y="212967"/>
                    </a:lnTo>
                    <a:lnTo>
                      <a:pt x="49799" y="209345"/>
                    </a:lnTo>
                    <a:lnTo>
                      <a:pt x="55781" y="209958"/>
                    </a:lnTo>
                    <a:lnTo>
                      <a:pt x="54310" y="218066"/>
                    </a:lnTo>
                    <a:lnTo>
                      <a:pt x="51776" y="222904"/>
                    </a:lnTo>
                    <a:lnTo>
                      <a:pt x="44844" y="226610"/>
                    </a:lnTo>
                    <a:lnTo>
                      <a:pt x="31552" y="236250"/>
                    </a:lnTo>
                    <a:lnTo>
                      <a:pt x="22303" y="243906"/>
                    </a:lnTo>
                    <a:lnTo>
                      <a:pt x="16474" y="251887"/>
                    </a:lnTo>
                    <a:lnTo>
                      <a:pt x="17672" y="259395"/>
                    </a:lnTo>
                    <a:lnTo>
                      <a:pt x="25460" y="261330"/>
                    </a:lnTo>
                    <a:lnTo>
                      <a:pt x="35657" y="255769"/>
                    </a:lnTo>
                    <a:lnTo>
                      <a:pt x="46257" y="246655"/>
                    </a:lnTo>
                    <a:lnTo>
                      <a:pt x="63535" y="229940"/>
                    </a:lnTo>
                    <a:lnTo>
                      <a:pt x="75032" y="230422"/>
                    </a:lnTo>
                    <a:lnTo>
                      <a:pt x="72833" y="238411"/>
                    </a:lnTo>
                    <a:lnTo>
                      <a:pt x="66393" y="246767"/>
                    </a:lnTo>
                    <a:lnTo>
                      <a:pt x="61629" y="249479"/>
                    </a:lnTo>
                    <a:lnTo>
                      <a:pt x="49828" y="257694"/>
                    </a:lnTo>
                    <a:lnTo>
                      <a:pt x="41674" y="264287"/>
                    </a:lnTo>
                    <a:lnTo>
                      <a:pt x="35785" y="272109"/>
                    </a:lnTo>
                    <a:lnTo>
                      <a:pt x="34656" y="281268"/>
                    </a:lnTo>
                    <a:lnTo>
                      <a:pt x="40032" y="284968"/>
                    </a:lnTo>
                    <a:lnTo>
                      <a:pt x="49966" y="279501"/>
                    </a:lnTo>
                    <a:lnTo>
                      <a:pt x="61433" y="269633"/>
                    </a:lnTo>
                    <a:lnTo>
                      <a:pt x="74895" y="256840"/>
                    </a:lnTo>
                    <a:lnTo>
                      <a:pt x="79272" y="253657"/>
                    </a:lnTo>
                    <a:lnTo>
                      <a:pt x="88078" y="249730"/>
                    </a:lnTo>
                    <a:lnTo>
                      <a:pt x="92863" y="248568"/>
                    </a:lnTo>
                    <a:lnTo>
                      <a:pt x="92288" y="260274"/>
                    </a:lnTo>
                    <a:lnTo>
                      <a:pt x="79586" y="267719"/>
                    </a:lnTo>
                    <a:lnTo>
                      <a:pt x="66430" y="277521"/>
                    </a:lnTo>
                    <a:lnTo>
                      <a:pt x="57193" y="285195"/>
                    </a:lnTo>
                    <a:lnTo>
                      <a:pt x="51104" y="292870"/>
                    </a:lnTo>
                    <a:lnTo>
                      <a:pt x="51577" y="299519"/>
                    </a:lnTo>
                    <a:lnTo>
                      <a:pt x="58645" y="300599"/>
                    </a:lnTo>
                    <a:lnTo>
                      <a:pt x="68585" y="294726"/>
                    </a:lnTo>
                    <a:lnTo>
                      <a:pt x="79199" y="285622"/>
                    </a:lnTo>
                    <a:lnTo>
                      <a:pt x="91816" y="273698"/>
                    </a:lnTo>
                    <a:lnTo>
                      <a:pt x="98863" y="267803"/>
                    </a:lnTo>
                    <a:lnTo>
                      <a:pt x="103837" y="267164"/>
                    </a:lnTo>
                    <a:lnTo>
                      <a:pt x="110084" y="269128"/>
                    </a:lnTo>
                    <a:lnTo>
                      <a:pt x="107487" y="275681"/>
                    </a:lnTo>
                    <a:lnTo>
                      <a:pt x="101076" y="283127"/>
                    </a:lnTo>
                    <a:lnTo>
                      <a:pt x="95879" y="287771"/>
                    </a:lnTo>
                    <a:lnTo>
                      <a:pt x="87223" y="293520"/>
                    </a:lnTo>
                    <a:lnTo>
                      <a:pt x="78170" y="300395"/>
                    </a:lnTo>
                    <a:lnTo>
                      <a:pt x="72019" y="308057"/>
                    </a:lnTo>
                    <a:lnTo>
                      <a:pt x="72068" y="316168"/>
                    </a:lnTo>
                    <a:lnTo>
                      <a:pt x="78779" y="318616"/>
                    </a:lnTo>
                    <a:lnTo>
                      <a:pt x="88777" y="312566"/>
                    </a:lnTo>
                    <a:lnTo>
                      <a:pt x="99603" y="302565"/>
                    </a:lnTo>
                    <a:lnTo>
                      <a:pt x="111030" y="290923"/>
                    </a:lnTo>
                    <a:lnTo>
                      <a:pt x="116926" y="284263"/>
                    </a:lnTo>
                    <a:lnTo>
                      <a:pt x="125753" y="285499"/>
                    </a:lnTo>
                    <a:lnTo>
                      <a:pt x="122873" y="293477"/>
                    </a:lnTo>
                    <a:lnTo>
                      <a:pt x="117083" y="301655"/>
                    </a:lnTo>
                    <a:lnTo>
                      <a:pt x="111544" y="304859"/>
                    </a:lnTo>
                    <a:lnTo>
                      <a:pt x="97751" y="314589"/>
                    </a:lnTo>
                    <a:lnTo>
                      <a:pt x="88487" y="322231"/>
                    </a:lnTo>
                    <a:lnTo>
                      <a:pt x="82929" y="330532"/>
                    </a:lnTo>
                    <a:lnTo>
                      <a:pt x="84885" y="338932"/>
                    </a:lnTo>
                    <a:lnTo>
                      <a:pt x="93432" y="341761"/>
                    </a:lnTo>
                    <a:lnTo>
                      <a:pt x="103904" y="336515"/>
                    </a:lnTo>
                    <a:lnTo>
                      <a:pt x="114492" y="327379"/>
                    </a:lnTo>
                    <a:lnTo>
                      <a:pt x="123386" y="318534"/>
                    </a:lnTo>
                    <a:lnTo>
                      <a:pt x="132256" y="312515"/>
                    </a:lnTo>
                    <a:lnTo>
                      <a:pt x="142088" y="308764"/>
                    </a:lnTo>
                    <a:lnTo>
                      <a:pt x="150054" y="306833"/>
                    </a:lnTo>
                    <a:lnTo>
                      <a:pt x="153322" y="306273"/>
                    </a:lnTo>
                    <a:lnTo>
                      <a:pt x="180786" y="302846"/>
                    </a:lnTo>
                    <a:lnTo>
                      <a:pt x="207872" y="283206"/>
                    </a:lnTo>
                    <a:lnTo>
                      <a:pt x="233656" y="256922"/>
                    </a:lnTo>
                    <a:lnTo>
                      <a:pt x="257215" y="233563"/>
                    </a:lnTo>
                    <a:lnTo>
                      <a:pt x="284848" y="212919"/>
                    </a:lnTo>
                    <a:lnTo>
                      <a:pt x="321936" y="184256"/>
                    </a:lnTo>
                    <a:lnTo>
                      <a:pt x="352178" y="153181"/>
                    </a:lnTo>
                    <a:lnTo>
                      <a:pt x="359274" y="125305"/>
                    </a:lnTo>
                    <a:lnTo>
                      <a:pt x="350605" y="110899"/>
                    </a:lnTo>
                    <a:lnTo>
                      <a:pt x="338107" y="96549"/>
                    </a:lnTo>
                    <a:lnTo>
                      <a:pt x="324636" y="82674"/>
                    </a:lnTo>
                    <a:lnTo>
                      <a:pt x="313045" y="69694"/>
                    </a:lnTo>
                    <a:lnTo>
                      <a:pt x="300110" y="51502"/>
                    </a:lnTo>
                    <a:lnTo>
                      <a:pt x="284029" y="29525"/>
                    </a:lnTo>
                    <a:lnTo>
                      <a:pt x="265739" y="10300"/>
                    </a:lnTo>
                    <a:lnTo>
                      <a:pt x="246178" y="366"/>
                    </a:lnTo>
                    <a:lnTo>
                      <a:pt x="24270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0" name="object 198">
                <a:extLst>
                  <a:ext uri="{FF2B5EF4-FFF2-40B4-BE49-F238E27FC236}">
                    <a16:creationId xmlns:a16="http://schemas.microsoft.com/office/drawing/2014/main" id="{4066BF4C-4CFC-5904-6008-7997AA665AAB}"/>
                  </a:ext>
                </a:extLst>
              </p:cNvPr>
              <p:cNvSpPr/>
              <p:nvPr/>
            </p:nvSpPr>
            <p:spPr>
              <a:xfrm>
                <a:off x="8347799" y="3557612"/>
                <a:ext cx="318135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318134" h="266700">
                    <a:moveTo>
                      <a:pt x="201292" y="0"/>
                    </a:moveTo>
                    <a:lnTo>
                      <a:pt x="199564" y="62"/>
                    </a:lnTo>
                    <a:lnTo>
                      <a:pt x="183297" y="4949"/>
                    </a:lnTo>
                    <a:lnTo>
                      <a:pt x="168079" y="15928"/>
                    </a:lnTo>
                    <a:lnTo>
                      <a:pt x="142131" y="41140"/>
                    </a:lnTo>
                    <a:lnTo>
                      <a:pt x="58544" y="104206"/>
                    </a:lnTo>
                    <a:lnTo>
                      <a:pt x="16517" y="144292"/>
                    </a:lnTo>
                    <a:lnTo>
                      <a:pt x="0" y="182256"/>
                    </a:lnTo>
                    <a:lnTo>
                      <a:pt x="21674" y="168823"/>
                    </a:lnTo>
                    <a:lnTo>
                      <a:pt x="35532" y="159251"/>
                    </a:lnTo>
                    <a:lnTo>
                      <a:pt x="47545" y="148957"/>
                    </a:lnTo>
                    <a:lnTo>
                      <a:pt x="63683" y="133357"/>
                    </a:lnTo>
                    <a:lnTo>
                      <a:pt x="76731" y="121726"/>
                    </a:lnTo>
                    <a:lnTo>
                      <a:pt x="90745" y="111152"/>
                    </a:lnTo>
                    <a:lnTo>
                      <a:pt x="105419" y="101479"/>
                    </a:lnTo>
                    <a:lnTo>
                      <a:pt x="120446" y="92552"/>
                    </a:lnTo>
                    <a:lnTo>
                      <a:pt x="134093" y="83331"/>
                    </a:lnTo>
                    <a:lnTo>
                      <a:pt x="176989" y="58877"/>
                    </a:lnTo>
                    <a:lnTo>
                      <a:pt x="185732" y="57610"/>
                    </a:lnTo>
                    <a:lnTo>
                      <a:pt x="190088" y="57621"/>
                    </a:lnTo>
                    <a:lnTo>
                      <a:pt x="229123" y="78053"/>
                    </a:lnTo>
                    <a:lnTo>
                      <a:pt x="248794" y="101877"/>
                    </a:lnTo>
                    <a:lnTo>
                      <a:pt x="253814" y="107850"/>
                    </a:lnTo>
                    <a:lnTo>
                      <a:pt x="259133" y="113452"/>
                    </a:lnTo>
                    <a:lnTo>
                      <a:pt x="264863" y="121588"/>
                    </a:lnTo>
                    <a:lnTo>
                      <a:pt x="267538" y="130989"/>
                    </a:lnTo>
                    <a:lnTo>
                      <a:pt x="267909" y="140962"/>
                    </a:lnTo>
                    <a:lnTo>
                      <a:pt x="266724" y="150812"/>
                    </a:lnTo>
                    <a:lnTo>
                      <a:pt x="249678" y="190545"/>
                    </a:lnTo>
                    <a:lnTo>
                      <a:pt x="224375" y="208743"/>
                    </a:lnTo>
                    <a:lnTo>
                      <a:pt x="211018" y="217825"/>
                    </a:lnTo>
                    <a:lnTo>
                      <a:pt x="185388" y="253192"/>
                    </a:lnTo>
                    <a:lnTo>
                      <a:pt x="183470" y="266243"/>
                    </a:lnTo>
                    <a:lnTo>
                      <a:pt x="200212" y="248529"/>
                    </a:lnTo>
                    <a:lnTo>
                      <a:pt x="208174" y="240519"/>
                    </a:lnTo>
                    <a:lnTo>
                      <a:pt x="215815" y="233563"/>
                    </a:lnTo>
                    <a:lnTo>
                      <a:pt x="243449" y="212924"/>
                    </a:lnTo>
                    <a:lnTo>
                      <a:pt x="280537" y="184260"/>
                    </a:lnTo>
                    <a:lnTo>
                      <a:pt x="310779" y="153182"/>
                    </a:lnTo>
                    <a:lnTo>
                      <a:pt x="317875" y="125305"/>
                    </a:lnTo>
                    <a:lnTo>
                      <a:pt x="309200" y="110901"/>
                    </a:lnTo>
                    <a:lnTo>
                      <a:pt x="296700" y="96554"/>
                    </a:lnTo>
                    <a:lnTo>
                      <a:pt x="283230" y="82683"/>
                    </a:lnTo>
                    <a:lnTo>
                      <a:pt x="271646" y="69704"/>
                    </a:lnTo>
                    <a:lnTo>
                      <a:pt x="258711" y="51508"/>
                    </a:lnTo>
                    <a:lnTo>
                      <a:pt x="242628" y="29531"/>
                    </a:lnTo>
                    <a:lnTo>
                      <a:pt x="224335" y="10309"/>
                    </a:lnTo>
                    <a:lnTo>
                      <a:pt x="204768" y="376"/>
                    </a:lnTo>
                    <a:lnTo>
                      <a:pt x="20129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1" name="object 199">
                <a:extLst>
                  <a:ext uri="{FF2B5EF4-FFF2-40B4-BE49-F238E27FC236}">
                    <a16:creationId xmlns:a16="http://schemas.microsoft.com/office/drawing/2014/main" id="{13285869-BE2B-9A3E-929C-01FF7ABAC69B}"/>
                  </a:ext>
                </a:extLst>
              </p:cNvPr>
              <p:cNvSpPr/>
              <p:nvPr/>
            </p:nvSpPr>
            <p:spPr>
              <a:xfrm>
                <a:off x="8440902" y="3605548"/>
                <a:ext cx="190500" cy="185420"/>
              </a:xfrm>
              <a:custGeom>
                <a:avLst/>
                <a:gdLst/>
                <a:ahLst/>
                <a:cxnLst/>
                <a:rect l="l" t="t" r="r" b="b"/>
                <a:pathLst>
                  <a:path w="190500" h="185420">
                    <a:moveTo>
                      <a:pt x="27876" y="91198"/>
                    </a:moveTo>
                    <a:lnTo>
                      <a:pt x="17881" y="81534"/>
                    </a:lnTo>
                    <a:lnTo>
                      <a:pt x="9588" y="79209"/>
                    </a:lnTo>
                    <a:lnTo>
                      <a:pt x="4699" y="84429"/>
                    </a:lnTo>
                    <a:lnTo>
                      <a:pt x="520" y="88887"/>
                    </a:lnTo>
                    <a:lnTo>
                      <a:pt x="0" y="96989"/>
                    </a:lnTo>
                    <a:lnTo>
                      <a:pt x="7442" y="107873"/>
                    </a:lnTo>
                    <a:lnTo>
                      <a:pt x="15913" y="107200"/>
                    </a:lnTo>
                    <a:lnTo>
                      <a:pt x="27457" y="99174"/>
                    </a:lnTo>
                    <a:lnTo>
                      <a:pt x="27876" y="91198"/>
                    </a:lnTo>
                    <a:close/>
                  </a:path>
                  <a:path w="190500" h="185420">
                    <a:moveTo>
                      <a:pt x="63182" y="165150"/>
                    </a:moveTo>
                    <a:lnTo>
                      <a:pt x="59220" y="158597"/>
                    </a:lnTo>
                    <a:lnTo>
                      <a:pt x="54508" y="154165"/>
                    </a:lnTo>
                    <a:lnTo>
                      <a:pt x="48399" y="152666"/>
                    </a:lnTo>
                    <a:lnTo>
                      <a:pt x="41910" y="153555"/>
                    </a:lnTo>
                    <a:lnTo>
                      <a:pt x="36042" y="156298"/>
                    </a:lnTo>
                    <a:lnTo>
                      <a:pt x="31242" y="161340"/>
                    </a:lnTo>
                    <a:lnTo>
                      <a:pt x="29464" y="167411"/>
                    </a:lnTo>
                    <a:lnTo>
                      <a:pt x="30670" y="173647"/>
                    </a:lnTo>
                    <a:lnTo>
                      <a:pt x="34848" y="179197"/>
                    </a:lnTo>
                    <a:lnTo>
                      <a:pt x="40106" y="182664"/>
                    </a:lnTo>
                    <a:lnTo>
                      <a:pt x="46393" y="184810"/>
                    </a:lnTo>
                    <a:lnTo>
                      <a:pt x="52692" y="184721"/>
                    </a:lnTo>
                    <a:lnTo>
                      <a:pt x="58026" y="181483"/>
                    </a:lnTo>
                    <a:lnTo>
                      <a:pt x="63169" y="175641"/>
                    </a:lnTo>
                    <a:lnTo>
                      <a:pt x="63182" y="165150"/>
                    </a:lnTo>
                    <a:close/>
                  </a:path>
                  <a:path w="190500" h="185420">
                    <a:moveTo>
                      <a:pt x="103212" y="16891"/>
                    </a:moveTo>
                    <a:lnTo>
                      <a:pt x="102755" y="9994"/>
                    </a:lnTo>
                    <a:lnTo>
                      <a:pt x="100050" y="5664"/>
                    </a:lnTo>
                    <a:lnTo>
                      <a:pt x="96774" y="419"/>
                    </a:lnTo>
                    <a:lnTo>
                      <a:pt x="90271" y="0"/>
                    </a:lnTo>
                    <a:lnTo>
                      <a:pt x="82905" y="7962"/>
                    </a:lnTo>
                    <a:lnTo>
                      <a:pt x="80251" y="14744"/>
                    </a:lnTo>
                    <a:lnTo>
                      <a:pt x="87731" y="21793"/>
                    </a:lnTo>
                    <a:lnTo>
                      <a:pt x="94119" y="22009"/>
                    </a:lnTo>
                    <a:lnTo>
                      <a:pt x="103212" y="16891"/>
                    </a:lnTo>
                    <a:close/>
                  </a:path>
                  <a:path w="190500" h="185420">
                    <a:moveTo>
                      <a:pt x="190246" y="69481"/>
                    </a:moveTo>
                    <a:lnTo>
                      <a:pt x="184467" y="61125"/>
                    </a:lnTo>
                    <a:lnTo>
                      <a:pt x="173647" y="59601"/>
                    </a:lnTo>
                    <a:lnTo>
                      <a:pt x="164376" y="58305"/>
                    </a:lnTo>
                    <a:lnTo>
                      <a:pt x="154736" y="62039"/>
                    </a:lnTo>
                    <a:lnTo>
                      <a:pt x="152552" y="67614"/>
                    </a:lnTo>
                    <a:lnTo>
                      <a:pt x="152692" y="72491"/>
                    </a:lnTo>
                    <a:lnTo>
                      <a:pt x="156184" y="77101"/>
                    </a:lnTo>
                    <a:lnTo>
                      <a:pt x="161925" y="80987"/>
                    </a:lnTo>
                    <a:lnTo>
                      <a:pt x="168821" y="83705"/>
                    </a:lnTo>
                    <a:lnTo>
                      <a:pt x="176809" y="84823"/>
                    </a:lnTo>
                    <a:lnTo>
                      <a:pt x="183426" y="83667"/>
                    </a:lnTo>
                    <a:lnTo>
                      <a:pt x="188023" y="80518"/>
                    </a:lnTo>
                    <a:lnTo>
                      <a:pt x="189903" y="75704"/>
                    </a:lnTo>
                    <a:lnTo>
                      <a:pt x="190246" y="6948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2" name="object 200">
                <a:extLst>
                  <a:ext uri="{FF2B5EF4-FFF2-40B4-BE49-F238E27FC236}">
                    <a16:creationId xmlns:a16="http://schemas.microsoft.com/office/drawing/2014/main" id="{BA392B1B-DCAD-E59F-015E-49B717B313F0}"/>
                  </a:ext>
                </a:extLst>
              </p:cNvPr>
              <p:cNvSpPr/>
              <p:nvPr/>
            </p:nvSpPr>
            <p:spPr>
              <a:xfrm>
                <a:off x="8392617" y="3739749"/>
                <a:ext cx="85725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85725" h="97789">
                    <a:moveTo>
                      <a:pt x="23710" y="14630"/>
                    </a:moveTo>
                    <a:lnTo>
                      <a:pt x="22707" y="9182"/>
                    </a:lnTo>
                    <a:lnTo>
                      <a:pt x="14554" y="3086"/>
                    </a:lnTo>
                    <a:lnTo>
                      <a:pt x="9931" y="0"/>
                    </a:lnTo>
                    <a:lnTo>
                      <a:pt x="6515" y="889"/>
                    </a:lnTo>
                    <a:lnTo>
                      <a:pt x="3111" y="1778"/>
                    </a:lnTo>
                    <a:lnTo>
                      <a:pt x="0" y="10020"/>
                    </a:lnTo>
                    <a:lnTo>
                      <a:pt x="6184" y="25285"/>
                    </a:lnTo>
                    <a:lnTo>
                      <a:pt x="14986" y="25450"/>
                    </a:lnTo>
                    <a:lnTo>
                      <a:pt x="23710" y="14630"/>
                    </a:lnTo>
                    <a:close/>
                  </a:path>
                  <a:path w="85725" h="97789">
                    <a:moveTo>
                      <a:pt x="85140" y="93027"/>
                    </a:moveTo>
                    <a:lnTo>
                      <a:pt x="63055" y="55753"/>
                    </a:lnTo>
                    <a:lnTo>
                      <a:pt x="29362" y="31496"/>
                    </a:lnTo>
                    <a:lnTo>
                      <a:pt x="27025" y="34480"/>
                    </a:lnTo>
                    <a:lnTo>
                      <a:pt x="46748" y="72720"/>
                    </a:lnTo>
                    <a:lnTo>
                      <a:pt x="81089" y="97497"/>
                    </a:lnTo>
                    <a:lnTo>
                      <a:pt x="85140" y="9302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3" name="object 201">
                <a:extLst>
                  <a:ext uri="{FF2B5EF4-FFF2-40B4-BE49-F238E27FC236}">
                    <a16:creationId xmlns:a16="http://schemas.microsoft.com/office/drawing/2014/main" id="{6806DE18-3021-835F-3C2A-3CCF92279D24}"/>
                  </a:ext>
                </a:extLst>
              </p:cNvPr>
              <p:cNvSpPr/>
              <p:nvPr/>
            </p:nvSpPr>
            <p:spPr>
              <a:xfrm>
                <a:off x="8444945" y="3888479"/>
                <a:ext cx="372745" cy="304165"/>
              </a:xfrm>
              <a:custGeom>
                <a:avLst/>
                <a:gdLst/>
                <a:ahLst/>
                <a:cxnLst/>
                <a:rect l="l" t="t" r="r" b="b"/>
                <a:pathLst>
                  <a:path w="372745" h="304164">
                    <a:moveTo>
                      <a:pt x="282693" y="0"/>
                    </a:moveTo>
                    <a:lnTo>
                      <a:pt x="265768" y="1440"/>
                    </a:lnTo>
                    <a:lnTo>
                      <a:pt x="248618" y="9058"/>
                    </a:lnTo>
                    <a:lnTo>
                      <a:pt x="218045" y="28397"/>
                    </a:lnTo>
                    <a:lnTo>
                      <a:pt x="123275" y="72929"/>
                    </a:lnTo>
                    <a:lnTo>
                      <a:pt x="73904" y="103522"/>
                    </a:lnTo>
                    <a:lnTo>
                      <a:pt x="49935" y="137283"/>
                    </a:lnTo>
                    <a:lnTo>
                      <a:pt x="46864" y="144635"/>
                    </a:lnTo>
                    <a:lnTo>
                      <a:pt x="42169" y="149568"/>
                    </a:lnTo>
                    <a:lnTo>
                      <a:pt x="35891" y="153209"/>
                    </a:lnTo>
                    <a:lnTo>
                      <a:pt x="17783" y="161083"/>
                    </a:lnTo>
                    <a:lnTo>
                      <a:pt x="7145" y="166657"/>
                    </a:lnTo>
                    <a:lnTo>
                      <a:pt x="0" y="173640"/>
                    </a:lnTo>
                    <a:lnTo>
                      <a:pt x="188" y="182266"/>
                    </a:lnTo>
                    <a:lnTo>
                      <a:pt x="7002" y="186821"/>
                    </a:lnTo>
                    <a:lnTo>
                      <a:pt x="16196" y="183906"/>
                    </a:lnTo>
                    <a:lnTo>
                      <a:pt x="26304" y="177208"/>
                    </a:lnTo>
                    <a:lnTo>
                      <a:pt x="35862" y="170413"/>
                    </a:lnTo>
                    <a:lnTo>
                      <a:pt x="43331" y="167282"/>
                    </a:lnTo>
                    <a:lnTo>
                      <a:pt x="52584" y="165523"/>
                    </a:lnTo>
                    <a:lnTo>
                      <a:pt x="58312" y="167353"/>
                    </a:lnTo>
                    <a:lnTo>
                      <a:pt x="55202" y="174989"/>
                    </a:lnTo>
                    <a:lnTo>
                      <a:pt x="51736" y="179198"/>
                    </a:lnTo>
                    <a:lnTo>
                      <a:pt x="44187" y="181397"/>
                    </a:lnTo>
                    <a:lnTo>
                      <a:pt x="29201" y="188102"/>
                    </a:lnTo>
                    <a:lnTo>
                      <a:pt x="18574" y="193691"/>
                    </a:lnTo>
                    <a:lnTo>
                      <a:pt x="11228" y="200304"/>
                    </a:lnTo>
                    <a:lnTo>
                      <a:pt x="10858" y="207899"/>
                    </a:lnTo>
                    <a:lnTo>
                      <a:pt x="18082" y="211395"/>
                    </a:lnTo>
                    <a:lnTo>
                      <a:pt x="29204" y="208048"/>
                    </a:lnTo>
                    <a:lnTo>
                      <a:pt x="41451" y="201305"/>
                    </a:lnTo>
                    <a:lnTo>
                      <a:pt x="61799" y="188496"/>
                    </a:lnTo>
                    <a:lnTo>
                      <a:pt x="72950" y="191334"/>
                    </a:lnTo>
                    <a:lnTo>
                      <a:pt x="69160" y="198695"/>
                    </a:lnTo>
                    <a:lnTo>
                      <a:pt x="61129" y="205553"/>
                    </a:lnTo>
                    <a:lnTo>
                      <a:pt x="55914" y="207229"/>
                    </a:lnTo>
                    <a:lnTo>
                      <a:pt x="42679" y="212845"/>
                    </a:lnTo>
                    <a:lnTo>
                      <a:pt x="33344" y="217620"/>
                    </a:lnTo>
                    <a:lnTo>
                      <a:pt x="25973" y="224065"/>
                    </a:lnTo>
                    <a:lnTo>
                      <a:pt x="22983" y="232799"/>
                    </a:lnTo>
                    <a:lnTo>
                      <a:pt x="27484" y="237522"/>
                    </a:lnTo>
                    <a:lnTo>
                      <a:pt x="38330" y="234215"/>
                    </a:lnTo>
                    <a:lnTo>
                      <a:pt x="51580" y="226915"/>
                    </a:lnTo>
                    <a:lnTo>
                      <a:pt x="67390" y="217166"/>
                    </a:lnTo>
                    <a:lnTo>
                      <a:pt x="72322" y="214935"/>
                    </a:lnTo>
                    <a:lnTo>
                      <a:pt x="81756" y="212914"/>
                    </a:lnTo>
                    <a:lnTo>
                      <a:pt x="86678" y="212757"/>
                    </a:lnTo>
                    <a:lnTo>
                      <a:pt x="83704" y="224097"/>
                    </a:lnTo>
                    <a:lnTo>
                      <a:pt x="69736" y="228778"/>
                    </a:lnTo>
                    <a:lnTo>
                      <a:pt x="54847" y="235662"/>
                    </a:lnTo>
                    <a:lnTo>
                      <a:pt x="44231" y="241272"/>
                    </a:lnTo>
                    <a:lnTo>
                      <a:pt x="36697" y="247531"/>
                    </a:lnTo>
                    <a:lnTo>
                      <a:pt x="35800" y="254138"/>
                    </a:lnTo>
                    <a:lnTo>
                      <a:pt x="42491" y="256645"/>
                    </a:lnTo>
                    <a:lnTo>
                      <a:pt x="53426" y="252939"/>
                    </a:lnTo>
                    <a:lnTo>
                      <a:pt x="65686" y="246211"/>
                    </a:lnTo>
                    <a:lnTo>
                      <a:pt x="80479" y="237134"/>
                    </a:lnTo>
                    <a:lnTo>
                      <a:pt x="88594" y="232809"/>
                    </a:lnTo>
                    <a:lnTo>
                      <a:pt x="93588" y="233218"/>
                    </a:lnTo>
                    <a:lnTo>
                      <a:pt x="99296" y="236417"/>
                    </a:lnTo>
                    <a:lnTo>
                      <a:pt x="95408" y="242294"/>
                    </a:lnTo>
                    <a:lnTo>
                      <a:pt x="87604" y="248265"/>
                    </a:lnTo>
                    <a:lnTo>
                      <a:pt x="81568" y="251741"/>
                    </a:lnTo>
                    <a:lnTo>
                      <a:pt x="71908" y="255590"/>
                    </a:lnTo>
                    <a:lnTo>
                      <a:pt x="61634" y="260458"/>
                    </a:lnTo>
                    <a:lnTo>
                      <a:pt x="54042" y="266692"/>
                    </a:lnTo>
                    <a:lnTo>
                      <a:pt x="52427" y="274640"/>
                    </a:lnTo>
                    <a:lnTo>
                      <a:pt x="58489" y="278416"/>
                    </a:lnTo>
                    <a:lnTo>
                      <a:pt x="69516" y="274549"/>
                    </a:lnTo>
                    <a:lnTo>
                      <a:pt x="82168" y="266986"/>
                    </a:lnTo>
                    <a:lnTo>
                      <a:pt x="95745" y="257950"/>
                    </a:lnTo>
                    <a:lnTo>
                      <a:pt x="102887" y="252631"/>
                    </a:lnTo>
                    <a:lnTo>
                      <a:pt x="111274" y="255657"/>
                    </a:lnTo>
                    <a:lnTo>
                      <a:pt x="106813" y="262882"/>
                    </a:lnTo>
                    <a:lnTo>
                      <a:pt x="99463" y="269688"/>
                    </a:lnTo>
                    <a:lnTo>
                      <a:pt x="93379" y="271688"/>
                    </a:lnTo>
                    <a:lnTo>
                      <a:pt x="77886" y="278372"/>
                    </a:lnTo>
                    <a:lnTo>
                      <a:pt x="67248" y="283942"/>
                    </a:lnTo>
                    <a:lnTo>
                      <a:pt x="60102" y="290924"/>
                    </a:lnTo>
                    <a:lnTo>
                      <a:pt x="60291" y="299551"/>
                    </a:lnTo>
                    <a:lnTo>
                      <a:pt x="68073" y="304076"/>
                    </a:lnTo>
                    <a:lnTo>
                      <a:pt x="79396" y="301096"/>
                    </a:lnTo>
                    <a:lnTo>
                      <a:pt x="91633" y="294334"/>
                    </a:lnTo>
                    <a:lnTo>
                      <a:pt x="102154" y="287509"/>
                    </a:lnTo>
                    <a:lnTo>
                      <a:pt x="112078" y="283436"/>
                    </a:lnTo>
                    <a:lnTo>
                      <a:pt x="122474" y="281783"/>
                    </a:lnTo>
                    <a:lnTo>
                      <a:pt x="130665" y="281529"/>
                    </a:lnTo>
                    <a:lnTo>
                      <a:pt x="133975" y="281656"/>
                    </a:lnTo>
                    <a:lnTo>
                      <a:pt x="161559" y="283945"/>
                    </a:lnTo>
                    <a:lnTo>
                      <a:pt x="192106" y="270291"/>
                    </a:lnTo>
                    <a:lnTo>
                      <a:pt x="222744" y="249870"/>
                    </a:lnTo>
                    <a:lnTo>
                      <a:pt x="250599" y="231856"/>
                    </a:lnTo>
                    <a:lnTo>
                      <a:pt x="281886" y="217337"/>
                    </a:lnTo>
                    <a:lnTo>
                      <a:pt x="324074" y="196910"/>
                    </a:lnTo>
                    <a:lnTo>
                      <a:pt x="360057" y="172713"/>
                    </a:lnTo>
                    <a:lnTo>
                      <a:pt x="372732" y="146885"/>
                    </a:lnTo>
                    <a:lnTo>
                      <a:pt x="367204" y="131007"/>
                    </a:lnTo>
                    <a:lnTo>
                      <a:pt x="357923" y="114398"/>
                    </a:lnTo>
                    <a:lnTo>
                      <a:pt x="347594" y="98054"/>
                    </a:lnTo>
                    <a:lnTo>
                      <a:pt x="338921" y="82971"/>
                    </a:lnTo>
                    <a:lnTo>
                      <a:pt x="318779" y="37687"/>
                    </a:lnTo>
                    <a:lnTo>
                      <a:pt x="287729" y="1371"/>
                    </a:lnTo>
                    <a:lnTo>
                      <a:pt x="284399" y="293"/>
                    </a:lnTo>
                    <a:lnTo>
                      <a:pt x="28269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4" name="object 202">
                <a:extLst>
                  <a:ext uri="{FF2B5EF4-FFF2-40B4-BE49-F238E27FC236}">
                    <a16:creationId xmlns:a16="http://schemas.microsoft.com/office/drawing/2014/main" id="{6B0A4C88-D023-F8DB-9324-4786E2874E57}"/>
                  </a:ext>
                </a:extLst>
              </p:cNvPr>
              <p:cNvSpPr/>
              <p:nvPr/>
            </p:nvSpPr>
            <p:spPr>
              <a:xfrm>
                <a:off x="8494877" y="3888478"/>
                <a:ext cx="323215" cy="257810"/>
              </a:xfrm>
              <a:custGeom>
                <a:avLst/>
                <a:gdLst/>
                <a:ahLst/>
                <a:cxnLst/>
                <a:rect l="l" t="t" r="r" b="b"/>
                <a:pathLst>
                  <a:path w="323215" h="257810">
                    <a:moveTo>
                      <a:pt x="232767" y="0"/>
                    </a:moveTo>
                    <a:lnTo>
                      <a:pt x="215838" y="1440"/>
                    </a:lnTo>
                    <a:lnTo>
                      <a:pt x="198688" y="9058"/>
                    </a:lnTo>
                    <a:lnTo>
                      <a:pt x="168120" y="28397"/>
                    </a:lnTo>
                    <a:lnTo>
                      <a:pt x="73344" y="72929"/>
                    </a:lnTo>
                    <a:lnTo>
                      <a:pt x="23973" y="103522"/>
                    </a:lnTo>
                    <a:lnTo>
                      <a:pt x="0" y="137283"/>
                    </a:lnTo>
                    <a:lnTo>
                      <a:pt x="23977" y="128594"/>
                    </a:lnTo>
                    <a:lnTo>
                      <a:pt x="39510" y="122077"/>
                    </a:lnTo>
                    <a:lnTo>
                      <a:pt x="53384" y="114472"/>
                    </a:lnTo>
                    <a:lnTo>
                      <a:pt x="72385" y="102520"/>
                    </a:lnTo>
                    <a:lnTo>
                      <a:pt x="87546" y="93818"/>
                    </a:lnTo>
                    <a:lnTo>
                      <a:pt x="103435" y="86350"/>
                    </a:lnTo>
                    <a:lnTo>
                      <a:pt x="119785" y="79900"/>
                    </a:lnTo>
                    <a:lnTo>
                      <a:pt x="136330" y="74249"/>
                    </a:lnTo>
                    <a:lnTo>
                      <a:pt x="151574" y="68030"/>
                    </a:lnTo>
                    <a:lnTo>
                      <a:pt x="166603" y="60890"/>
                    </a:lnTo>
                    <a:lnTo>
                      <a:pt x="182058" y="55098"/>
                    </a:lnTo>
                    <a:lnTo>
                      <a:pt x="198580" y="52919"/>
                    </a:lnTo>
                    <a:lnTo>
                      <a:pt x="203019" y="53024"/>
                    </a:lnTo>
                    <a:lnTo>
                      <a:pt x="245660" y="82398"/>
                    </a:lnTo>
                    <a:lnTo>
                      <a:pt x="260011" y="109764"/>
                    </a:lnTo>
                    <a:lnTo>
                      <a:pt x="263697" y="116644"/>
                    </a:lnTo>
                    <a:lnTo>
                      <a:pt x="267751" y="123221"/>
                    </a:lnTo>
                    <a:lnTo>
                      <a:pt x="271685" y="132357"/>
                    </a:lnTo>
                    <a:lnTo>
                      <a:pt x="272372" y="142105"/>
                    </a:lnTo>
                    <a:lnTo>
                      <a:pt x="270685" y="151940"/>
                    </a:lnTo>
                    <a:lnTo>
                      <a:pt x="252946" y="187418"/>
                    </a:lnTo>
                    <a:lnTo>
                      <a:pt x="214150" y="209324"/>
                    </a:lnTo>
                    <a:lnTo>
                      <a:pt x="199211" y="215468"/>
                    </a:lnTo>
                    <a:lnTo>
                      <a:pt x="166861" y="244810"/>
                    </a:lnTo>
                    <a:lnTo>
                      <a:pt x="162298" y="257185"/>
                    </a:lnTo>
                    <a:lnTo>
                      <a:pt x="182325" y="243296"/>
                    </a:lnTo>
                    <a:lnTo>
                      <a:pt x="191761" y="237095"/>
                    </a:lnTo>
                    <a:lnTo>
                      <a:pt x="200664" y="231856"/>
                    </a:lnTo>
                    <a:lnTo>
                      <a:pt x="231952" y="217337"/>
                    </a:lnTo>
                    <a:lnTo>
                      <a:pt x="274142" y="196910"/>
                    </a:lnTo>
                    <a:lnTo>
                      <a:pt x="310125" y="172713"/>
                    </a:lnTo>
                    <a:lnTo>
                      <a:pt x="322796" y="146885"/>
                    </a:lnTo>
                    <a:lnTo>
                      <a:pt x="317273" y="131007"/>
                    </a:lnTo>
                    <a:lnTo>
                      <a:pt x="307991" y="114398"/>
                    </a:lnTo>
                    <a:lnTo>
                      <a:pt x="297659" y="98054"/>
                    </a:lnTo>
                    <a:lnTo>
                      <a:pt x="288985" y="82971"/>
                    </a:lnTo>
                    <a:lnTo>
                      <a:pt x="268847" y="37687"/>
                    </a:lnTo>
                    <a:lnTo>
                      <a:pt x="237793" y="1371"/>
                    </a:lnTo>
                    <a:lnTo>
                      <a:pt x="234464" y="293"/>
                    </a:lnTo>
                    <a:lnTo>
                      <a:pt x="23276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5" name="object 203">
                <a:extLst>
                  <a:ext uri="{FF2B5EF4-FFF2-40B4-BE49-F238E27FC236}">
                    <a16:creationId xmlns:a16="http://schemas.microsoft.com/office/drawing/2014/main" id="{53328225-CC3A-1AC8-E8E4-0935EEB04372}"/>
                  </a:ext>
                </a:extLst>
              </p:cNvPr>
              <p:cNvSpPr/>
              <p:nvPr/>
            </p:nvSpPr>
            <p:spPr>
              <a:xfrm>
                <a:off x="8593683" y="3932014"/>
                <a:ext cx="192405" cy="173355"/>
              </a:xfrm>
              <a:custGeom>
                <a:avLst/>
                <a:gdLst/>
                <a:ahLst/>
                <a:cxnLst/>
                <a:rect l="l" t="t" r="r" b="b"/>
                <a:pathLst>
                  <a:path w="192404" h="173354">
                    <a:moveTo>
                      <a:pt x="28460" y="76415"/>
                    </a:moveTo>
                    <a:lnTo>
                      <a:pt x="20662" y="64909"/>
                    </a:lnTo>
                    <a:lnTo>
                      <a:pt x="13030" y="60934"/>
                    </a:lnTo>
                    <a:lnTo>
                      <a:pt x="7175" y="65024"/>
                    </a:lnTo>
                    <a:lnTo>
                      <a:pt x="2159" y="68529"/>
                    </a:lnTo>
                    <a:lnTo>
                      <a:pt x="0" y="76352"/>
                    </a:lnTo>
                    <a:lnTo>
                      <a:pt x="5041" y="88544"/>
                    </a:lnTo>
                    <a:lnTo>
                      <a:pt x="13474" y="89623"/>
                    </a:lnTo>
                    <a:lnTo>
                      <a:pt x="26403" y="84150"/>
                    </a:lnTo>
                    <a:lnTo>
                      <a:pt x="28460" y="76415"/>
                    </a:lnTo>
                    <a:close/>
                  </a:path>
                  <a:path w="192404" h="173354">
                    <a:moveTo>
                      <a:pt x="47815" y="156057"/>
                    </a:moveTo>
                    <a:lnTo>
                      <a:pt x="45288" y="148818"/>
                    </a:lnTo>
                    <a:lnTo>
                      <a:pt x="41579" y="143510"/>
                    </a:lnTo>
                    <a:lnTo>
                      <a:pt x="35915" y="140792"/>
                    </a:lnTo>
                    <a:lnTo>
                      <a:pt x="29375" y="140322"/>
                    </a:lnTo>
                    <a:lnTo>
                      <a:pt x="23075" y="141808"/>
                    </a:lnTo>
                    <a:lnTo>
                      <a:pt x="17348" y="145757"/>
                    </a:lnTo>
                    <a:lnTo>
                      <a:pt x="14351" y="151333"/>
                    </a:lnTo>
                    <a:lnTo>
                      <a:pt x="14249" y="157683"/>
                    </a:lnTo>
                    <a:lnTo>
                      <a:pt x="17195" y="163969"/>
                    </a:lnTo>
                    <a:lnTo>
                      <a:pt x="21628" y="168440"/>
                    </a:lnTo>
                    <a:lnTo>
                      <a:pt x="27343" y="171831"/>
                    </a:lnTo>
                    <a:lnTo>
                      <a:pt x="33528" y="173037"/>
                    </a:lnTo>
                    <a:lnTo>
                      <a:pt x="39395" y="170967"/>
                    </a:lnTo>
                    <a:lnTo>
                      <a:pt x="45643" y="166319"/>
                    </a:lnTo>
                    <a:lnTo>
                      <a:pt x="47815" y="156057"/>
                    </a:lnTo>
                    <a:close/>
                  </a:path>
                  <a:path w="192404" h="173354">
                    <a:moveTo>
                      <a:pt x="118440" y="12331"/>
                    </a:moveTo>
                    <a:lnTo>
                      <a:pt x="116674" y="7543"/>
                    </a:lnTo>
                    <a:lnTo>
                      <a:pt x="114554" y="1752"/>
                    </a:lnTo>
                    <a:lnTo>
                      <a:pt x="108267" y="0"/>
                    </a:lnTo>
                    <a:lnTo>
                      <a:pt x="99428" y="6273"/>
                    </a:lnTo>
                    <a:lnTo>
                      <a:pt x="95427" y="12369"/>
                    </a:lnTo>
                    <a:lnTo>
                      <a:pt x="101307" y="20789"/>
                    </a:lnTo>
                    <a:lnTo>
                      <a:pt x="107518" y="22326"/>
                    </a:lnTo>
                    <a:lnTo>
                      <a:pt x="117475" y="19177"/>
                    </a:lnTo>
                    <a:lnTo>
                      <a:pt x="118440" y="12331"/>
                    </a:lnTo>
                    <a:close/>
                  </a:path>
                  <a:path w="192404" h="173354">
                    <a:moveTo>
                      <a:pt x="191846" y="88531"/>
                    </a:moveTo>
                    <a:lnTo>
                      <a:pt x="187896" y="79171"/>
                    </a:lnTo>
                    <a:lnTo>
                      <a:pt x="177609" y="75463"/>
                    </a:lnTo>
                    <a:lnTo>
                      <a:pt x="168808" y="72288"/>
                    </a:lnTo>
                    <a:lnTo>
                      <a:pt x="158610" y="73964"/>
                    </a:lnTo>
                    <a:lnTo>
                      <a:pt x="155333" y="78955"/>
                    </a:lnTo>
                    <a:lnTo>
                      <a:pt x="154457" y="83769"/>
                    </a:lnTo>
                    <a:lnTo>
                      <a:pt x="156933" y="88988"/>
                    </a:lnTo>
                    <a:lnTo>
                      <a:pt x="161747" y="93980"/>
                    </a:lnTo>
                    <a:lnTo>
                      <a:pt x="167932" y="98056"/>
                    </a:lnTo>
                    <a:lnTo>
                      <a:pt x="175526" y="100799"/>
                    </a:lnTo>
                    <a:lnTo>
                      <a:pt x="182245" y="101015"/>
                    </a:lnTo>
                    <a:lnTo>
                      <a:pt x="187388" y="98882"/>
                    </a:lnTo>
                    <a:lnTo>
                      <a:pt x="190220" y="94551"/>
                    </a:lnTo>
                    <a:lnTo>
                      <a:pt x="191846" y="8853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6" name="object 204">
                <a:extLst>
                  <a:ext uri="{FF2B5EF4-FFF2-40B4-BE49-F238E27FC236}">
                    <a16:creationId xmlns:a16="http://schemas.microsoft.com/office/drawing/2014/main" id="{7C8F82F1-FA12-5220-66F0-B7CD372A497E}"/>
                  </a:ext>
                </a:extLst>
              </p:cNvPr>
              <p:cNvSpPr/>
              <p:nvPr/>
            </p:nvSpPr>
            <p:spPr>
              <a:xfrm>
                <a:off x="8536711" y="4036904"/>
                <a:ext cx="67310" cy="110489"/>
              </a:xfrm>
              <a:custGeom>
                <a:avLst/>
                <a:gdLst/>
                <a:ahLst/>
                <a:cxnLst/>
                <a:rect l="l" t="t" r="r" b="b"/>
                <a:pathLst>
                  <a:path w="67309" h="110489">
                    <a:moveTo>
                      <a:pt x="22402" y="11607"/>
                    </a:moveTo>
                    <a:lnTo>
                      <a:pt x="15671" y="3975"/>
                    </a:lnTo>
                    <a:lnTo>
                      <a:pt x="11772" y="0"/>
                    </a:lnTo>
                    <a:lnTo>
                      <a:pt x="8255" y="165"/>
                    </a:lnTo>
                    <a:lnTo>
                      <a:pt x="4737" y="330"/>
                    </a:lnTo>
                    <a:lnTo>
                      <a:pt x="0" y="7759"/>
                    </a:lnTo>
                    <a:lnTo>
                      <a:pt x="2908" y="23964"/>
                    </a:lnTo>
                    <a:lnTo>
                      <a:pt x="11506" y="25958"/>
                    </a:lnTo>
                    <a:lnTo>
                      <a:pt x="22275" y="17145"/>
                    </a:lnTo>
                    <a:lnTo>
                      <a:pt x="22402" y="11607"/>
                    </a:lnTo>
                    <a:close/>
                  </a:path>
                  <a:path w="67309" h="110489">
                    <a:moveTo>
                      <a:pt x="67043" y="97840"/>
                    </a:moveTo>
                    <a:lnTo>
                      <a:pt x="44284" y="55029"/>
                    </a:lnTo>
                    <a:lnTo>
                      <a:pt x="24320" y="34810"/>
                    </a:lnTo>
                    <a:lnTo>
                      <a:pt x="21424" y="37261"/>
                    </a:lnTo>
                    <a:lnTo>
                      <a:pt x="32880" y="78740"/>
                    </a:lnTo>
                    <a:lnTo>
                      <a:pt x="61379" y="110045"/>
                    </a:lnTo>
                    <a:lnTo>
                      <a:pt x="66255" y="106502"/>
                    </a:lnTo>
                    <a:lnTo>
                      <a:pt x="67043" y="9784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097" name="object 205">
                <a:extLst>
                  <a:ext uri="{FF2B5EF4-FFF2-40B4-BE49-F238E27FC236}">
                    <a16:creationId xmlns:a16="http://schemas.microsoft.com/office/drawing/2014/main" id="{73A67AE1-48B4-A16E-623B-1D1747B91FCF}"/>
                  </a:ext>
                </a:extLst>
              </p:cNvPr>
              <p:cNvPicPr/>
              <p:nvPr/>
            </p:nvPicPr>
            <p:blipFill>
              <a:blip r:embed="rId222" cstate="print"/>
              <a:stretch>
                <a:fillRect/>
              </a:stretch>
            </p:blipFill>
            <p:spPr>
              <a:xfrm>
                <a:off x="8569110" y="3995365"/>
                <a:ext cx="292734" cy="302147"/>
              </a:xfrm>
              <a:prstGeom prst="rect">
                <a:avLst/>
              </a:prstGeom>
            </p:spPr>
          </p:pic>
          <p:sp>
            <p:nvSpPr>
              <p:cNvPr id="2098" name="object 206">
                <a:extLst>
                  <a:ext uri="{FF2B5EF4-FFF2-40B4-BE49-F238E27FC236}">
                    <a16:creationId xmlns:a16="http://schemas.microsoft.com/office/drawing/2014/main" id="{B507BC7E-FDB7-DE59-C231-778E5B57B834}"/>
                  </a:ext>
                </a:extLst>
              </p:cNvPr>
              <p:cNvSpPr/>
              <p:nvPr/>
            </p:nvSpPr>
            <p:spPr>
              <a:xfrm>
                <a:off x="8567210" y="3995312"/>
                <a:ext cx="294640" cy="254635"/>
              </a:xfrm>
              <a:custGeom>
                <a:avLst/>
                <a:gdLst/>
                <a:ahLst/>
                <a:cxnLst/>
                <a:rect l="l" t="t" r="r" b="b"/>
                <a:pathLst>
                  <a:path w="294640" h="254635">
                    <a:moveTo>
                      <a:pt x="165341" y="0"/>
                    </a:moveTo>
                    <a:lnTo>
                      <a:pt x="130861" y="21388"/>
                    </a:lnTo>
                    <a:lnTo>
                      <a:pt x="108254" y="49925"/>
                    </a:lnTo>
                    <a:lnTo>
                      <a:pt x="84783" y="76471"/>
                    </a:lnTo>
                    <a:lnTo>
                      <a:pt x="50628" y="113759"/>
                    </a:lnTo>
                    <a:lnTo>
                      <a:pt x="18222" y="153186"/>
                    </a:lnTo>
                    <a:lnTo>
                      <a:pt x="0" y="186149"/>
                    </a:lnTo>
                    <a:lnTo>
                      <a:pt x="8393" y="204046"/>
                    </a:lnTo>
                    <a:lnTo>
                      <a:pt x="20828" y="202202"/>
                    </a:lnTo>
                    <a:lnTo>
                      <a:pt x="31678" y="190677"/>
                    </a:lnTo>
                    <a:lnTo>
                      <a:pt x="56517" y="150969"/>
                    </a:lnTo>
                    <a:lnTo>
                      <a:pt x="66701" y="137635"/>
                    </a:lnTo>
                    <a:lnTo>
                      <a:pt x="77989" y="125121"/>
                    </a:lnTo>
                    <a:lnTo>
                      <a:pt x="90065" y="113338"/>
                    </a:lnTo>
                    <a:lnTo>
                      <a:pt x="102610" y="102195"/>
                    </a:lnTo>
                    <a:lnTo>
                      <a:pt x="113794" y="91023"/>
                    </a:lnTo>
                    <a:lnTo>
                      <a:pt x="149782" y="60186"/>
                    </a:lnTo>
                    <a:lnTo>
                      <a:pt x="176695" y="56532"/>
                    </a:lnTo>
                    <a:lnTo>
                      <a:pt x="190091" y="61115"/>
                    </a:lnTo>
                    <a:lnTo>
                      <a:pt x="202404" y="68789"/>
                    </a:lnTo>
                    <a:lnTo>
                      <a:pt x="213947" y="77966"/>
                    </a:lnTo>
                    <a:lnTo>
                      <a:pt x="225270" y="87675"/>
                    </a:lnTo>
                    <a:lnTo>
                      <a:pt x="231088" y="92393"/>
                    </a:lnTo>
                    <a:lnTo>
                      <a:pt x="251056" y="130540"/>
                    </a:lnTo>
                    <a:lnTo>
                      <a:pt x="250511" y="145731"/>
                    </a:lnTo>
                    <a:lnTo>
                      <a:pt x="247864" y="159033"/>
                    </a:lnTo>
                    <a:lnTo>
                      <a:pt x="242211" y="171087"/>
                    </a:lnTo>
                    <a:lnTo>
                      <a:pt x="232648" y="182538"/>
                    </a:lnTo>
                    <a:lnTo>
                      <a:pt x="221668" y="192835"/>
                    </a:lnTo>
                    <a:lnTo>
                      <a:pt x="210727" y="203822"/>
                    </a:lnTo>
                    <a:lnTo>
                      <a:pt x="201326" y="215918"/>
                    </a:lnTo>
                    <a:lnTo>
                      <a:pt x="194963" y="229542"/>
                    </a:lnTo>
                    <a:lnTo>
                      <a:pt x="192618" y="237406"/>
                    </a:lnTo>
                    <a:lnTo>
                      <a:pt x="192524" y="246086"/>
                    </a:lnTo>
                    <a:lnTo>
                      <a:pt x="193550" y="254452"/>
                    </a:lnTo>
                    <a:lnTo>
                      <a:pt x="206121" y="234724"/>
                    </a:lnTo>
                    <a:lnTo>
                      <a:pt x="212169" y="225729"/>
                    </a:lnTo>
                    <a:lnTo>
                      <a:pt x="218104" y="217783"/>
                    </a:lnTo>
                    <a:lnTo>
                      <a:pt x="240402" y="193307"/>
                    </a:lnTo>
                    <a:lnTo>
                      <a:pt x="270152" y="159555"/>
                    </a:lnTo>
                    <a:lnTo>
                      <a:pt x="293012" y="124774"/>
                    </a:lnTo>
                    <a:lnTo>
                      <a:pt x="294636" y="97211"/>
                    </a:lnTo>
                    <a:lnTo>
                      <a:pt x="283843" y="85205"/>
                    </a:lnTo>
                    <a:lnTo>
                      <a:pt x="269456" y="73949"/>
                    </a:lnTo>
                    <a:lnTo>
                      <a:pt x="254240" y="63319"/>
                    </a:lnTo>
                    <a:lnTo>
                      <a:pt x="240962" y="53192"/>
                    </a:lnTo>
                    <a:lnTo>
                      <a:pt x="225465" y="38396"/>
                    </a:lnTo>
                    <a:lnTo>
                      <a:pt x="206317" y="20604"/>
                    </a:lnTo>
                    <a:lnTo>
                      <a:pt x="185585" y="5808"/>
                    </a:lnTo>
                    <a:lnTo>
                      <a:pt x="165341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99" name="object 207">
                <a:extLst>
                  <a:ext uri="{FF2B5EF4-FFF2-40B4-BE49-F238E27FC236}">
                    <a16:creationId xmlns:a16="http://schemas.microsoft.com/office/drawing/2014/main" id="{AAB7C24D-2FC8-3BDD-D5C3-4C1EB2522952}"/>
                  </a:ext>
                </a:extLst>
              </p:cNvPr>
              <p:cNvSpPr/>
              <p:nvPr/>
            </p:nvSpPr>
            <p:spPr>
              <a:xfrm>
                <a:off x="8652573" y="4043254"/>
                <a:ext cx="177165" cy="183515"/>
              </a:xfrm>
              <a:custGeom>
                <a:avLst/>
                <a:gdLst/>
                <a:ahLst/>
                <a:cxnLst/>
                <a:rect l="l" t="t" r="r" b="b"/>
                <a:pathLst>
                  <a:path w="177165" h="183514">
                    <a:moveTo>
                      <a:pt x="27254" y="105664"/>
                    </a:moveTo>
                    <a:lnTo>
                      <a:pt x="26212" y="98069"/>
                    </a:lnTo>
                    <a:lnTo>
                      <a:pt x="15024" y="90766"/>
                    </a:lnTo>
                    <a:lnTo>
                      <a:pt x="6794" y="90093"/>
                    </a:lnTo>
                    <a:lnTo>
                      <a:pt x="3136" y="95885"/>
                    </a:lnTo>
                    <a:lnTo>
                      <a:pt x="0" y="100850"/>
                    </a:lnTo>
                    <a:lnTo>
                      <a:pt x="990" y="108585"/>
                    </a:lnTo>
                    <a:lnTo>
                      <a:pt x="9982" y="117500"/>
                    </a:lnTo>
                    <a:lnTo>
                      <a:pt x="17830" y="115328"/>
                    </a:lnTo>
                    <a:lnTo>
                      <a:pt x="27254" y="105664"/>
                    </a:lnTo>
                    <a:close/>
                  </a:path>
                  <a:path w="177165" h="183514">
                    <a:moveTo>
                      <a:pt x="74803" y="171246"/>
                    </a:moveTo>
                    <a:lnTo>
                      <a:pt x="72923" y="161353"/>
                    </a:lnTo>
                    <a:lnTo>
                      <a:pt x="67983" y="155905"/>
                    </a:lnTo>
                    <a:lnTo>
                      <a:pt x="62738" y="152577"/>
                    </a:lnTo>
                    <a:lnTo>
                      <a:pt x="56718" y="152260"/>
                    </a:lnTo>
                    <a:lnTo>
                      <a:pt x="50761" y="154279"/>
                    </a:lnTo>
                    <a:lnTo>
                      <a:pt x="45732" y="157949"/>
                    </a:lnTo>
                    <a:lnTo>
                      <a:pt x="42125" y="163563"/>
                    </a:lnTo>
                    <a:lnTo>
                      <a:pt x="41541" y="169608"/>
                    </a:lnTo>
                    <a:lnTo>
                      <a:pt x="43802" y="175260"/>
                    </a:lnTo>
                    <a:lnTo>
                      <a:pt x="48755" y="179730"/>
                    </a:lnTo>
                    <a:lnTo>
                      <a:pt x="54343" y="182054"/>
                    </a:lnTo>
                    <a:lnTo>
                      <a:pt x="60655" y="182930"/>
                    </a:lnTo>
                    <a:lnTo>
                      <a:pt x="66586" y="181711"/>
                    </a:lnTo>
                    <a:lnTo>
                      <a:pt x="71018" y="177698"/>
                    </a:lnTo>
                    <a:lnTo>
                      <a:pt x="74803" y="171246"/>
                    </a:lnTo>
                    <a:close/>
                  </a:path>
                  <a:path w="177165" h="183514">
                    <a:moveTo>
                      <a:pt x="83718" y="14338"/>
                    </a:moveTo>
                    <a:lnTo>
                      <a:pt x="82029" y="7924"/>
                    </a:lnTo>
                    <a:lnTo>
                      <a:pt x="78689" y="4330"/>
                    </a:lnTo>
                    <a:lnTo>
                      <a:pt x="74663" y="0"/>
                    </a:lnTo>
                    <a:lnTo>
                      <a:pt x="68453" y="774"/>
                    </a:lnTo>
                    <a:lnTo>
                      <a:pt x="62953" y="9613"/>
                    </a:lnTo>
                    <a:lnTo>
                      <a:pt x="61671" y="16497"/>
                    </a:lnTo>
                    <a:lnTo>
                      <a:pt x="70015" y="21780"/>
                    </a:lnTo>
                    <a:lnTo>
                      <a:pt x="76073" y="20828"/>
                    </a:lnTo>
                    <a:lnTo>
                      <a:pt x="83718" y="14338"/>
                    </a:lnTo>
                    <a:close/>
                  </a:path>
                  <a:path w="177165" h="183514">
                    <a:moveTo>
                      <a:pt x="177063" y="61074"/>
                    </a:moveTo>
                    <a:lnTo>
                      <a:pt x="175298" y="48094"/>
                    </a:lnTo>
                    <a:lnTo>
                      <a:pt x="168338" y="41275"/>
                    </a:lnTo>
                    <a:lnTo>
                      <a:pt x="157861" y="41808"/>
                    </a:lnTo>
                    <a:lnTo>
                      <a:pt x="148882" y="42265"/>
                    </a:lnTo>
                    <a:lnTo>
                      <a:pt x="140474" y="47548"/>
                    </a:lnTo>
                    <a:lnTo>
                      <a:pt x="138214" y="59778"/>
                    </a:lnTo>
                    <a:lnTo>
                      <a:pt x="148285" y="64630"/>
                    </a:lnTo>
                    <a:lnTo>
                      <a:pt x="168871" y="66332"/>
                    </a:lnTo>
                    <a:lnTo>
                      <a:pt x="177063" y="6107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0" name="object 208">
                <a:extLst>
                  <a:ext uri="{FF2B5EF4-FFF2-40B4-BE49-F238E27FC236}">
                    <a16:creationId xmlns:a16="http://schemas.microsoft.com/office/drawing/2014/main" id="{40135DFA-BEC6-7220-7A6F-EEB75BE402C6}"/>
                  </a:ext>
                </a:extLst>
              </p:cNvPr>
              <p:cNvSpPr/>
              <p:nvPr/>
            </p:nvSpPr>
            <p:spPr>
              <a:xfrm>
                <a:off x="8616619" y="4193876"/>
                <a:ext cx="9588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95884" h="79375">
                    <a:moveTo>
                      <a:pt x="23190" y="11277"/>
                    </a:moveTo>
                    <a:lnTo>
                      <a:pt x="21259" y="6337"/>
                    </a:lnTo>
                    <a:lnTo>
                      <a:pt x="12458" y="2082"/>
                    </a:lnTo>
                    <a:lnTo>
                      <a:pt x="7543" y="0"/>
                    </a:lnTo>
                    <a:lnTo>
                      <a:pt x="4495" y="1460"/>
                    </a:lnTo>
                    <a:lnTo>
                      <a:pt x="1435" y="2921"/>
                    </a:lnTo>
                    <a:lnTo>
                      <a:pt x="0" y="11252"/>
                    </a:lnTo>
                    <a:lnTo>
                      <a:pt x="8610" y="24523"/>
                    </a:lnTo>
                    <a:lnTo>
                      <a:pt x="16941" y="23088"/>
                    </a:lnTo>
                    <a:lnTo>
                      <a:pt x="23190" y="11277"/>
                    </a:lnTo>
                    <a:close/>
                  </a:path>
                  <a:path w="95884" h="79375">
                    <a:moveTo>
                      <a:pt x="95338" y="74028"/>
                    </a:moveTo>
                    <a:lnTo>
                      <a:pt x="67741" y="42900"/>
                    </a:lnTo>
                    <a:lnTo>
                      <a:pt x="31584" y="26149"/>
                    </a:lnTo>
                    <a:lnTo>
                      <a:pt x="29933" y="29387"/>
                    </a:lnTo>
                    <a:lnTo>
                      <a:pt x="55460" y="61849"/>
                    </a:lnTo>
                    <a:lnTo>
                      <a:pt x="92329" y="78981"/>
                    </a:lnTo>
                    <a:lnTo>
                      <a:pt x="95338" y="74028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01" name="object 209">
                <a:extLst>
                  <a:ext uri="{FF2B5EF4-FFF2-40B4-BE49-F238E27FC236}">
                    <a16:creationId xmlns:a16="http://schemas.microsoft.com/office/drawing/2014/main" id="{3624E244-E129-1166-0C35-FB9F520987A9}"/>
                  </a:ext>
                </a:extLst>
              </p:cNvPr>
              <p:cNvPicPr/>
              <p:nvPr/>
            </p:nvPicPr>
            <p:blipFill>
              <a:blip r:embed="rId223" cstate="print"/>
              <a:stretch>
                <a:fillRect/>
              </a:stretch>
            </p:blipFill>
            <p:spPr>
              <a:xfrm>
                <a:off x="8543781" y="4210814"/>
                <a:ext cx="150875" cy="135629"/>
              </a:xfrm>
              <a:prstGeom prst="rect">
                <a:avLst/>
              </a:prstGeom>
            </p:spPr>
          </p:pic>
          <p:pic>
            <p:nvPicPr>
              <p:cNvPr id="2102" name="object 210">
                <a:extLst>
                  <a:ext uri="{FF2B5EF4-FFF2-40B4-BE49-F238E27FC236}">
                    <a16:creationId xmlns:a16="http://schemas.microsoft.com/office/drawing/2014/main" id="{D6A63AF8-5D6C-D246-5D8E-16522895BC46}"/>
                  </a:ext>
                </a:extLst>
              </p:cNvPr>
              <p:cNvPicPr/>
              <p:nvPr/>
            </p:nvPicPr>
            <p:blipFill>
              <a:blip r:embed="rId224" cstate="print"/>
              <a:stretch>
                <a:fillRect/>
              </a:stretch>
            </p:blipFill>
            <p:spPr>
              <a:xfrm>
                <a:off x="8008624" y="4366369"/>
                <a:ext cx="331968" cy="294577"/>
              </a:xfrm>
              <a:prstGeom prst="rect">
                <a:avLst/>
              </a:prstGeom>
            </p:spPr>
          </p:pic>
          <p:sp>
            <p:nvSpPr>
              <p:cNvPr id="2103" name="object 211">
                <a:extLst>
                  <a:ext uri="{FF2B5EF4-FFF2-40B4-BE49-F238E27FC236}">
                    <a16:creationId xmlns:a16="http://schemas.microsoft.com/office/drawing/2014/main" id="{B1775788-D8F4-0774-300E-7B84D0B0A21C}"/>
                  </a:ext>
                </a:extLst>
              </p:cNvPr>
              <p:cNvSpPr/>
              <p:nvPr/>
            </p:nvSpPr>
            <p:spPr>
              <a:xfrm>
                <a:off x="8008617" y="4396359"/>
                <a:ext cx="328295" cy="264795"/>
              </a:xfrm>
              <a:custGeom>
                <a:avLst/>
                <a:gdLst/>
                <a:ahLst/>
                <a:cxnLst/>
                <a:rect l="l" t="t" r="r" b="b"/>
                <a:pathLst>
                  <a:path w="328295" h="264795">
                    <a:moveTo>
                      <a:pt x="165324" y="0"/>
                    </a:moveTo>
                    <a:lnTo>
                      <a:pt x="144690" y="14265"/>
                    </a:lnTo>
                    <a:lnTo>
                      <a:pt x="134972" y="20633"/>
                    </a:lnTo>
                    <a:lnTo>
                      <a:pt x="125807" y="26009"/>
                    </a:lnTo>
                    <a:lnTo>
                      <a:pt x="93587" y="40918"/>
                    </a:lnTo>
                    <a:lnTo>
                      <a:pt x="50142" y="61890"/>
                    </a:lnTo>
                    <a:lnTo>
                      <a:pt x="13078" y="86746"/>
                    </a:lnTo>
                    <a:lnTo>
                      <a:pt x="0" y="113305"/>
                    </a:lnTo>
                    <a:lnTo>
                      <a:pt x="5669" y="129659"/>
                    </a:lnTo>
                    <a:lnTo>
                      <a:pt x="15199" y="146766"/>
                    </a:lnTo>
                    <a:lnTo>
                      <a:pt x="25807" y="163600"/>
                    </a:lnTo>
                    <a:lnTo>
                      <a:pt x="34710" y="179135"/>
                    </a:lnTo>
                    <a:lnTo>
                      <a:pt x="55389" y="225757"/>
                    </a:lnTo>
                    <a:lnTo>
                      <a:pt x="87306" y="263175"/>
                    </a:lnTo>
                    <a:lnTo>
                      <a:pt x="92468" y="264588"/>
                    </a:lnTo>
                    <a:lnTo>
                      <a:pt x="110744" y="263461"/>
                    </a:lnTo>
                    <a:lnTo>
                      <a:pt x="130274" y="256380"/>
                    </a:lnTo>
                    <a:lnTo>
                      <a:pt x="148903" y="246655"/>
                    </a:lnTo>
                    <a:lnTo>
                      <a:pt x="164476" y="237594"/>
                    </a:lnTo>
                    <a:lnTo>
                      <a:pt x="198720" y="221133"/>
                    </a:lnTo>
                    <a:lnTo>
                      <a:pt x="247991" y="198504"/>
                    </a:lnTo>
                    <a:lnTo>
                      <a:pt x="296421" y="173034"/>
                    </a:lnTo>
                    <a:lnTo>
                      <a:pt x="328146" y="148046"/>
                    </a:lnTo>
                    <a:lnTo>
                      <a:pt x="327298" y="126865"/>
                    </a:lnTo>
                    <a:lnTo>
                      <a:pt x="314247" y="123515"/>
                    </a:lnTo>
                    <a:lnTo>
                      <a:pt x="298730" y="130387"/>
                    </a:lnTo>
                    <a:lnTo>
                      <a:pt x="257667" y="159283"/>
                    </a:lnTo>
                    <a:lnTo>
                      <a:pt x="242047" y="168223"/>
                    </a:lnTo>
                    <a:lnTo>
                      <a:pt x="225684" y="175891"/>
                    </a:lnTo>
                    <a:lnTo>
                      <a:pt x="208849" y="182508"/>
                    </a:lnTo>
                    <a:lnTo>
                      <a:pt x="191816" y="188297"/>
                    </a:lnTo>
                    <a:lnTo>
                      <a:pt x="176118" y="194678"/>
                    </a:lnTo>
                    <a:lnTo>
                      <a:pt x="160641" y="202006"/>
                    </a:lnTo>
                    <a:lnTo>
                      <a:pt x="144729" y="207949"/>
                    </a:lnTo>
                    <a:lnTo>
                      <a:pt x="127723" y="210171"/>
                    </a:lnTo>
                    <a:lnTo>
                      <a:pt x="123148" y="210066"/>
                    </a:lnTo>
                    <a:lnTo>
                      <a:pt x="88281" y="192474"/>
                    </a:lnTo>
                    <a:lnTo>
                      <a:pt x="64572" y="151589"/>
                    </a:lnTo>
                    <a:lnTo>
                      <a:pt x="60789" y="144505"/>
                    </a:lnTo>
                    <a:lnTo>
                      <a:pt x="56626" y="137734"/>
                    </a:lnTo>
                    <a:lnTo>
                      <a:pt x="52584" y="128321"/>
                    </a:lnTo>
                    <a:lnTo>
                      <a:pt x="51889" y="118286"/>
                    </a:lnTo>
                    <a:lnTo>
                      <a:pt x="53638" y="108169"/>
                    </a:lnTo>
                    <a:lnTo>
                      <a:pt x="71945" y="71684"/>
                    </a:lnTo>
                    <a:lnTo>
                      <a:pt x="111900" y="49186"/>
                    </a:lnTo>
                    <a:lnTo>
                      <a:pt x="127282" y="42883"/>
                    </a:lnTo>
                    <a:lnTo>
                      <a:pt x="157405" y="18631"/>
                    </a:lnTo>
                    <a:lnTo>
                      <a:pt x="163229" y="6465"/>
                    </a:lnTo>
                    <a:lnTo>
                      <a:pt x="165324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4" name="object 212">
                <a:extLst>
                  <a:ext uri="{FF2B5EF4-FFF2-40B4-BE49-F238E27FC236}">
                    <a16:creationId xmlns:a16="http://schemas.microsoft.com/office/drawing/2014/main" id="{67F5AE2F-0A85-12FC-F1EB-C3B10E62E800}"/>
                  </a:ext>
                </a:extLst>
              </p:cNvPr>
              <p:cNvSpPr/>
              <p:nvPr/>
            </p:nvSpPr>
            <p:spPr>
              <a:xfrm>
                <a:off x="8043176" y="4438198"/>
                <a:ext cx="196215" cy="178435"/>
              </a:xfrm>
              <a:custGeom>
                <a:avLst/>
                <a:gdLst/>
                <a:ahLst/>
                <a:cxnLst/>
                <a:rect l="l" t="t" r="r" b="b"/>
                <a:pathLst>
                  <a:path w="196215" h="178435">
                    <a:moveTo>
                      <a:pt x="36969" y="91732"/>
                    </a:moveTo>
                    <a:lnTo>
                      <a:pt x="8394" y="73939"/>
                    </a:lnTo>
                    <a:lnTo>
                      <a:pt x="3098" y="76136"/>
                    </a:lnTo>
                    <a:lnTo>
                      <a:pt x="177" y="80581"/>
                    </a:lnTo>
                    <a:lnTo>
                      <a:pt x="0" y="85725"/>
                    </a:lnTo>
                    <a:lnTo>
                      <a:pt x="2057" y="91300"/>
                    </a:lnTo>
                    <a:lnTo>
                      <a:pt x="6413" y="96418"/>
                    </a:lnTo>
                    <a:lnTo>
                      <a:pt x="13131" y="100241"/>
                    </a:lnTo>
                    <a:lnTo>
                      <a:pt x="22186" y="103517"/>
                    </a:lnTo>
                    <a:lnTo>
                      <a:pt x="32689" y="101803"/>
                    </a:lnTo>
                    <a:lnTo>
                      <a:pt x="36068" y="96672"/>
                    </a:lnTo>
                    <a:lnTo>
                      <a:pt x="36969" y="91732"/>
                    </a:lnTo>
                    <a:close/>
                  </a:path>
                  <a:path w="196215" h="178435">
                    <a:moveTo>
                      <a:pt x="97624" y="165277"/>
                    </a:moveTo>
                    <a:lnTo>
                      <a:pt x="91592" y="156603"/>
                    </a:lnTo>
                    <a:lnTo>
                      <a:pt x="85204" y="155016"/>
                    </a:lnTo>
                    <a:lnTo>
                      <a:pt x="74942" y="158229"/>
                    </a:lnTo>
                    <a:lnTo>
                      <a:pt x="73952" y="165277"/>
                    </a:lnTo>
                    <a:lnTo>
                      <a:pt x="75755" y="170218"/>
                    </a:lnTo>
                    <a:lnTo>
                      <a:pt x="77927" y="176187"/>
                    </a:lnTo>
                    <a:lnTo>
                      <a:pt x="84391" y="177990"/>
                    </a:lnTo>
                    <a:lnTo>
                      <a:pt x="93497" y="171551"/>
                    </a:lnTo>
                    <a:lnTo>
                      <a:pt x="97624" y="165277"/>
                    </a:lnTo>
                    <a:close/>
                  </a:path>
                  <a:path w="196215" h="178435">
                    <a:moveTo>
                      <a:pt x="181368" y="15836"/>
                    </a:moveTo>
                    <a:lnTo>
                      <a:pt x="178320" y="9359"/>
                    </a:lnTo>
                    <a:lnTo>
                      <a:pt x="173774" y="4749"/>
                    </a:lnTo>
                    <a:lnTo>
                      <a:pt x="167906" y="1244"/>
                    </a:lnTo>
                    <a:lnTo>
                      <a:pt x="161544" y="0"/>
                    </a:lnTo>
                    <a:lnTo>
                      <a:pt x="155486" y="2120"/>
                    </a:lnTo>
                    <a:lnTo>
                      <a:pt x="151460" y="6654"/>
                    </a:lnTo>
                    <a:lnTo>
                      <a:pt x="149059" y="12522"/>
                    </a:lnTo>
                    <a:lnTo>
                      <a:pt x="148361" y="18884"/>
                    </a:lnTo>
                    <a:lnTo>
                      <a:pt x="149415" y="24904"/>
                    </a:lnTo>
                    <a:lnTo>
                      <a:pt x="153212" y="30378"/>
                    </a:lnTo>
                    <a:lnTo>
                      <a:pt x="159042" y="33197"/>
                    </a:lnTo>
                    <a:lnTo>
                      <a:pt x="165760" y="33680"/>
                    </a:lnTo>
                    <a:lnTo>
                      <a:pt x="172250" y="32156"/>
                    </a:lnTo>
                    <a:lnTo>
                      <a:pt x="178155" y="28105"/>
                    </a:lnTo>
                    <a:lnTo>
                      <a:pt x="181254" y="22377"/>
                    </a:lnTo>
                    <a:lnTo>
                      <a:pt x="181368" y="15836"/>
                    </a:lnTo>
                    <a:close/>
                  </a:path>
                  <a:path w="196215" h="178435">
                    <a:moveTo>
                      <a:pt x="195922" y="99555"/>
                    </a:moveTo>
                    <a:lnTo>
                      <a:pt x="190741" y="86995"/>
                    </a:lnTo>
                    <a:lnTo>
                      <a:pt x="182079" y="85877"/>
                    </a:lnTo>
                    <a:lnTo>
                      <a:pt x="168744" y="91503"/>
                    </a:lnTo>
                    <a:lnTo>
                      <a:pt x="166624" y="99453"/>
                    </a:lnTo>
                    <a:lnTo>
                      <a:pt x="174637" y="111302"/>
                    </a:lnTo>
                    <a:lnTo>
                      <a:pt x="182486" y="115404"/>
                    </a:lnTo>
                    <a:lnTo>
                      <a:pt x="188518" y="111201"/>
                    </a:lnTo>
                    <a:lnTo>
                      <a:pt x="193675" y="107594"/>
                    </a:lnTo>
                    <a:lnTo>
                      <a:pt x="195922" y="9955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5" name="object 213">
                <a:extLst>
                  <a:ext uri="{FF2B5EF4-FFF2-40B4-BE49-F238E27FC236}">
                    <a16:creationId xmlns:a16="http://schemas.microsoft.com/office/drawing/2014/main" id="{99966BA7-B220-676A-DCFC-EC643E6DF715}"/>
                  </a:ext>
                </a:extLst>
              </p:cNvPr>
              <p:cNvSpPr/>
              <p:nvPr/>
            </p:nvSpPr>
            <p:spPr>
              <a:xfrm>
                <a:off x="8228901" y="4395120"/>
                <a:ext cx="69215" cy="113664"/>
              </a:xfrm>
              <a:custGeom>
                <a:avLst/>
                <a:gdLst/>
                <a:ahLst/>
                <a:cxnLst/>
                <a:rect l="l" t="t" r="r" b="b"/>
                <a:pathLst>
                  <a:path w="69215" h="113664">
                    <a:moveTo>
                      <a:pt x="46850" y="74968"/>
                    </a:moveTo>
                    <a:lnTo>
                      <a:pt x="35128" y="32258"/>
                    </a:lnTo>
                    <a:lnTo>
                      <a:pt x="5829" y="0"/>
                    </a:lnTo>
                    <a:lnTo>
                      <a:pt x="812" y="3644"/>
                    </a:lnTo>
                    <a:lnTo>
                      <a:pt x="0" y="12560"/>
                    </a:lnTo>
                    <a:lnTo>
                      <a:pt x="2527" y="23215"/>
                    </a:lnTo>
                    <a:lnTo>
                      <a:pt x="23355" y="56642"/>
                    </a:lnTo>
                    <a:lnTo>
                      <a:pt x="43878" y="77470"/>
                    </a:lnTo>
                    <a:lnTo>
                      <a:pt x="46850" y="74968"/>
                    </a:lnTo>
                    <a:close/>
                  </a:path>
                  <a:path w="69215" h="113664">
                    <a:moveTo>
                      <a:pt x="68872" y="105346"/>
                    </a:moveTo>
                    <a:lnTo>
                      <a:pt x="65887" y="88658"/>
                    </a:lnTo>
                    <a:lnTo>
                      <a:pt x="57048" y="86601"/>
                    </a:lnTo>
                    <a:lnTo>
                      <a:pt x="45961" y="95669"/>
                    </a:lnTo>
                    <a:lnTo>
                      <a:pt x="45834" y="101358"/>
                    </a:lnTo>
                    <a:lnTo>
                      <a:pt x="52743" y="109220"/>
                    </a:lnTo>
                    <a:lnTo>
                      <a:pt x="56743" y="113322"/>
                    </a:lnTo>
                    <a:lnTo>
                      <a:pt x="60363" y="113144"/>
                    </a:lnTo>
                    <a:lnTo>
                      <a:pt x="63982" y="112979"/>
                    </a:lnTo>
                    <a:lnTo>
                      <a:pt x="68872" y="105346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06" name="object 214">
                <a:extLst>
                  <a:ext uri="{FF2B5EF4-FFF2-40B4-BE49-F238E27FC236}">
                    <a16:creationId xmlns:a16="http://schemas.microsoft.com/office/drawing/2014/main" id="{B3FFAA88-FFAF-8924-93BD-ACD87458282D}"/>
                  </a:ext>
                </a:extLst>
              </p:cNvPr>
              <p:cNvPicPr/>
              <p:nvPr/>
            </p:nvPicPr>
            <p:blipFill>
              <a:blip r:embed="rId225" cstate="print"/>
              <a:stretch>
                <a:fillRect/>
              </a:stretch>
            </p:blipFill>
            <p:spPr>
              <a:xfrm>
                <a:off x="8264843" y="4339972"/>
                <a:ext cx="123257" cy="176166"/>
              </a:xfrm>
              <a:prstGeom prst="rect">
                <a:avLst/>
              </a:prstGeom>
            </p:spPr>
          </p:pic>
          <p:sp>
            <p:nvSpPr>
              <p:cNvPr id="2107" name="object 215">
                <a:extLst>
                  <a:ext uri="{FF2B5EF4-FFF2-40B4-BE49-F238E27FC236}">
                    <a16:creationId xmlns:a16="http://schemas.microsoft.com/office/drawing/2014/main" id="{D936F215-6BBA-CCF7-6028-5AB11ECA189F}"/>
                  </a:ext>
                </a:extLst>
              </p:cNvPr>
              <p:cNvSpPr/>
              <p:nvPr/>
            </p:nvSpPr>
            <p:spPr>
              <a:xfrm>
                <a:off x="7984679" y="4595088"/>
                <a:ext cx="358140" cy="212090"/>
              </a:xfrm>
              <a:custGeom>
                <a:avLst/>
                <a:gdLst/>
                <a:ahLst/>
                <a:cxnLst/>
                <a:rect l="l" t="t" r="r" b="b"/>
                <a:pathLst>
                  <a:path w="358140" h="212089">
                    <a:moveTo>
                      <a:pt x="79752" y="0"/>
                    </a:moveTo>
                    <a:lnTo>
                      <a:pt x="36419" y="1522"/>
                    </a:lnTo>
                    <a:lnTo>
                      <a:pt x="12015" y="16748"/>
                    </a:lnTo>
                    <a:lnTo>
                      <a:pt x="8307" y="33149"/>
                    </a:lnTo>
                    <a:lnTo>
                      <a:pt x="7405" y="52154"/>
                    </a:lnTo>
                    <a:lnTo>
                      <a:pt x="7536" y="71487"/>
                    </a:lnTo>
                    <a:lnTo>
                      <a:pt x="6926" y="88871"/>
                    </a:lnTo>
                    <a:lnTo>
                      <a:pt x="3681" y="110963"/>
                    </a:lnTo>
                    <a:lnTo>
                      <a:pt x="91" y="137960"/>
                    </a:lnTo>
                    <a:lnTo>
                      <a:pt x="0" y="164496"/>
                    </a:lnTo>
                    <a:lnTo>
                      <a:pt x="7251" y="185203"/>
                    </a:lnTo>
                    <a:lnTo>
                      <a:pt x="9512" y="187873"/>
                    </a:lnTo>
                    <a:lnTo>
                      <a:pt x="10800" y="189025"/>
                    </a:lnTo>
                    <a:lnTo>
                      <a:pt x="25929" y="196748"/>
                    </a:lnTo>
                    <a:lnTo>
                      <a:pt x="44513" y="199347"/>
                    </a:lnTo>
                    <a:lnTo>
                      <a:pt x="80683" y="199098"/>
                    </a:lnTo>
                    <a:lnTo>
                      <a:pt x="184676" y="211380"/>
                    </a:lnTo>
                    <a:lnTo>
                      <a:pt x="242756" y="211505"/>
                    </a:lnTo>
                    <a:lnTo>
                      <a:pt x="280949" y="195517"/>
                    </a:lnTo>
                    <a:lnTo>
                      <a:pt x="287447" y="190899"/>
                    </a:lnTo>
                    <a:lnTo>
                      <a:pt x="294042" y="189193"/>
                    </a:lnTo>
                    <a:lnTo>
                      <a:pt x="301294" y="189418"/>
                    </a:lnTo>
                    <a:lnTo>
                      <a:pt x="320826" y="192305"/>
                    </a:lnTo>
                    <a:lnTo>
                      <a:pt x="332802" y="193200"/>
                    </a:lnTo>
                    <a:lnTo>
                      <a:pt x="342558" y="191052"/>
                    </a:lnTo>
                    <a:lnTo>
                      <a:pt x="346958" y="183633"/>
                    </a:lnTo>
                    <a:lnTo>
                      <a:pt x="343583" y="176161"/>
                    </a:lnTo>
                    <a:lnTo>
                      <a:pt x="334237" y="173773"/>
                    </a:lnTo>
                    <a:lnTo>
                      <a:pt x="322113" y="174116"/>
                    </a:lnTo>
                    <a:lnTo>
                      <a:pt x="310404" y="174837"/>
                    </a:lnTo>
                    <a:lnTo>
                      <a:pt x="302409" y="173542"/>
                    </a:lnTo>
                    <a:lnTo>
                      <a:pt x="293627" y="170144"/>
                    </a:lnTo>
                    <a:lnTo>
                      <a:pt x="289733" y="165564"/>
                    </a:lnTo>
                    <a:lnTo>
                      <a:pt x="296404" y="160722"/>
                    </a:lnTo>
                    <a:lnTo>
                      <a:pt x="301577" y="158984"/>
                    </a:lnTo>
                    <a:lnTo>
                      <a:pt x="309147" y="161110"/>
                    </a:lnTo>
                    <a:lnTo>
                      <a:pt x="325412" y="163339"/>
                    </a:lnTo>
                    <a:lnTo>
                      <a:pt x="337391" y="164209"/>
                    </a:lnTo>
                    <a:lnTo>
                      <a:pt x="347122" y="162480"/>
                    </a:lnTo>
                    <a:lnTo>
                      <a:pt x="351450" y="156230"/>
                    </a:lnTo>
                    <a:lnTo>
                      <a:pt x="347161" y="149443"/>
                    </a:lnTo>
                    <a:lnTo>
                      <a:pt x="335949" y="146405"/>
                    </a:lnTo>
                    <a:lnTo>
                      <a:pt x="321990" y="145654"/>
                    </a:lnTo>
                    <a:lnTo>
                      <a:pt x="297954" y="145770"/>
                    </a:lnTo>
                    <a:lnTo>
                      <a:pt x="289985" y="137467"/>
                    </a:lnTo>
                    <a:lnTo>
                      <a:pt x="297095" y="133226"/>
                    </a:lnTo>
                    <a:lnTo>
                      <a:pt x="307535" y="131645"/>
                    </a:lnTo>
                    <a:lnTo>
                      <a:pt x="312854" y="132985"/>
                    </a:lnTo>
                    <a:lnTo>
                      <a:pt x="327050" y="135209"/>
                    </a:lnTo>
                    <a:lnTo>
                      <a:pt x="337498" y="136091"/>
                    </a:lnTo>
                    <a:lnTo>
                      <a:pt x="347164" y="134517"/>
                    </a:lnTo>
                    <a:lnTo>
                      <a:pt x="354319" y="128681"/>
                    </a:lnTo>
                    <a:lnTo>
                      <a:pt x="352993" y="122293"/>
                    </a:lnTo>
                    <a:lnTo>
                      <a:pt x="342038" y="119366"/>
                    </a:lnTo>
                    <a:lnTo>
                      <a:pt x="326929" y="118558"/>
                    </a:lnTo>
                    <a:lnTo>
                      <a:pt x="308362" y="118483"/>
                    </a:lnTo>
                    <a:lnTo>
                      <a:pt x="302990" y="117760"/>
                    </a:lnTo>
                    <a:lnTo>
                      <a:pt x="293922" y="114493"/>
                    </a:lnTo>
                    <a:lnTo>
                      <a:pt x="289650" y="112033"/>
                    </a:lnTo>
                    <a:lnTo>
                      <a:pt x="293619" y="108274"/>
                    </a:lnTo>
                    <a:lnTo>
                      <a:pt x="298572" y="106329"/>
                    </a:lnTo>
                    <a:lnTo>
                      <a:pt x="305417" y="106292"/>
                    </a:lnTo>
                    <a:lnTo>
                      <a:pt x="328777" y="109405"/>
                    </a:lnTo>
                    <a:lnTo>
                      <a:pt x="340756" y="110257"/>
                    </a:lnTo>
                    <a:lnTo>
                      <a:pt x="350461" y="108931"/>
                    </a:lnTo>
                    <a:lnTo>
                      <a:pt x="354716" y="103803"/>
                    </a:lnTo>
                    <a:lnTo>
                      <a:pt x="350359" y="98131"/>
                    </a:lnTo>
                    <a:lnTo>
                      <a:pt x="339117" y="95494"/>
                    </a:lnTo>
                    <a:lnTo>
                      <a:pt x="325155" y="94726"/>
                    </a:lnTo>
                    <a:lnTo>
                      <a:pt x="307796" y="94609"/>
                    </a:lnTo>
                    <a:lnTo>
                      <a:pt x="298624" y="93991"/>
                    </a:lnTo>
                    <a:lnTo>
                      <a:pt x="294603" y="91007"/>
                    </a:lnTo>
                    <a:lnTo>
                      <a:pt x="291449" y="85271"/>
                    </a:lnTo>
                    <a:lnTo>
                      <a:pt x="297857" y="82336"/>
                    </a:lnTo>
                    <a:lnTo>
                      <a:pt x="307637" y="81393"/>
                    </a:lnTo>
                    <a:lnTo>
                      <a:pt x="314602" y="81636"/>
                    </a:lnTo>
                    <a:lnTo>
                      <a:pt x="324829" y="83474"/>
                    </a:lnTo>
                    <a:lnTo>
                      <a:pt x="336123" y="84772"/>
                    </a:lnTo>
                    <a:lnTo>
                      <a:pt x="345866" y="83494"/>
                    </a:lnTo>
                    <a:lnTo>
                      <a:pt x="351439" y="77604"/>
                    </a:lnTo>
                    <a:lnTo>
                      <a:pt x="348287" y="71191"/>
                    </a:lnTo>
                    <a:lnTo>
                      <a:pt x="336882" y="68643"/>
                    </a:lnTo>
                    <a:lnTo>
                      <a:pt x="322143" y="68374"/>
                    </a:lnTo>
                    <a:lnTo>
                      <a:pt x="305838" y="68872"/>
                    </a:lnTo>
                    <a:lnTo>
                      <a:pt x="296970" y="69615"/>
                    </a:lnTo>
                    <a:lnTo>
                      <a:pt x="291451" y="62610"/>
                    </a:lnTo>
                    <a:lnTo>
                      <a:pt x="299053" y="58830"/>
                    </a:lnTo>
                    <a:lnTo>
                      <a:pt x="308896" y="56945"/>
                    </a:lnTo>
                    <a:lnTo>
                      <a:pt x="315116" y="58464"/>
                    </a:lnTo>
                    <a:lnTo>
                      <a:pt x="331799" y="60974"/>
                    </a:lnTo>
                    <a:lnTo>
                      <a:pt x="343776" y="61865"/>
                    </a:lnTo>
                    <a:lnTo>
                      <a:pt x="353532" y="59716"/>
                    </a:lnTo>
                    <a:lnTo>
                      <a:pt x="357931" y="52296"/>
                    </a:lnTo>
                    <a:lnTo>
                      <a:pt x="353719" y="44339"/>
                    </a:lnTo>
                    <a:lnTo>
                      <a:pt x="342530" y="40882"/>
                    </a:lnTo>
                    <a:lnTo>
                      <a:pt x="328563" y="40156"/>
                    </a:lnTo>
                    <a:lnTo>
                      <a:pt x="316016" y="40391"/>
                    </a:lnTo>
                    <a:lnTo>
                      <a:pt x="305446" y="38604"/>
                    </a:lnTo>
                    <a:lnTo>
                      <a:pt x="295751" y="34512"/>
                    </a:lnTo>
                    <a:lnTo>
                      <a:pt x="288665" y="30396"/>
                    </a:lnTo>
                    <a:lnTo>
                      <a:pt x="285923" y="28538"/>
                    </a:lnTo>
                    <a:lnTo>
                      <a:pt x="263720" y="12016"/>
                    </a:lnTo>
                    <a:lnTo>
                      <a:pt x="230571" y="7461"/>
                    </a:lnTo>
                    <a:lnTo>
                      <a:pt x="193767" y="8602"/>
                    </a:lnTo>
                    <a:lnTo>
                      <a:pt x="160597" y="9167"/>
                    </a:lnTo>
                    <a:lnTo>
                      <a:pt x="126362" y="4956"/>
                    </a:lnTo>
                    <a:lnTo>
                      <a:pt x="7975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8" name="object 216">
                <a:extLst>
                  <a:ext uri="{FF2B5EF4-FFF2-40B4-BE49-F238E27FC236}">
                    <a16:creationId xmlns:a16="http://schemas.microsoft.com/office/drawing/2014/main" id="{195B70CC-DBFA-7217-E5DA-262842AA6A9A}"/>
                  </a:ext>
                </a:extLst>
              </p:cNvPr>
              <p:cNvSpPr/>
              <p:nvPr/>
            </p:nvSpPr>
            <p:spPr>
              <a:xfrm>
                <a:off x="7984678" y="4595091"/>
                <a:ext cx="281305" cy="212090"/>
              </a:xfrm>
              <a:custGeom>
                <a:avLst/>
                <a:gdLst/>
                <a:ahLst/>
                <a:cxnLst/>
                <a:rect l="l" t="t" r="r" b="b"/>
                <a:pathLst>
                  <a:path w="281304" h="212089">
                    <a:moveTo>
                      <a:pt x="79753" y="0"/>
                    </a:moveTo>
                    <a:lnTo>
                      <a:pt x="36419" y="1519"/>
                    </a:lnTo>
                    <a:lnTo>
                      <a:pt x="12010" y="16739"/>
                    </a:lnTo>
                    <a:lnTo>
                      <a:pt x="8307" y="33140"/>
                    </a:lnTo>
                    <a:lnTo>
                      <a:pt x="7405" y="52146"/>
                    </a:lnTo>
                    <a:lnTo>
                      <a:pt x="7533" y="71482"/>
                    </a:lnTo>
                    <a:lnTo>
                      <a:pt x="6922" y="88872"/>
                    </a:lnTo>
                    <a:lnTo>
                      <a:pt x="3677" y="110958"/>
                    </a:lnTo>
                    <a:lnTo>
                      <a:pt x="88" y="137952"/>
                    </a:lnTo>
                    <a:lnTo>
                      <a:pt x="0" y="164487"/>
                    </a:lnTo>
                    <a:lnTo>
                      <a:pt x="7257" y="185194"/>
                    </a:lnTo>
                    <a:lnTo>
                      <a:pt x="9508" y="187875"/>
                    </a:lnTo>
                    <a:lnTo>
                      <a:pt x="10796" y="189016"/>
                    </a:lnTo>
                    <a:lnTo>
                      <a:pt x="25925" y="196745"/>
                    </a:lnTo>
                    <a:lnTo>
                      <a:pt x="44509" y="199346"/>
                    </a:lnTo>
                    <a:lnTo>
                      <a:pt x="80689" y="199089"/>
                    </a:lnTo>
                    <a:lnTo>
                      <a:pt x="184677" y="211377"/>
                    </a:lnTo>
                    <a:lnTo>
                      <a:pt x="242756" y="211505"/>
                    </a:lnTo>
                    <a:lnTo>
                      <a:pt x="280945" y="195518"/>
                    </a:lnTo>
                    <a:lnTo>
                      <a:pt x="256003" y="190222"/>
                    </a:lnTo>
                    <a:lnTo>
                      <a:pt x="239375" y="187545"/>
                    </a:lnTo>
                    <a:lnTo>
                      <a:pt x="223580" y="186666"/>
                    </a:lnTo>
                    <a:lnTo>
                      <a:pt x="201136" y="186765"/>
                    </a:lnTo>
                    <a:lnTo>
                      <a:pt x="183665" y="186142"/>
                    </a:lnTo>
                    <a:lnTo>
                      <a:pt x="166230" y="184083"/>
                    </a:lnTo>
                    <a:lnTo>
                      <a:pt x="148941" y="180915"/>
                    </a:lnTo>
                    <a:lnTo>
                      <a:pt x="131913" y="176964"/>
                    </a:lnTo>
                    <a:lnTo>
                      <a:pt x="115681" y="174185"/>
                    </a:lnTo>
                    <a:lnTo>
                      <a:pt x="67789" y="162169"/>
                    </a:lnTo>
                    <a:lnTo>
                      <a:pt x="44300" y="127345"/>
                    </a:lnTo>
                    <a:lnTo>
                      <a:pt x="43402" y="112259"/>
                    </a:lnTo>
                    <a:lnTo>
                      <a:pt x="44250" y="96925"/>
                    </a:lnTo>
                    <a:lnTo>
                      <a:pt x="45683" y="81443"/>
                    </a:lnTo>
                    <a:lnTo>
                      <a:pt x="46192" y="73657"/>
                    </a:lnTo>
                    <a:lnTo>
                      <a:pt x="66585" y="33712"/>
                    </a:lnTo>
                    <a:lnTo>
                      <a:pt x="106384" y="16803"/>
                    </a:lnTo>
                    <a:lnTo>
                      <a:pt x="121881" y="18037"/>
                    </a:lnTo>
                    <a:lnTo>
                      <a:pt x="137249" y="21167"/>
                    </a:lnTo>
                    <a:lnTo>
                      <a:pt x="153178" y="23850"/>
                    </a:lnTo>
                    <a:lnTo>
                      <a:pt x="196145" y="16038"/>
                    </a:lnTo>
                    <a:lnTo>
                      <a:pt x="206559" y="7943"/>
                    </a:lnTo>
                    <a:lnTo>
                      <a:pt x="182215" y="9152"/>
                    </a:lnTo>
                    <a:lnTo>
                      <a:pt x="170926" y="9430"/>
                    </a:lnTo>
                    <a:lnTo>
                      <a:pt x="160603" y="9168"/>
                    </a:lnTo>
                    <a:lnTo>
                      <a:pt x="126364" y="4957"/>
                    </a:lnTo>
                    <a:lnTo>
                      <a:pt x="7975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9" name="object 217">
                <a:extLst>
                  <a:ext uri="{FF2B5EF4-FFF2-40B4-BE49-F238E27FC236}">
                    <a16:creationId xmlns:a16="http://schemas.microsoft.com/office/drawing/2014/main" id="{13B79DA5-4B7B-1EAA-6884-D0AAB33F7312}"/>
                  </a:ext>
                </a:extLst>
              </p:cNvPr>
              <p:cNvSpPr/>
              <p:nvPr/>
            </p:nvSpPr>
            <p:spPr>
              <a:xfrm>
                <a:off x="8016760" y="4634985"/>
                <a:ext cx="187960" cy="126364"/>
              </a:xfrm>
              <a:custGeom>
                <a:avLst/>
                <a:gdLst/>
                <a:ahLst/>
                <a:cxnLst/>
                <a:rect l="l" t="t" r="r" b="b"/>
                <a:pathLst>
                  <a:path w="187959" h="126364">
                    <a:moveTo>
                      <a:pt x="29248" y="24498"/>
                    </a:moveTo>
                    <a:lnTo>
                      <a:pt x="8623" y="0"/>
                    </a:lnTo>
                    <a:lnTo>
                      <a:pt x="3937" y="2184"/>
                    </a:lnTo>
                    <a:lnTo>
                      <a:pt x="1155" y="6337"/>
                    </a:lnTo>
                    <a:lnTo>
                      <a:pt x="0" y="11988"/>
                    </a:lnTo>
                    <a:lnTo>
                      <a:pt x="952" y="18453"/>
                    </a:lnTo>
                    <a:lnTo>
                      <a:pt x="4546" y="25044"/>
                    </a:lnTo>
                    <a:lnTo>
                      <a:pt x="10337" y="32397"/>
                    </a:lnTo>
                    <a:lnTo>
                      <a:pt x="19888" y="36372"/>
                    </a:lnTo>
                    <a:lnTo>
                      <a:pt x="25323" y="33858"/>
                    </a:lnTo>
                    <a:lnTo>
                      <a:pt x="28587" y="30238"/>
                    </a:lnTo>
                    <a:lnTo>
                      <a:pt x="29248" y="24498"/>
                    </a:lnTo>
                    <a:close/>
                  </a:path>
                  <a:path w="187959" h="126364">
                    <a:moveTo>
                      <a:pt x="40957" y="122047"/>
                    </a:moveTo>
                    <a:lnTo>
                      <a:pt x="40424" y="111785"/>
                    </a:lnTo>
                    <a:lnTo>
                      <a:pt x="35953" y="107213"/>
                    </a:lnTo>
                    <a:lnTo>
                      <a:pt x="25844" y="104609"/>
                    </a:lnTo>
                    <a:lnTo>
                      <a:pt x="21399" y="109905"/>
                    </a:lnTo>
                    <a:lnTo>
                      <a:pt x="20370" y="114909"/>
                    </a:lnTo>
                    <a:lnTo>
                      <a:pt x="19113" y="120954"/>
                    </a:lnTo>
                    <a:lnTo>
                      <a:pt x="23520" y="125768"/>
                    </a:lnTo>
                    <a:lnTo>
                      <a:pt x="34340" y="125107"/>
                    </a:lnTo>
                    <a:lnTo>
                      <a:pt x="40957" y="122047"/>
                    </a:lnTo>
                    <a:close/>
                  </a:path>
                  <a:path w="187959" h="126364">
                    <a:moveTo>
                      <a:pt x="157962" y="105156"/>
                    </a:moveTo>
                    <a:lnTo>
                      <a:pt x="151371" y="99796"/>
                    </a:lnTo>
                    <a:lnTo>
                      <a:pt x="137490" y="97599"/>
                    </a:lnTo>
                    <a:lnTo>
                      <a:pt x="131648" y="103073"/>
                    </a:lnTo>
                    <a:lnTo>
                      <a:pt x="132194" y="116967"/>
                    </a:lnTo>
                    <a:lnTo>
                      <a:pt x="136563" y="124383"/>
                    </a:lnTo>
                    <a:lnTo>
                      <a:pt x="143700" y="123990"/>
                    </a:lnTo>
                    <a:lnTo>
                      <a:pt x="149809" y="123672"/>
                    </a:lnTo>
                    <a:lnTo>
                      <a:pt x="155790" y="118173"/>
                    </a:lnTo>
                    <a:lnTo>
                      <a:pt x="157962" y="105156"/>
                    </a:lnTo>
                    <a:close/>
                  </a:path>
                  <a:path w="187959" h="126364">
                    <a:moveTo>
                      <a:pt x="187502" y="34709"/>
                    </a:moveTo>
                    <a:lnTo>
                      <a:pt x="186778" y="26949"/>
                    </a:lnTo>
                    <a:lnTo>
                      <a:pt x="181406" y="16256"/>
                    </a:lnTo>
                    <a:lnTo>
                      <a:pt x="164592" y="17678"/>
                    </a:lnTo>
                    <a:lnTo>
                      <a:pt x="157327" y="25234"/>
                    </a:lnTo>
                    <a:lnTo>
                      <a:pt x="155651" y="32715"/>
                    </a:lnTo>
                    <a:lnTo>
                      <a:pt x="155994" y="39179"/>
                    </a:lnTo>
                    <a:lnTo>
                      <a:pt x="159359" y="44488"/>
                    </a:lnTo>
                    <a:lnTo>
                      <a:pt x="164655" y="48336"/>
                    </a:lnTo>
                    <a:lnTo>
                      <a:pt x="170802" y="50406"/>
                    </a:lnTo>
                    <a:lnTo>
                      <a:pt x="177749" y="50088"/>
                    </a:lnTo>
                    <a:lnTo>
                      <a:pt x="183235" y="46939"/>
                    </a:lnTo>
                    <a:lnTo>
                      <a:pt x="186677" y="41605"/>
                    </a:lnTo>
                    <a:lnTo>
                      <a:pt x="187502" y="3470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0" name="object 218">
                <a:extLst>
                  <a:ext uri="{FF2B5EF4-FFF2-40B4-BE49-F238E27FC236}">
                    <a16:creationId xmlns:a16="http://schemas.microsoft.com/office/drawing/2014/main" id="{38DDDBE8-E3F8-A6FC-378D-F1E8DB9C21C2}"/>
                  </a:ext>
                </a:extLst>
              </p:cNvPr>
              <p:cNvSpPr/>
              <p:nvPr/>
            </p:nvSpPr>
            <p:spPr>
              <a:xfrm>
                <a:off x="8223110" y="4633181"/>
                <a:ext cx="27305" cy="123189"/>
              </a:xfrm>
              <a:custGeom>
                <a:avLst/>
                <a:gdLst/>
                <a:ahLst/>
                <a:cxnLst/>
                <a:rect l="l" t="t" r="r" b="b"/>
                <a:pathLst>
                  <a:path w="27304" h="123189">
                    <a:moveTo>
                      <a:pt x="23075" y="103974"/>
                    </a:moveTo>
                    <a:lnTo>
                      <a:pt x="16840" y="97751"/>
                    </a:lnTo>
                    <a:lnTo>
                      <a:pt x="3035" y="99542"/>
                    </a:lnTo>
                    <a:lnTo>
                      <a:pt x="0" y="104178"/>
                    </a:lnTo>
                    <a:lnTo>
                      <a:pt x="1676" y="114211"/>
                    </a:lnTo>
                    <a:lnTo>
                      <a:pt x="2882" y="119634"/>
                    </a:lnTo>
                    <a:lnTo>
                      <a:pt x="5956" y="121361"/>
                    </a:lnTo>
                    <a:lnTo>
                      <a:pt x="9042" y="123075"/>
                    </a:lnTo>
                    <a:lnTo>
                      <a:pt x="16992" y="119278"/>
                    </a:lnTo>
                    <a:lnTo>
                      <a:pt x="23075" y="103974"/>
                    </a:lnTo>
                    <a:close/>
                  </a:path>
                  <a:path w="27304" h="123189">
                    <a:moveTo>
                      <a:pt x="26809" y="22098"/>
                    </a:moveTo>
                    <a:lnTo>
                      <a:pt x="23914" y="7721"/>
                    </a:lnTo>
                    <a:lnTo>
                      <a:pt x="18948" y="0"/>
                    </a:lnTo>
                    <a:lnTo>
                      <a:pt x="12928" y="431"/>
                    </a:lnTo>
                    <a:lnTo>
                      <a:pt x="7683" y="7378"/>
                    </a:lnTo>
                    <a:lnTo>
                      <a:pt x="4318" y="17475"/>
                    </a:lnTo>
                    <a:lnTo>
                      <a:pt x="2794" y="29603"/>
                    </a:lnTo>
                    <a:lnTo>
                      <a:pt x="3086" y="42633"/>
                    </a:lnTo>
                    <a:lnTo>
                      <a:pt x="4381" y="55740"/>
                    </a:lnTo>
                    <a:lnTo>
                      <a:pt x="5981" y="67881"/>
                    </a:lnTo>
                    <a:lnTo>
                      <a:pt x="8026" y="77609"/>
                    </a:lnTo>
                    <a:lnTo>
                      <a:pt x="10629" y="83451"/>
                    </a:lnTo>
                    <a:lnTo>
                      <a:pt x="14376" y="82905"/>
                    </a:lnTo>
                    <a:lnTo>
                      <a:pt x="19011" y="75082"/>
                    </a:lnTo>
                    <a:lnTo>
                      <a:pt x="23456" y="60985"/>
                    </a:lnTo>
                    <a:lnTo>
                      <a:pt x="26593" y="41643"/>
                    </a:lnTo>
                    <a:lnTo>
                      <a:pt x="26809" y="22098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11" name="object 219">
                <a:extLst>
                  <a:ext uri="{FF2B5EF4-FFF2-40B4-BE49-F238E27FC236}">
                    <a16:creationId xmlns:a16="http://schemas.microsoft.com/office/drawing/2014/main" id="{9A1F01BC-BA2B-6402-567C-8AED7C26C775}"/>
                  </a:ext>
                </a:extLst>
              </p:cNvPr>
              <p:cNvPicPr/>
              <p:nvPr/>
            </p:nvPicPr>
            <p:blipFill>
              <a:blip r:embed="rId226" cstate="print"/>
              <a:stretch>
                <a:fillRect/>
              </a:stretch>
            </p:blipFill>
            <p:spPr>
              <a:xfrm>
                <a:off x="7748660" y="5032893"/>
                <a:ext cx="315417" cy="265931"/>
              </a:xfrm>
              <a:prstGeom prst="rect">
                <a:avLst/>
              </a:prstGeom>
            </p:spPr>
          </p:pic>
          <p:sp>
            <p:nvSpPr>
              <p:cNvPr id="2112" name="object 220">
                <a:extLst>
                  <a:ext uri="{FF2B5EF4-FFF2-40B4-BE49-F238E27FC236}">
                    <a16:creationId xmlns:a16="http://schemas.microsoft.com/office/drawing/2014/main" id="{3119E976-7984-BE49-9438-EAFC0FE8F0C5}"/>
                  </a:ext>
                </a:extLst>
              </p:cNvPr>
              <p:cNvSpPr/>
              <p:nvPr/>
            </p:nvSpPr>
            <p:spPr>
              <a:xfrm>
                <a:off x="7748661" y="5032997"/>
                <a:ext cx="267335" cy="269240"/>
              </a:xfrm>
              <a:custGeom>
                <a:avLst/>
                <a:gdLst/>
                <a:ahLst/>
                <a:cxnLst/>
                <a:rect l="l" t="t" r="r" b="b"/>
                <a:pathLst>
                  <a:path w="267334" h="269239">
                    <a:moveTo>
                      <a:pt x="76869" y="0"/>
                    </a:moveTo>
                    <a:lnTo>
                      <a:pt x="48709" y="9140"/>
                    </a:lnTo>
                    <a:lnTo>
                      <a:pt x="40934" y="24598"/>
                    </a:lnTo>
                    <a:lnTo>
                      <a:pt x="35310" y="43356"/>
                    </a:lnTo>
                    <a:lnTo>
                      <a:pt x="30634" y="62699"/>
                    </a:lnTo>
                    <a:lnTo>
                      <a:pt x="25704" y="79913"/>
                    </a:lnTo>
                    <a:lnTo>
                      <a:pt x="16976" y="101163"/>
                    </a:lnTo>
                    <a:lnTo>
                      <a:pt x="6683" y="127232"/>
                    </a:lnTo>
                    <a:lnTo>
                      <a:pt x="0" y="153711"/>
                    </a:lnTo>
                    <a:lnTo>
                      <a:pt x="2103" y="176192"/>
                    </a:lnTo>
                    <a:lnTo>
                      <a:pt x="36919" y="202277"/>
                    </a:lnTo>
                    <a:lnTo>
                      <a:pt x="74237" y="213710"/>
                    </a:lnTo>
                    <a:lnTo>
                      <a:pt x="109908" y="226784"/>
                    </a:lnTo>
                    <a:lnTo>
                      <a:pt x="160475" y="246336"/>
                    </a:lnTo>
                    <a:lnTo>
                      <a:pt x="212495" y="263306"/>
                    </a:lnTo>
                    <a:lnTo>
                      <a:pt x="252524" y="268636"/>
                    </a:lnTo>
                    <a:lnTo>
                      <a:pt x="267121" y="253269"/>
                    </a:lnTo>
                    <a:lnTo>
                      <a:pt x="260426" y="241574"/>
                    </a:lnTo>
                    <a:lnTo>
                      <a:pt x="244685" y="235238"/>
                    </a:lnTo>
                    <a:lnTo>
                      <a:pt x="195343" y="225940"/>
                    </a:lnTo>
                    <a:lnTo>
                      <a:pt x="178048" y="220972"/>
                    </a:lnTo>
                    <a:lnTo>
                      <a:pt x="161145" y="214583"/>
                    </a:lnTo>
                    <a:lnTo>
                      <a:pt x="144667" y="207123"/>
                    </a:lnTo>
                    <a:lnTo>
                      <a:pt x="128644" y="198946"/>
                    </a:lnTo>
                    <a:lnTo>
                      <a:pt x="113124" y="192134"/>
                    </a:lnTo>
                    <a:lnTo>
                      <a:pt x="68279" y="168235"/>
                    </a:lnTo>
                    <a:lnTo>
                      <a:pt x="53476" y="127619"/>
                    </a:lnTo>
                    <a:lnTo>
                      <a:pt x="56327" y="112328"/>
                    </a:lnTo>
                    <a:lnTo>
                      <a:pt x="60981" y="97221"/>
                    </a:lnTo>
                    <a:lnTo>
                      <a:pt x="66262" y="82121"/>
                    </a:lnTo>
                    <a:lnTo>
                      <a:pt x="68704" y="74470"/>
                    </a:lnTo>
                    <a:lnTo>
                      <a:pt x="99001" y="39642"/>
                    </a:lnTo>
                    <a:lnTo>
                      <a:pt x="128700" y="31706"/>
                    </a:lnTo>
                    <a:lnTo>
                      <a:pt x="142943" y="32646"/>
                    </a:lnTo>
                    <a:lnTo>
                      <a:pt x="158109" y="37725"/>
                    </a:lnTo>
                    <a:lnTo>
                      <a:pt x="172682" y="44674"/>
                    </a:lnTo>
                    <a:lnTo>
                      <a:pt x="187926" y="51311"/>
                    </a:lnTo>
                    <a:lnTo>
                      <a:pt x="203674" y="55978"/>
                    </a:lnTo>
                    <a:lnTo>
                      <a:pt x="219761" y="57013"/>
                    </a:lnTo>
                    <a:lnTo>
                      <a:pt x="226313" y="56008"/>
                    </a:lnTo>
                    <a:lnTo>
                      <a:pt x="232779" y="54190"/>
                    </a:lnTo>
                    <a:lnTo>
                      <a:pt x="239092" y="51702"/>
                    </a:lnTo>
                    <a:lnTo>
                      <a:pt x="245185" y="48688"/>
                    </a:lnTo>
                    <a:lnTo>
                      <a:pt x="220578" y="43844"/>
                    </a:lnTo>
                    <a:lnTo>
                      <a:pt x="209236" y="41316"/>
                    </a:lnTo>
                    <a:lnTo>
                      <a:pt x="198987" y="38490"/>
                    </a:lnTo>
                    <a:lnTo>
                      <a:pt x="165844" y="25779"/>
                    </a:lnTo>
                    <a:lnTo>
                      <a:pt x="120526" y="9247"/>
                    </a:lnTo>
                    <a:lnTo>
                      <a:pt x="76869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3" name="object 221">
                <a:extLst>
                  <a:ext uri="{FF2B5EF4-FFF2-40B4-BE49-F238E27FC236}">
                    <a16:creationId xmlns:a16="http://schemas.microsoft.com/office/drawing/2014/main" id="{D589D4B6-3F70-1732-DEA8-1F3BB89BB98C}"/>
                  </a:ext>
                </a:extLst>
              </p:cNvPr>
              <p:cNvSpPr/>
              <p:nvPr/>
            </p:nvSpPr>
            <p:spPr>
              <a:xfrm>
                <a:off x="7800695" y="5072385"/>
                <a:ext cx="191135" cy="158750"/>
              </a:xfrm>
              <a:custGeom>
                <a:avLst/>
                <a:gdLst/>
                <a:ahLst/>
                <a:cxnLst/>
                <a:rect l="l" t="t" r="r" b="b"/>
                <a:pathLst>
                  <a:path w="191134" h="158750">
                    <a:moveTo>
                      <a:pt x="23558" y="119545"/>
                    </a:moveTo>
                    <a:lnTo>
                      <a:pt x="20243" y="113868"/>
                    </a:lnTo>
                    <a:lnTo>
                      <a:pt x="10782" y="108750"/>
                    </a:lnTo>
                    <a:lnTo>
                      <a:pt x="5041" y="112953"/>
                    </a:lnTo>
                    <a:lnTo>
                      <a:pt x="2755" y="117690"/>
                    </a:lnTo>
                    <a:lnTo>
                      <a:pt x="0" y="123418"/>
                    </a:lnTo>
                    <a:lnTo>
                      <a:pt x="3200" y="129298"/>
                    </a:lnTo>
                    <a:lnTo>
                      <a:pt x="14173" y="131343"/>
                    </a:lnTo>
                    <a:lnTo>
                      <a:pt x="21539" y="129933"/>
                    </a:lnTo>
                    <a:lnTo>
                      <a:pt x="23558" y="119545"/>
                    </a:lnTo>
                    <a:close/>
                  </a:path>
                  <a:path w="191134" h="158750">
                    <a:moveTo>
                      <a:pt x="34315" y="22453"/>
                    </a:moveTo>
                    <a:lnTo>
                      <a:pt x="32905" y="14973"/>
                    </a:lnTo>
                    <a:lnTo>
                      <a:pt x="29489" y="7391"/>
                    </a:lnTo>
                    <a:lnTo>
                      <a:pt x="24841" y="2273"/>
                    </a:lnTo>
                    <a:lnTo>
                      <a:pt x="19583" y="0"/>
                    </a:lnTo>
                    <a:lnTo>
                      <a:pt x="14351" y="1016"/>
                    </a:lnTo>
                    <a:lnTo>
                      <a:pt x="10541" y="4470"/>
                    </a:lnTo>
                    <a:lnTo>
                      <a:pt x="7975" y="9829"/>
                    </a:lnTo>
                    <a:lnTo>
                      <a:pt x="7327" y="16522"/>
                    </a:lnTo>
                    <a:lnTo>
                      <a:pt x="9283" y="24003"/>
                    </a:lnTo>
                    <a:lnTo>
                      <a:pt x="13233" y="32778"/>
                    </a:lnTo>
                    <a:lnTo>
                      <a:pt x="21793" y="39128"/>
                    </a:lnTo>
                    <a:lnTo>
                      <a:pt x="27838" y="37960"/>
                    </a:lnTo>
                    <a:lnTo>
                      <a:pt x="32004" y="35166"/>
                    </a:lnTo>
                    <a:lnTo>
                      <a:pt x="34099" y="29591"/>
                    </a:lnTo>
                    <a:lnTo>
                      <a:pt x="34315" y="22453"/>
                    </a:lnTo>
                    <a:close/>
                  </a:path>
                  <a:path w="191134" h="158750">
                    <a:moveTo>
                      <a:pt x="142582" y="142125"/>
                    </a:moveTo>
                    <a:lnTo>
                      <a:pt x="137337" y="135140"/>
                    </a:lnTo>
                    <a:lnTo>
                      <a:pt x="124028" y="129489"/>
                    </a:lnTo>
                    <a:lnTo>
                      <a:pt x="116840" y="133502"/>
                    </a:lnTo>
                    <a:lnTo>
                      <a:pt x="113919" y="147510"/>
                    </a:lnTo>
                    <a:lnTo>
                      <a:pt x="116459" y="156006"/>
                    </a:lnTo>
                    <a:lnTo>
                      <a:pt x="123672" y="157403"/>
                    </a:lnTo>
                    <a:lnTo>
                      <a:pt x="129857" y="158597"/>
                    </a:lnTo>
                    <a:lnTo>
                      <a:pt x="137198" y="154597"/>
                    </a:lnTo>
                    <a:lnTo>
                      <a:pt x="142582" y="142125"/>
                    </a:lnTo>
                    <a:close/>
                  </a:path>
                  <a:path w="191134" h="158750">
                    <a:moveTo>
                      <a:pt x="190804" y="71183"/>
                    </a:moveTo>
                    <a:lnTo>
                      <a:pt x="188099" y="59169"/>
                    </a:lnTo>
                    <a:lnTo>
                      <a:pt x="170954" y="56413"/>
                    </a:lnTo>
                    <a:lnTo>
                      <a:pt x="161810" y="62153"/>
                    </a:lnTo>
                    <a:lnTo>
                      <a:pt x="158292" y="69215"/>
                    </a:lnTo>
                    <a:lnTo>
                      <a:pt x="157022" y="75742"/>
                    </a:lnTo>
                    <a:lnTo>
                      <a:pt x="159067" y="81889"/>
                    </a:lnTo>
                    <a:lnTo>
                      <a:pt x="163398" y="87045"/>
                    </a:lnTo>
                    <a:lnTo>
                      <a:pt x="169024" y="90639"/>
                    </a:lnTo>
                    <a:lnTo>
                      <a:pt x="176034" y="92049"/>
                    </a:lnTo>
                    <a:lnTo>
                      <a:pt x="182308" y="90271"/>
                    </a:lnTo>
                    <a:lnTo>
                      <a:pt x="187071" y="85801"/>
                    </a:lnTo>
                    <a:lnTo>
                      <a:pt x="189598" y="79108"/>
                    </a:lnTo>
                    <a:lnTo>
                      <a:pt x="190804" y="7118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4" name="object 222">
                <a:extLst>
                  <a:ext uri="{FF2B5EF4-FFF2-40B4-BE49-F238E27FC236}">
                    <a16:creationId xmlns:a16="http://schemas.microsoft.com/office/drawing/2014/main" id="{DDF3BAE4-D604-16DD-786B-85E91F60D070}"/>
                  </a:ext>
                </a:extLst>
              </p:cNvPr>
              <p:cNvSpPr/>
              <p:nvPr/>
            </p:nvSpPr>
            <p:spPr>
              <a:xfrm>
                <a:off x="7991678" y="5123351"/>
                <a:ext cx="48895" cy="120650"/>
              </a:xfrm>
              <a:custGeom>
                <a:avLst/>
                <a:gdLst/>
                <a:ahLst/>
                <a:cxnLst/>
                <a:rect l="l" t="t" r="r" b="b"/>
                <a:pathLst>
                  <a:path w="48895" h="120650">
                    <a:moveTo>
                      <a:pt x="20840" y="101142"/>
                    </a:moveTo>
                    <a:lnTo>
                      <a:pt x="19050" y="98171"/>
                    </a:lnTo>
                    <a:lnTo>
                      <a:pt x="11938" y="97243"/>
                    </a:lnTo>
                    <a:lnTo>
                      <a:pt x="4064" y="97243"/>
                    </a:lnTo>
                    <a:lnTo>
                      <a:pt x="635" y="100406"/>
                    </a:lnTo>
                    <a:lnTo>
                      <a:pt x="0" y="108585"/>
                    </a:lnTo>
                    <a:lnTo>
                      <a:pt x="0" y="116878"/>
                    </a:lnTo>
                    <a:lnTo>
                      <a:pt x="3441" y="120091"/>
                    </a:lnTo>
                    <a:lnTo>
                      <a:pt x="11925" y="120091"/>
                    </a:lnTo>
                    <a:lnTo>
                      <a:pt x="13843" y="119710"/>
                    </a:lnTo>
                    <a:lnTo>
                      <a:pt x="20840" y="109969"/>
                    </a:lnTo>
                    <a:lnTo>
                      <a:pt x="20840" y="101142"/>
                    </a:lnTo>
                    <a:close/>
                  </a:path>
                  <a:path w="48895" h="120650">
                    <a:moveTo>
                      <a:pt x="48475" y="10020"/>
                    </a:moveTo>
                    <a:lnTo>
                      <a:pt x="45427" y="1066"/>
                    </a:lnTo>
                    <a:lnTo>
                      <a:pt x="39319" y="0"/>
                    </a:lnTo>
                    <a:lnTo>
                      <a:pt x="32359" y="5638"/>
                    </a:lnTo>
                    <a:lnTo>
                      <a:pt x="17043" y="53124"/>
                    </a:lnTo>
                    <a:lnTo>
                      <a:pt x="15240" y="75857"/>
                    </a:lnTo>
                    <a:lnTo>
                      <a:pt x="16395" y="82359"/>
                    </a:lnTo>
                    <a:lnTo>
                      <a:pt x="20281" y="82740"/>
                    </a:lnTo>
                    <a:lnTo>
                      <a:pt x="26847" y="76073"/>
                    </a:lnTo>
                    <a:lnTo>
                      <a:pt x="34785" y="63106"/>
                    </a:lnTo>
                    <a:lnTo>
                      <a:pt x="42722" y="44564"/>
                    </a:lnTo>
                    <a:lnTo>
                      <a:pt x="47802" y="25107"/>
                    </a:lnTo>
                    <a:lnTo>
                      <a:pt x="48475" y="10020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15" name="object 223">
                <a:extLst>
                  <a:ext uri="{FF2B5EF4-FFF2-40B4-BE49-F238E27FC236}">
                    <a16:creationId xmlns:a16="http://schemas.microsoft.com/office/drawing/2014/main" id="{708F7485-CC56-DA63-DDA9-555AB44F72E5}"/>
                  </a:ext>
                </a:extLst>
              </p:cNvPr>
              <p:cNvPicPr/>
              <p:nvPr/>
            </p:nvPicPr>
            <p:blipFill>
              <a:blip r:embed="rId227" cstate="print"/>
              <a:stretch>
                <a:fillRect/>
              </a:stretch>
            </p:blipFill>
            <p:spPr>
              <a:xfrm>
                <a:off x="8028807" y="5124681"/>
                <a:ext cx="100954" cy="174965"/>
              </a:xfrm>
              <a:prstGeom prst="rect">
                <a:avLst/>
              </a:prstGeom>
            </p:spPr>
          </p:pic>
          <p:sp>
            <p:nvSpPr>
              <p:cNvPr id="2116" name="object 224">
                <a:extLst>
                  <a:ext uri="{FF2B5EF4-FFF2-40B4-BE49-F238E27FC236}">
                    <a16:creationId xmlns:a16="http://schemas.microsoft.com/office/drawing/2014/main" id="{21F7B9C1-6850-375B-F6E4-6F400C5082C9}"/>
                  </a:ext>
                </a:extLst>
              </p:cNvPr>
              <p:cNvSpPr/>
              <p:nvPr/>
            </p:nvSpPr>
            <p:spPr>
              <a:xfrm>
                <a:off x="7603842" y="5384638"/>
                <a:ext cx="375285" cy="270510"/>
              </a:xfrm>
              <a:custGeom>
                <a:avLst/>
                <a:gdLst/>
                <a:ahLst/>
                <a:cxnLst/>
                <a:rect l="l" t="t" r="r" b="b"/>
                <a:pathLst>
                  <a:path w="375284" h="270510">
                    <a:moveTo>
                      <a:pt x="82305" y="0"/>
                    </a:moveTo>
                    <a:lnTo>
                      <a:pt x="54521" y="7456"/>
                    </a:lnTo>
                    <a:lnTo>
                      <a:pt x="46200" y="22063"/>
                    </a:lnTo>
                    <a:lnTo>
                      <a:pt x="39802" y="39981"/>
                    </a:lnTo>
                    <a:lnTo>
                      <a:pt x="34296" y="58515"/>
                    </a:lnTo>
                    <a:lnTo>
                      <a:pt x="28648" y="74972"/>
                    </a:lnTo>
                    <a:lnTo>
                      <a:pt x="19110" y="95161"/>
                    </a:lnTo>
                    <a:lnTo>
                      <a:pt x="7813" y="119942"/>
                    </a:lnTo>
                    <a:lnTo>
                      <a:pt x="0" y="145300"/>
                    </a:lnTo>
                    <a:lnTo>
                      <a:pt x="910" y="167221"/>
                    </a:lnTo>
                    <a:lnTo>
                      <a:pt x="32438" y="191606"/>
                    </a:lnTo>
                    <a:lnTo>
                      <a:pt x="67118" y="201900"/>
                    </a:lnTo>
                    <a:lnTo>
                      <a:pt x="163021" y="243937"/>
                    </a:lnTo>
                    <a:lnTo>
                      <a:pt x="218547" y="260971"/>
                    </a:lnTo>
                    <a:lnTo>
                      <a:pt x="259740" y="256799"/>
                    </a:lnTo>
                    <a:lnTo>
                      <a:pt x="267303" y="254275"/>
                    </a:lnTo>
                    <a:lnTo>
                      <a:pt x="274109" y="254562"/>
                    </a:lnTo>
                    <a:lnTo>
                      <a:pt x="280982" y="256889"/>
                    </a:lnTo>
                    <a:lnTo>
                      <a:pt x="298822" y="265337"/>
                    </a:lnTo>
                    <a:lnTo>
                      <a:pt x="310019" y="269679"/>
                    </a:lnTo>
                    <a:lnTo>
                      <a:pt x="319979" y="270467"/>
                    </a:lnTo>
                    <a:lnTo>
                      <a:pt x="326346" y="264652"/>
                    </a:lnTo>
                    <a:lnTo>
                      <a:pt x="325295" y="256519"/>
                    </a:lnTo>
                    <a:lnTo>
                      <a:pt x="317050" y="251515"/>
                    </a:lnTo>
                    <a:lnTo>
                      <a:pt x="305354" y="248315"/>
                    </a:lnTo>
                    <a:lnTo>
                      <a:pt x="293949" y="245595"/>
                    </a:lnTo>
                    <a:lnTo>
                      <a:pt x="286675" y="242026"/>
                    </a:lnTo>
                    <a:lnTo>
                      <a:pt x="279261" y="236216"/>
                    </a:lnTo>
                    <a:lnTo>
                      <a:pt x="276868" y="230700"/>
                    </a:lnTo>
                    <a:lnTo>
                      <a:pt x="284661" y="228014"/>
                    </a:lnTo>
                    <a:lnTo>
                      <a:pt x="290106" y="227857"/>
                    </a:lnTo>
                    <a:lnTo>
                      <a:pt x="296734" y="232088"/>
                    </a:lnTo>
                    <a:lnTo>
                      <a:pt x="311645" y="238963"/>
                    </a:lnTo>
                    <a:lnTo>
                      <a:pt x="322852" y="243285"/>
                    </a:lnTo>
                    <a:lnTo>
                      <a:pt x="332668" y="244464"/>
                    </a:lnTo>
                    <a:lnTo>
                      <a:pt x="338628" y="239742"/>
                    </a:lnTo>
                    <a:lnTo>
                      <a:pt x="336502" y="232002"/>
                    </a:lnTo>
                    <a:lnTo>
                      <a:pt x="326661" y="225831"/>
                    </a:lnTo>
                    <a:lnTo>
                      <a:pt x="313524" y="221050"/>
                    </a:lnTo>
                    <a:lnTo>
                      <a:pt x="290493" y="214162"/>
                    </a:lnTo>
                    <a:lnTo>
                      <a:pt x="285289" y="203900"/>
                    </a:lnTo>
                    <a:lnTo>
                      <a:pt x="293331" y="201911"/>
                    </a:lnTo>
                    <a:lnTo>
                      <a:pt x="303770" y="203439"/>
                    </a:lnTo>
                    <a:lnTo>
                      <a:pt x="308472" y="206266"/>
                    </a:lnTo>
                    <a:lnTo>
                      <a:pt x="321408" y="212532"/>
                    </a:lnTo>
                    <a:lnTo>
                      <a:pt x="331145" y="216417"/>
                    </a:lnTo>
                    <a:lnTo>
                      <a:pt x="340849" y="217723"/>
                    </a:lnTo>
                    <a:lnTo>
                      <a:pt x="349392" y="214224"/>
                    </a:lnTo>
                    <a:lnTo>
                      <a:pt x="349988" y="207730"/>
                    </a:lnTo>
                    <a:lnTo>
                      <a:pt x="340358" y="201743"/>
                    </a:lnTo>
                    <a:lnTo>
                      <a:pt x="326139" y="196572"/>
                    </a:lnTo>
                    <a:lnTo>
                      <a:pt x="308398" y="191084"/>
                    </a:lnTo>
                    <a:lnTo>
                      <a:pt x="303477" y="188832"/>
                    </a:lnTo>
                    <a:lnTo>
                      <a:pt x="295739" y="183063"/>
                    </a:lnTo>
                    <a:lnTo>
                      <a:pt x="292389" y="179461"/>
                    </a:lnTo>
                    <a:lnTo>
                      <a:pt x="297268" y="177032"/>
                    </a:lnTo>
                    <a:lnTo>
                      <a:pt x="302574" y="176610"/>
                    </a:lnTo>
                    <a:lnTo>
                      <a:pt x="309134" y="178567"/>
                    </a:lnTo>
                    <a:lnTo>
                      <a:pt x="330574" y="188351"/>
                    </a:lnTo>
                    <a:lnTo>
                      <a:pt x="341785" y="192652"/>
                    </a:lnTo>
                    <a:lnTo>
                      <a:pt x="351457" y="194208"/>
                    </a:lnTo>
                    <a:lnTo>
                      <a:pt x="357025" y="190539"/>
                    </a:lnTo>
                    <a:lnTo>
                      <a:pt x="354506" y="183848"/>
                    </a:lnTo>
                    <a:lnTo>
                      <a:pt x="344519" y="178054"/>
                    </a:lnTo>
                    <a:lnTo>
                      <a:pt x="331385" y="173251"/>
                    </a:lnTo>
                    <a:lnTo>
                      <a:pt x="314807" y="168079"/>
                    </a:lnTo>
                    <a:lnTo>
                      <a:pt x="306221" y="164823"/>
                    </a:lnTo>
                    <a:lnTo>
                      <a:pt x="303236" y="160791"/>
                    </a:lnTo>
                    <a:lnTo>
                      <a:pt x="301892" y="154390"/>
                    </a:lnTo>
                    <a:lnTo>
                      <a:pt x="308879" y="153449"/>
                    </a:lnTo>
                    <a:lnTo>
                      <a:pt x="318510" y="155393"/>
                    </a:lnTo>
                    <a:lnTo>
                      <a:pt x="325100" y="157650"/>
                    </a:lnTo>
                    <a:lnTo>
                      <a:pt x="334350" y="162391"/>
                    </a:lnTo>
                    <a:lnTo>
                      <a:pt x="344776" y="166923"/>
                    </a:lnTo>
                    <a:lnTo>
                      <a:pt x="354465" y="168536"/>
                    </a:lnTo>
                    <a:lnTo>
                      <a:pt x="361507" y="164519"/>
                    </a:lnTo>
                    <a:lnTo>
                      <a:pt x="360362" y="157467"/>
                    </a:lnTo>
                    <a:lnTo>
                      <a:pt x="350196" y="151709"/>
                    </a:lnTo>
                    <a:lnTo>
                      <a:pt x="336177" y="147163"/>
                    </a:lnTo>
                    <a:lnTo>
                      <a:pt x="320440" y="142897"/>
                    </a:lnTo>
                    <a:lnTo>
                      <a:pt x="311739" y="141012"/>
                    </a:lnTo>
                    <a:lnTo>
                      <a:pt x="308493" y="132708"/>
                    </a:lnTo>
                    <a:lnTo>
                      <a:pt x="316869" y="131316"/>
                    </a:lnTo>
                    <a:lnTo>
                      <a:pt x="326827" y="132373"/>
                    </a:lnTo>
                    <a:lnTo>
                      <a:pt x="332335" y="135630"/>
                    </a:lnTo>
                    <a:lnTo>
                      <a:pt x="347569" y="142899"/>
                    </a:lnTo>
                    <a:lnTo>
                      <a:pt x="358766" y="147238"/>
                    </a:lnTo>
                    <a:lnTo>
                      <a:pt x="368726" y="148022"/>
                    </a:lnTo>
                    <a:lnTo>
                      <a:pt x="375098" y="142206"/>
                    </a:lnTo>
                    <a:lnTo>
                      <a:pt x="373382" y="133367"/>
                    </a:lnTo>
                    <a:lnTo>
                      <a:pt x="363683" y="126802"/>
                    </a:lnTo>
                    <a:lnTo>
                      <a:pt x="350536" y="122040"/>
                    </a:lnTo>
                    <a:lnTo>
                      <a:pt x="338471" y="118615"/>
                    </a:lnTo>
                    <a:lnTo>
                      <a:pt x="328879" y="113823"/>
                    </a:lnTo>
                    <a:lnTo>
                      <a:pt x="320793" y="107081"/>
                    </a:lnTo>
                    <a:lnTo>
                      <a:pt x="315209" y="101078"/>
                    </a:lnTo>
                    <a:lnTo>
                      <a:pt x="313121" y="98500"/>
                    </a:lnTo>
                    <a:lnTo>
                      <a:pt x="296694" y="76231"/>
                    </a:lnTo>
                    <a:lnTo>
                      <a:pt x="266313" y="62220"/>
                    </a:lnTo>
                    <a:lnTo>
                      <a:pt x="230777" y="52593"/>
                    </a:lnTo>
                    <a:lnTo>
                      <a:pt x="198883" y="43476"/>
                    </a:lnTo>
                    <a:lnTo>
                      <a:pt x="167354" y="29481"/>
                    </a:lnTo>
                    <a:lnTo>
                      <a:pt x="124205" y="11165"/>
                    </a:lnTo>
                    <a:lnTo>
                      <a:pt x="8230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7" name="object 225">
                <a:extLst>
                  <a:ext uri="{FF2B5EF4-FFF2-40B4-BE49-F238E27FC236}">
                    <a16:creationId xmlns:a16="http://schemas.microsoft.com/office/drawing/2014/main" id="{657E72C6-DA65-2F75-6B55-64323F664A82}"/>
                  </a:ext>
                </a:extLst>
              </p:cNvPr>
              <p:cNvSpPr/>
              <p:nvPr/>
            </p:nvSpPr>
            <p:spPr>
              <a:xfrm>
                <a:off x="7603847" y="5384634"/>
                <a:ext cx="260350" cy="260985"/>
              </a:xfrm>
              <a:custGeom>
                <a:avLst/>
                <a:gdLst/>
                <a:ahLst/>
                <a:cxnLst/>
                <a:rect l="l" t="t" r="r" b="b"/>
                <a:pathLst>
                  <a:path w="260350" h="260985">
                    <a:moveTo>
                      <a:pt x="82305" y="0"/>
                    </a:moveTo>
                    <a:lnTo>
                      <a:pt x="54521" y="7456"/>
                    </a:lnTo>
                    <a:lnTo>
                      <a:pt x="46200" y="22069"/>
                    </a:lnTo>
                    <a:lnTo>
                      <a:pt x="39802" y="39990"/>
                    </a:lnTo>
                    <a:lnTo>
                      <a:pt x="34296" y="58525"/>
                    </a:lnTo>
                    <a:lnTo>
                      <a:pt x="28648" y="74982"/>
                    </a:lnTo>
                    <a:lnTo>
                      <a:pt x="19110" y="95165"/>
                    </a:lnTo>
                    <a:lnTo>
                      <a:pt x="7813" y="119943"/>
                    </a:lnTo>
                    <a:lnTo>
                      <a:pt x="0" y="145300"/>
                    </a:lnTo>
                    <a:lnTo>
                      <a:pt x="910" y="167220"/>
                    </a:lnTo>
                    <a:lnTo>
                      <a:pt x="32428" y="191610"/>
                    </a:lnTo>
                    <a:lnTo>
                      <a:pt x="67107" y="201900"/>
                    </a:lnTo>
                    <a:lnTo>
                      <a:pt x="163019" y="243941"/>
                    </a:lnTo>
                    <a:lnTo>
                      <a:pt x="218546" y="260975"/>
                    </a:lnTo>
                    <a:lnTo>
                      <a:pt x="259740" y="256799"/>
                    </a:lnTo>
                    <a:lnTo>
                      <a:pt x="237419" y="244472"/>
                    </a:lnTo>
                    <a:lnTo>
                      <a:pt x="222290" y="237070"/>
                    </a:lnTo>
                    <a:lnTo>
                      <a:pt x="207434" y="231630"/>
                    </a:lnTo>
                    <a:lnTo>
                      <a:pt x="185931" y="225187"/>
                    </a:lnTo>
                    <a:lnTo>
                      <a:pt x="169396" y="219500"/>
                    </a:lnTo>
                    <a:lnTo>
                      <a:pt x="153316" y="212452"/>
                    </a:lnTo>
                    <a:lnTo>
                      <a:pt x="137700" y="204387"/>
                    </a:lnTo>
                    <a:lnTo>
                      <a:pt x="122561" y="195649"/>
                    </a:lnTo>
                    <a:lnTo>
                      <a:pt x="107841" y="188265"/>
                    </a:lnTo>
                    <a:lnTo>
                      <a:pt x="65526" y="162823"/>
                    </a:lnTo>
                    <a:lnTo>
                      <a:pt x="53070" y="137415"/>
                    </a:lnTo>
                    <a:lnTo>
                      <a:pt x="53197" y="122667"/>
                    </a:lnTo>
                    <a:lnTo>
                      <a:pt x="56732" y="107973"/>
                    </a:lnTo>
                    <a:lnTo>
                      <a:pt x="62008" y="93547"/>
                    </a:lnTo>
                    <a:lnTo>
                      <a:pt x="67889" y="79159"/>
                    </a:lnTo>
                    <a:lnTo>
                      <a:pt x="70644" y="71859"/>
                    </a:lnTo>
                    <a:lnTo>
                      <a:pt x="101787" y="39580"/>
                    </a:lnTo>
                    <a:lnTo>
                      <a:pt x="131005" y="33374"/>
                    </a:lnTo>
                    <a:lnTo>
                      <a:pt x="144779" y="35001"/>
                    </a:lnTo>
                    <a:lnTo>
                      <a:pt x="159241" y="40690"/>
                    </a:lnTo>
                    <a:lnTo>
                      <a:pt x="173036" y="48163"/>
                    </a:lnTo>
                    <a:lnTo>
                      <a:pt x="187495" y="55368"/>
                    </a:lnTo>
                    <a:lnTo>
                      <a:pt x="202542" y="60683"/>
                    </a:lnTo>
                    <a:lnTo>
                      <a:pt x="218098" y="62491"/>
                    </a:lnTo>
                    <a:lnTo>
                      <a:pt x="224508" y="61849"/>
                    </a:lnTo>
                    <a:lnTo>
                      <a:pt x="230875" y="60409"/>
                    </a:lnTo>
                    <a:lnTo>
                      <a:pt x="237128" y="58315"/>
                    </a:lnTo>
                    <a:lnTo>
                      <a:pt x="243196" y="55705"/>
                    </a:lnTo>
                    <a:lnTo>
                      <a:pt x="219554" y="49765"/>
                    </a:lnTo>
                    <a:lnTo>
                      <a:pt x="208674" y="46743"/>
                    </a:lnTo>
                    <a:lnTo>
                      <a:pt x="198873" y="43486"/>
                    </a:lnTo>
                    <a:lnTo>
                      <a:pt x="167349" y="29485"/>
                    </a:lnTo>
                    <a:lnTo>
                      <a:pt x="124204" y="11166"/>
                    </a:lnTo>
                    <a:lnTo>
                      <a:pt x="8230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8" name="object 226">
                <a:extLst>
                  <a:ext uri="{FF2B5EF4-FFF2-40B4-BE49-F238E27FC236}">
                    <a16:creationId xmlns:a16="http://schemas.microsoft.com/office/drawing/2014/main" id="{32FA53BE-F4F3-6EBB-5162-C852DFBE7442}"/>
                  </a:ext>
                </a:extLst>
              </p:cNvPr>
              <p:cNvSpPr/>
              <p:nvPr/>
            </p:nvSpPr>
            <p:spPr>
              <a:xfrm>
                <a:off x="7653883" y="5422601"/>
                <a:ext cx="187960" cy="160020"/>
              </a:xfrm>
              <a:custGeom>
                <a:avLst/>
                <a:gdLst/>
                <a:ahLst/>
                <a:cxnLst/>
                <a:rect l="l" t="t" r="r" b="b"/>
                <a:pathLst>
                  <a:path w="187959" h="160020">
                    <a:moveTo>
                      <a:pt x="23050" y="116205"/>
                    </a:moveTo>
                    <a:lnTo>
                      <a:pt x="20129" y="110515"/>
                    </a:lnTo>
                    <a:lnTo>
                      <a:pt x="11201" y="105092"/>
                    </a:lnTo>
                    <a:lnTo>
                      <a:pt x="5410" y="108864"/>
                    </a:lnTo>
                    <a:lnTo>
                      <a:pt x="2959" y="113347"/>
                    </a:lnTo>
                    <a:lnTo>
                      <a:pt x="0" y="118770"/>
                    </a:lnTo>
                    <a:lnTo>
                      <a:pt x="2819" y="124637"/>
                    </a:lnTo>
                    <a:lnTo>
                      <a:pt x="13360" y="127177"/>
                    </a:lnTo>
                    <a:lnTo>
                      <a:pt x="20574" y="126161"/>
                    </a:lnTo>
                    <a:lnTo>
                      <a:pt x="23050" y="116205"/>
                    </a:lnTo>
                    <a:close/>
                  </a:path>
                  <a:path w="187959" h="160020">
                    <a:moveTo>
                      <a:pt x="39687" y="24726"/>
                    </a:moveTo>
                    <a:lnTo>
                      <a:pt x="37376" y="15176"/>
                    </a:lnTo>
                    <a:lnTo>
                      <a:pt x="34442" y="7670"/>
                    </a:lnTo>
                    <a:lnTo>
                      <a:pt x="30187" y="2463"/>
                    </a:lnTo>
                    <a:lnTo>
                      <a:pt x="25196" y="0"/>
                    </a:lnTo>
                    <a:lnTo>
                      <a:pt x="20066" y="711"/>
                    </a:lnTo>
                    <a:lnTo>
                      <a:pt x="16205" y="3886"/>
                    </a:lnTo>
                    <a:lnTo>
                      <a:pt x="13436" y="8953"/>
                    </a:lnTo>
                    <a:lnTo>
                      <a:pt x="12484" y="15405"/>
                    </a:lnTo>
                    <a:lnTo>
                      <a:pt x="13995" y="22771"/>
                    </a:lnTo>
                    <a:lnTo>
                      <a:pt x="17399" y="31483"/>
                    </a:lnTo>
                    <a:lnTo>
                      <a:pt x="25374" y="38074"/>
                    </a:lnTo>
                    <a:lnTo>
                      <a:pt x="38214" y="36283"/>
                    </a:lnTo>
                    <a:lnTo>
                      <a:pt x="39687" y="24726"/>
                    </a:lnTo>
                    <a:close/>
                  </a:path>
                  <a:path w="187959" h="160020">
                    <a:moveTo>
                      <a:pt x="137426" y="144081"/>
                    </a:moveTo>
                    <a:lnTo>
                      <a:pt x="132689" y="137033"/>
                    </a:lnTo>
                    <a:lnTo>
                      <a:pt x="120040" y="130898"/>
                    </a:lnTo>
                    <a:lnTo>
                      <a:pt x="112877" y="134429"/>
                    </a:lnTo>
                    <a:lnTo>
                      <a:pt x="109334" y="147878"/>
                    </a:lnTo>
                    <a:lnTo>
                      <a:pt x="111366" y="156235"/>
                    </a:lnTo>
                    <a:lnTo>
                      <a:pt x="118313" y="157962"/>
                    </a:lnTo>
                    <a:lnTo>
                      <a:pt x="124244" y="159423"/>
                    </a:lnTo>
                    <a:lnTo>
                      <a:pt x="131559" y="155917"/>
                    </a:lnTo>
                    <a:lnTo>
                      <a:pt x="137426" y="144081"/>
                    </a:lnTo>
                    <a:close/>
                  </a:path>
                  <a:path w="187959" h="160020">
                    <a:moveTo>
                      <a:pt x="187769" y="77660"/>
                    </a:moveTo>
                    <a:lnTo>
                      <a:pt x="185750" y="65874"/>
                    </a:lnTo>
                    <a:lnTo>
                      <a:pt x="169252" y="62331"/>
                    </a:lnTo>
                    <a:lnTo>
                      <a:pt x="160096" y="67449"/>
                    </a:lnTo>
                    <a:lnTo>
                      <a:pt x="156324" y="74117"/>
                    </a:lnTo>
                    <a:lnTo>
                      <a:pt x="154762" y="80403"/>
                    </a:lnTo>
                    <a:lnTo>
                      <a:pt x="156438" y="86461"/>
                    </a:lnTo>
                    <a:lnTo>
                      <a:pt x="160388" y="91681"/>
                    </a:lnTo>
                    <a:lnTo>
                      <a:pt x="165658" y="95453"/>
                    </a:lnTo>
                    <a:lnTo>
                      <a:pt x="172402" y="97167"/>
                    </a:lnTo>
                    <a:lnTo>
                      <a:pt x="178562" y="95758"/>
                    </a:lnTo>
                    <a:lnTo>
                      <a:pt x="183413" y="91655"/>
                    </a:lnTo>
                    <a:lnTo>
                      <a:pt x="186207" y="85293"/>
                    </a:lnTo>
                    <a:lnTo>
                      <a:pt x="187769" y="7766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19" name="object 227">
                <a:extLst>
                  <a:ext uri="{FF2B5EF4-FFF2-40B4-BE49-F238E27FC236}">
                    <a16:creationId xmlns:a16="http://schemas.microsoft.com/office/drawing/2014/main" id="{DB5711AD-E182-6294-0C28-725A674DE6E1}"/>
                  </a:ext>
                </a:extLst>
              </p:cNvPr>
              <p:cNvSpPr/>
              <p:nvPr/>
            </p:nvSpPr>
            <p:spPr>
              <a:xfrm>
                <a:off x="7837259" y="5482634"/>
                <a:ext cx="52705" cy="114935"/>
              </a:xfrm>
              <a:custGeom>
                <a:avLst/>
                <a:gdLst/>
                <a:ahLst/>
                <a:cxnLst/>
                <a:rect l="l" t="t" r="r" b="b"/>
                <a:pathLst>
                  <a:path w="52704" h="114935">
                    <a:moveTo>
                      <a:pt x="20459" y="96697"/>
                    </a:moveTo>
                    <a:lnTo>
                      <a:pt x="19138" y="94246"/>
                    </a:lnTo>
                    <a:lnTo>
                      <a:pt x="10960" y="92862"/>
                    </a:lnTo>
                    <a:lnTo>
                      <a:pt x="4305" y="92862"/>
                    </a:lnTo>
                    <a:lnTo>
                      <a:pt x="1168" y="95478"/>
                    </a:lnTo>
                    <a:lnTo>
                      <a:pt x="0" y="104444"/>
                    </a:lnTo>
                    <a:lnTo>
                      <a:pt x="0" y="111721"/>
                    </a:lnTo>
                    <a:lnTo>
                      <a:pt x="3022" y="114871"/>
                    </a:lnTo>
                    <a:lnTo>
                      <a:pt x="13004" y="114871"/>
                    </a:lnTo>
                    <a:lnTo>
                      <a:pt x="20459" y="105562"/>
                    </a:lnTo>
                    <a:lnTo>
                      <a:pt x="20459" y="96697"/>
                    </a:lnTo>
                    <a:close/>
                  </a:path>
                  <a:path w="52704" h="114935">
                    <a:moveTo>
                      <a:pt x="52133" y="10185"/>
                    </a:moveTo>
                    <a:lnTo>
                      <a:pt x="49618" y="1346"/>
                    </a:lnTo>
                    <a:lnTo>
                      <a:pt x="43738" y="0"/>
                    </a:lnTo>
                    <a:lnTo>
                      <a:pt x="36703" y="5118"/>
                    </a:lnTo>
                    <a:lnTo>
                      <a:pt x="19456" y="50419"/>
                    </a:lnTo>
                    <a:lnTo>
                      <a:pt x="16573" y="72402"/>
                    </a:lnTo>
                    <a:lnTo>
                      <a:pt x="17360" y="78765"/>
                    </a:lnTo>
                    <a:lnTo>
                      <a:pt x="21107" y="79324"/>
                    </a:lnTo>
                    <a:lnTo>
                      <a:pt x="27825" y="73190"/>
                    </a:lnTo>
                    <a:lnTo>
                      <a:pt x="36169" y="60998"/>
                    </a:lnTo>
                    <a:lnTo>
                      <a:pt x="44805" y="43408"/>
                    </a:lnTo>
                    <a:lnTo>
                      <a:pt x="50711" y="24777"/>
                    </a:lnTo>
                    <a:lnTo>
                      <a:pt x="52133" y="1018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0" name="object 228">
                <a:extLst>
                  <a:ext uri="{FF2B5EF4-FFF2-40B4-BE49-F238E27FC236}">
                    <a16:creationId xmlns:a16="http://schemas.microsoft.com/office/drawing/2014/main" id="{9EC06FF2-7861-8E00-49C7-6F735D1287C2}"/>
                  </a:ext>
                </a:extLst>
              </p:cNvPr>
              <p:cNvSpPr/>
              <p:nvPr/>
            </p:nvSpPr>
            <p:spPr>
              <a:xfrm>
                <a:off x="7547873" y="5573688"/>
                <a:ext cx="375285" cy="280035"/>
              </a:xfrm>
              <a:custGeom>
                <a:avLst/>
                <a:gdLst/>
                <a:ahLst/>
                <a:cxnLst/>
                <a:rect l="l" t="t" r="r" b="b"/>
                <a:pathLst>
                  <a:path w="375284" h="280035">
                    <a:moveTo>
                      <a:pt x="87981" y="0"/>
                    </a:moveTo>
                    <a:lnTo>
                      <a:pt x="59924" y="6349"/>
                    </a:lnTo>
                    <a:lnTo>
                      <a:pt x="51035" y="20621"/>
                    </a:lnTo>
                    <a:lnTo>
                      <a:pt x="43935" y="38274"/>
                    </a:lnTo>
                    <a:lnTo>
                      <a:pt x="37699" y="56577"/>
                    </a:lnTo>
                    <a:lnTo>
                      <a:pt x="31401" y="72798"/>
                    </a:lnTo>
                    <a:lnTo>
                      <a:pt x="21077" y="92590"/>
                    </a:lnTo>
                    <a:lnTo>
                      <a:pt x="8810" y="116902"/>
                    </a:lnTo>
                    <a:lnTo>
                      <a:pt x="0" y="141932"/>
                    </a:lnTo>
                    <a:lnTo>
                      <a:pt x="41" y="163873"/>
                    </a:lnTo>
                    <a:lnTo>
                      <a:pt x="30574" y="189484"/>
                    </a:lnTo>
                    <a:lnTo>
                      <a:pt x="64824" y="201139"/>
                    </a:lnTo>
                    <a:lnTo>
                      <a:pt x="158988" y="246943"/>
                    </a:lnTo>
                    <a:lnTo>
                      <a:pt x="213796" y="266162"/>
                    </a:lnTo>
                    <a:lnTo>
                      <a:pt x="255122" y="263619"/>
                    </a:lnTo>
                    <a:lnTo>
                      <a:pt x="262776" y="261393"/>
                    </a:lnTo>
                    <a:lnTo>
                      <a:pt x="269564" y="261950"/>
                    </a:lnTo>
                    <a:lnTo>
                      <a:pt x="276341" y="264551"/>
                    </a:lnTo>
                    <a:lnTo>
                      <a:pt x="293838" y="273700"/>
                    </a:lnTo>
                    <a:lnTo>
                      <a:pt x="304852" y="278480"/>
                    </a:lnTo>
                    <a:lnTo>
                      <a:pt x="314773" y="279659"/>
                    </a:lnTo>
                    <a:lnTo>
                      <a:pt x="321372" y="274100"/>
                    </a:lnTo>
                    <a:lnTo>
                      <a:pt x="320639" y="265936"/>
                    </a:lnTo>
                    <a:lnTo>
                      <a:pt x="312596" y="260609"/>
                    </a:lnTo>
                    <a:lnTo>
                      <a:pt x="301032" y="256946"/>
                    </a:lnTo>
                    <a:lnTo>
                      <a:pt x="289739" y="253776"/>
                    </a:lnTo>
                    <a:lnTo>
                      <a:pt x="282615" y="249925"/>
                    </a:lnTo>
                    <a:lnTo>
                      <a:pt x="275437" y="243826"/>
                    </a:lnTo>
                    <a:lnTo>
                      <a:pt x="273264" y="238218"/>
                    </a:lnTo>
                    <a:lnTo>
                      <a:pt x="281153" y="235840"/>
                    </a:lnTo>
                    <a:lnTo>
                      <a:pt x="286608" y="235903"/>
                    </a:lnTo>
                    <a:lnTo>
                      <a:pt x="293069" y="240395"/>
                    </a:lnTo>
                    <a:lnTo>
                      <a:pt x="307690" y="247846"/>
                    </a:lnTo>
                    <a:lnTo>
                      <a:pt x="318716" y="252609"/>
                    </a:lnTo>
                    <a:lnTo>
                      <a:pt x="328475" y="254175"/>
                    </a:lnTo>
                    <a:lnTo>
                      <a:pt x="334617" y="249693"/>
                    </a:lnTo>
                    <a:lnTo>
                      <a:pt x="332804" y="241876"/>
                    </a:lnTo>
                    <a:lnTo>
                      <a:pt x="323217" y="235322"/>
                    </a:lnTo>
                    <a:lnTo>
                      <a:pt x="310280" y="230024"/>
                    </a:lnTo>
                    <a:lnTo>
                      <a:pt x="287540" y="222228"/>
                    </a:lnTo>
                    <a:lnTo>
                      <a:pt x="282744" y="211767"/>
                    </a:lnTo>
                    <a:lnTo>
                      <a:pt x="290849" y="210102"/>
                    </a:lnTo>
                    <a:lnTo>
                      <a:pt x="301226" y="212040"/>
                    </a:lnTo>
                    <a:lnTo>
                      <a:pt x="305812" y="215055"/>
                    </a:lnTo>
                    <a:lnTo>
                      <a:pt x="318492" y="221825"/>
                    </a:lnTo>
                    <a:lnTo>
                      <a:pt x="328070" y="226091"/>
                    </a:lnTo>
                    <a:lnTo>
                      <a:pt x="337715" y="227782"/>
                    </a:lnTo>
                    <a:lnTo>
                      <a:pt x="346387" y="224626"/>
                    </a:lnTo>
                    <a:lnTo>
                      <a:pt x="347236" y="218161"/>
                    </a:lnTo>
                    <a:lnTo>
                      <a:pt x="337853" y="211796"/>
                    </a:lnTo>
                    <a:lnTo>
                      <a:pt x="323852" y="206064"/>
                    </a:lnTo>
                    <a:lnTo>
                      <a:pt x="306335" y="199883"/>
                    </a:lnTo>
                    <a:lnTo>
                      <a:pt x="301508" y="197443"/>
                    </a:lnTo>
                    <a:lnTo>
                      <a:pt x="294011" y="191370"/>
                    </a:lnTo>
                    <a:lnTo>
                      <a:pt x="290797" y="187632"/>
                    </a:lnTo>
                    <a:lnTo>
                      <a:pt x="295781" y="185402"/>
                    </a:lnTo>
                    <a:lnTo>
                      <a:pt x="301097" y="185193"/>
                    </a:lnTo>
                    <a:lnTo>
                      <a:pt x="307571" y="187407"/>
                    </a:lnTo>
                    <a:lnTo>
                      <a:pt x="328608" y="198025"/>
                    </a:lnTo>
                    <a:lnTo>
                      <a:pt x="339642" y="202766"/>
                    </a:lnTo>
                    <a:lnTo>
                      <a:pt x="349245" y="204702"/>
                    </a:lnTo>
                    <a:lnTo>
                      <a:pt x="354952" y="201254"/>
                    </a:lnTo>
                    <a:lnTo>
                      <a:pt x="352696" y="194473"/>
                    </a:lnTo>
                    <a:lnTo>
                      <a:pt x="342946" y="188288"/>
                    </a:lnTo>
                    <a:lnTo>
                      <a:pt x="330013" y="182968"/>
                    </a:lnTo>
                    <a:lnTo>
                      <a:pt x="313655" y="177151"/>
                    </a:lnTo>
                    <a:lnTo>
                      <a:pt x="305205" y="173559"/>
                    </a:lnTo>
                    <a:lnTo>
                      <a:pt x="302377" y="169413"/>
                    </a:lnTo>
                    <a:lnTo>
                      <a:pt x="301287" y="162959"/>
                    </a:lnTo>
                    <a:lnTo>
                      <a:pt x="308305" y="162292"/>
                    </a:lnTo>
                    <a:lnTo>
                      <a:pt x="317855" y="164618"/>
                    </a:lnTo>
                    <a:lnTo>
                      <a:pt x="324356" y="167140"/>
                    </a:lnTo>
                    <a:lnTo>
                      <a:pt x="333409" y="172238"/>
                    </a:lnTo>
                    <a:lnTo>
                      <a:pt x="343644" y="177178"/>
                    </a:lnTo>
                    <a:lnTo>
                      <a:pt x="353262" y="179175"/>
                    </a:lnTo>
                    <a:lnTo>
                      <a:pt x="360459" y="175444"/>
                    </a:lnTo>
                    <a:lnTo>
                      <a:pt x="359597" y="168349"/>
                    </a:lnTo>
                    <a:lnTo>
                      <a:pt x="349667" y="162192"/>
                    </a:lnTo>
                    <a:lnTo>
                      <a:pt x="335837" y="157092"/>
                    </a:lnTo>
                    <a:lnTo>
                      <a:pt x="320272" y="152209"/>
                    </a:lnTo>
                    <a:lnTo>
                      <a:pt x="311655" y="149979"/>
                    </a:lnTo>
                    <a:lnTo>
                      <a:pt x="308744" y="141560"/>
                    </a:lnTo>
                    <a:lnTo>
                      <a:pt x="317173" y="140492"/>
                    </a:lnTo>
                    <a:lnTo>
                      <a:pt x="327078" y="141937"/>
                    </a:lnTo>
                    <a:lnTo>
                      <a:pt x="332460" y="145424"/>
                    </a:lnTo>
                    <a:lnTo>
                      <a:pt x="347387" y="153280"/>
                    </a:lnTo>
                    <a:lnTo>
                      <a:pt x="358404" y="158062"/>
                    </a:lnTo>
                    <a:lnTo>
                      <a:pt x="368326" y="159239"/>
                    </a:lnTo>
                    <a:lnTo>
                      <a:pt x="374920" y="153675"/>
                    </a:lnTo>
                    <a:lnTo>
                      <a:pt x="373556" y="144776"/>
                    </a:lnTo>
                    <a:lnTo>
                      <a:pt x="364124" y="137832"/>
                    </a:lnTo>
                    <a:lnTo>
                      <a:pt x="351175" y="132554"/>
                    </a:lnTo>
                    <a:lnTo>
                      <a:pt x="339256" y="128649"/>
                    </a:lnTo>
                    <a:lnTo>
                      <a:pt x="329858" y="123484"/>
                    </a:lnTo>
                    <a:lnTo>
                      <a:pt x="322046" y="116432"/>
                    </a:lnTo>
                    <a:lnTo>
                      <a:pt x="316705" y="110217"/>
                    </a:lnTo>
                    <a:lnTo>
                      <a:pt x="314723" y="107561"/>
                    </a:lnTo>
                    <a:lnTo>
                      <a:pt x="299188" y="84655"/>
                    </a:lnTo>
                    <a:lnTo>
                      <a:pt x="269384" y="69452"/>
                    </a:lnTo>
                    <a:lnTo>
                      <a:pt x="234255" y="58428"/>
                    </a:lnTo>
                    <a:lnTo>
                      <a:pt x="202747" y="48055"/>
                    </a:lnTo>
                    <a:lnTo>
                      <a:pt x="171798" y="32824"/>
                    </a:lnTo>
                    <a:lnTo>
                      <a:pt x="129408" y="12815"/>
                    </a:lnTo>
                    <a:lnTo>
                      <a:pt x="8798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1" name="object 229">
                <a:extLst>
                  <a:ext uri="{FF2B5EF4-FFF2-40B4-BE49-F238E27FC236}">
                    <a16:creationId xmlns:a16="http://schemas.microsoft.com/office/drawing/2014/main" id="{455B699A-FD68-14EC-9D67-69F356287692}"/>
                  </a:ext>
                </a:extLst>
              </p:cNvPr>
              <p:cNvSpPr/>
              <p:nvPr/>
            </p:nvSpPr>
            <p:spPr>
              <a:xfrm>
                <a:off x="7547871" y="5573688"/>
                <a:ext cx="255270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255270" h="266700">
                    <a:moveTo>
                      <a:pt x="87981" y="0"/>
                    </a:moveTo>
                    <a:lnTo>
                      <a:pt x="59924" y="6351"/>
                    </a:lnTo>
                    <a:lnTo>
                      <a:pt x="51035" y="20622"/>
                    </a:lnTo>
                    <a:lnTo>
                      <a:pt x="43935" y="38275"/>
                    </a:lnTo>
                    <a:lnTo>
                      <a:pt x="37699" y="56578"/>
                    </a:lnTo>
                    <a:lnTo>
                      <a:pt x="31401" y="72799"/>
                    </a:lnTo>
                    <a:lnTo>
                      <a:pt x="21077" y="92591"/>
                    </a:lnTo>
                    <a:lnTo>
                      <a:pt x="8810" y="116904"/>
                    </a:lnTo>
                    <a:lnTo>
                      <a:pt x="0" y="141933"/>
                    </a:lnTo>
                    <a:lnTo>
                      <a:pt x="41" y="163875"/>
                    </a:lnTo>
                    <a:lnTo>
                      <a:pt x="30574" y="189485"/>
                    </a:lnTo>
                    <a:lnTo>
                      <a:pt x="64824" y="201141"/>
                    </a:lnTo>
                    <a:lnTo>
                      <a:pt x="158988" y="246940"/>
                    </a:lnTo>
                    <a:lnTo>
                      <a:pt x="213796" y="266159"/>
                    </a:lnTo>
                    <a:lnTo>
                      <a:pt x="255122" y="263621"/>
                    </a:lnTo>
                    <a:lnTo>
                      <a:pt x="233304" y="250418"/>
                    </a:lnTo>
                    <a:lnTo>
                      <a:pt x="218479" y="242424"/>
                    </a:lnTo>
                    <a:lnTo>
                      <a:pt x="203851" y="236402"/>
                    </a:lnTo>
                    <a:lnTo>
                      <a:pt x="182622" y="229119"/>
                    </a:lnTo>
                    <a:lnTo>
                      <a:pt x="166328" y="222780"/>
                    </a:lnTo>
                    <a:lnTo>
                      <a:pt x="150539" y="215098"/>
                    </a:lnTo>
                    <a:lnTo>
                      <a:pt x="135253" y="206419"/>
                    </a:lnTo>
                    <a:lnTo>
                      <a:pt x="120467" y="197089"/>
                    </a:lnTo>
                    <a:lnTo>
                      <a:pt x="106056" y="189127"/>
                    </a:lnTo>
                    <a:lnTo>
                      <a:pt x="64783" y="162032"/>
                    </a:lnTo>
                    <a:lnTo>
                      <a:pt x="53344" y="136156"/>
                    </a:lnTo>
                    <a:lnTo>
                      <a:pt x="54053" y="121422"/>
                    </a:lnTo>
                    <a:lnTo>
                      <a:pt x="58165" y="106878"/>
                    </a:lnTo>
                    <a:lnTo>
                      <a:pt x="64008" y="92673"/>
                    </a:lnTo>
                    <a:lnTo>
                      <a:pt x="70455" y="78525"/>
                    </a:lnTo>
                    <a:lnTo>
                      <a:pt x="73496" y="71338"/>
                    </a:lnTo>
                    <a:lnTo>
                      <a:pt x="105891" y="40318"/>
                    </a:lnTo>
                    <a:lnTo>
                      <a:pt x="135330" y="35271"/>
                    </a:lnTo>
                    <a:lnTo>
                      <a:pt x="149032" y="37441"/>
                    </a:lnTo>
                    <a:lnTo>
                      <a:pt x="163261" y="43701"/>
                    </a:lnTo>
                    <a:lnTo>
                      <a:pt x="176743" y="51714"/>
                    </a:lnTo>
                    <a:lnTo>
                      <a:pt x="190903" y="59484"/>
                    </a:lnTo>
                    <a:lnTo>
                      <a:pt x="205729" y="65391"/>
                    </a:lnTo>
                    <a:lnTo>
                      <a:pt x="221207" y="67815"/>
                    </a:lnTo>
                    <a:lnTo>
                      <a:pt x="227636" y="67426"/>
                    </a:lnTo>
                    <a:lnTo>
                      <a:pt x="234054" y="66239"/>
                    </a:lnTo>
                    <a:lnTo>
                      <a:pt x="240383" y="64393"/>
                    </a:lnTo>
                    <a:lnTo>
                      <a:pt x="246547" y="62025"/>
                    </a:lnTo>
                    <a:lnTo>
                      <a:pt x="223163" y="55154"/>
                    </a:lnTo>
                    <a:lnTo>
                      <a:pt x="212412" y="51701"/>
                    </a:lnTo>
                    <a:lnTo>
                      <a:pt x="202747" y="48056"/>
                    </a:lnTo>
                    <a:lnTo>
                      <a:pt x="171798" y="32821"/>
                    </a:lnTo>
                    <a:lnTo>
                      <a:pt x="129408" y="12813"/>
                    </a:lnTo>
                    <a:lnTo>
                      <a:pt x="87981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2" name="object 230">
                <a:extLst>
                  <a:ext uri="{FF2B5EF4-FFF2-40B4-BE49-F238E27FC236}">
                    <a16:creationId xmlns:a16="http://schemas.microsoft.com/office/drawing/2014/main" id="{7A55BAAC-C2E8-8819-3EDC-57CC93DA8B05}"/>
                  </a:ext>
                </a:extLst>
              </p:cNvPr>
              <p:cNvSpPr/>
              <p:nvPr/>
            </p:nvSpPr>
            <p:spPr>
              <a:xfrm>
                <a:off x="7597419" y="5611348"/>
                <a:ext cx="189865" cy="163830"/>
              </a:xfrm>
              <a:custGeom>
                <a:avLst/>
                <a:gdLst/>
                <a:ahLst/>
                <a:cxnLst/>
                <a:rect l="l" t="t" r="r" b="b"/>
                <a:pathLst>
                  <a:path w="189865" h="163829">
                    <a:moveTo>
                      <a:pt x="23139" y="116014"/>
                    </a:moveTo>
                    <a:lnTo>
                      <a:pt x="20434" y="110223"/>
                    </a:lnTo>
                    <a:lnTo>
                      <a:pt x="11734" y="104457"/>
                    </a:lnTo>
                    <a:lnTo>
                      <a:pt x="5803" y="108000"/>
                    </a:lnTo>
                    <a:lnTo>
                      <a:pt x="3175" y="112382"/>
                    </a:lnTo>
                    <a:lnTo>
                      <a:pt x="0" y="117665"/>
                    </a:lnTo>
                    <a:lnTo>
                      <a:pt x="2578" y="123659"/>
                    </a:lnTo>
                    <a:lnTo>
                      <a:pt x="13017" y="126606"/>
                    </a:lnTo>
                    <a:lnTo>
                      <a:pt x="20269" y="125895"/>
                    </a:lnTo>
                    <a:lnTo>
                      <a:pt x="23139" y="116014"/>
                    </a:lnTo>
                    <a:close/>
                  </a:path>
                  <a:path w="189865" h="163829">
                    <a:moveTo>
                      <a:pt x="43383" y="25285"/>
                    </a:moveTo>
                    <a:lnTo>
                      <a:pt x="41440" y="15646"/>
                    </a:lnTo>
                    <a:lnTo>
                      <a:pt x="38811" y="8026"/>
                    </a:lnTo>
                    <a:lnTo>
                      <a:pt x="34759" y="2654"/>
                    </a:lnTo>
                    <a:lnTo>
                      <a:pt x="29870" y="0"/>
                    </a:lnTo>
                    <a:lnTo>
                      <a:pt x="24714" y="508"/>
                    </a:lnTo>
                    <a:lnTo>
                      <a:pt x="20726" y="3530"/>
                    </a:lnTo>
                    <a:lnTo>
                      <a:pt x="17780" y="8483"/>
                    </a:lnTo>
                    <a:lnTo>
                      <a:pt x="16560" y="14897"/>
                    </a:lnTo>
                    <a:lnTo>
                      <a:pt x="17780" y="22313"/>
                    </a:lnTo>
                    <a:lnTo>
                      <a:pt x="20840" y="31153"/>
                    </a:lnTo>
                    <a:lnTo>
                      <a:pt x="28549" y="38049"/>
                    </a:lnTo>
                    <a:lnTo>
                      <a:pt x="41440" y="36766"/>
                    </a:lnTo>
                    <a:lnTo>
                      <a:pt x="43383" y="25285"/>
                    </a:lnTo>
                    <a:close/>
                  </a:path>
                  <a:path w="189865" h="163829">
                    <a:moveTo>
                      <a:pt x="136309" y="148399"/>
                    </a:moveTo>
                    <a:lnTo>
                      <a:pt x="131851" y="141173"/>
                    </a:lnTo>
                    <a:lnTo>
                      <a:pt x="119468" y="134543"/>
                    </a:lnTo>
                    <a:lnTo>
                      <a:pt x="112166" y="137782"/>
                    </a:lnTo>
                    <a:lnTo>
                      <a:pt x="108102" y="151079"/>
                    </a:lnTo>
                    <a:lnTo>
                      <a:pt x="109791" y="159524"/>
                    </a:lnTo>
                    <a:lnTo>
                      <a:pt x="116662" y="161505"/>
                    </a:lnTo>
                    <a:lnTo>
                      <a:pt x="122542" y="163207"/>
                    </a:lnTo>
                    <a:lnTo>
                      <a:pt x="129997" y="159994"/>
                    </a:lnTo>
                    <a:lnTo>
                      <a:pt x="136309" y="148399"/>
                    </a:lnTo>
                    <a:close/>
                  </a:path>
                  <a:path w="189865" h="163829">
                    <a:moveTo>
                      <a:pt x="189255" y="84023"/>
                    </a:moveTo>
                    <a:lnTo>
                      <a:pt x="187693" y="72161"/>
                    </a:lnTo>
                    <a:lnTo>
                      <a:pt x="171348" y="67970"/>
                    </a:lnTo>
                    <a:lnTo>
                      <a:pt x="162001" y="72732"/>
                    </a:lnTo>
                    <a:lnTo>
                      <a:pt x="157962" y="79248"/>
                    </a:lnTo>
                    <a:lnTo>
                      <a:pt x="156159" y="85458"/>
                    </a:lnTo>
                    <a:lnTo>
                      <a:pt x="157594" y="91579"/>
                    </a:lnTo>
                    <a:lnTo>
                      <a:pt x="161328" y="96951"/>
                    </a:lnTo>
                    <a:lnTo>
                      <a:pt x="166446" y="100926"/>
                    </a:lnTo>
                    <a:lnTo>
                      <a:pt x="173113" y="102908"/>
                    </a:lnTo>
                    <a:lnTo>
                      <a:pt x="179336" y="101752"/>
                    </a:lnTo>
                    <a:lnTo>
                      <a:pt x="184340" y="97840"/>
                    </a:lnTo>
                    <a:lnTo>
                      <a:pt x="187375" y="91592"/>
                    </a:lnTo>
                    <a:lnTo>
                      <a:pt x="189255" y="8402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3" name="object 231">
                <a:extLst>
                  <a:ext uri="{FF2B5EF4-FFF2-40B4-BE49-F238E27FC236}">
                    <a16:creationId xmlns:a16="http://schemas.microsoft.com/office/drawing/2014/main" id="{198C0123-248A-23F1-9081-80D510A2CFB3}"/>
                  </a:ext>
                </a:extLst>
              </p:cNvPr>
              <p:cNvSpPr/>
              <p:nvPr/>
            </p:nvSpPr>
            <p:spPr>
              <a:xfrm>
                <a:off x="7778724" y="5679319"/>
                <a:ext cx="56515" cy="113664"/>
              </a:xfrm>
              <a:custGeom>
                <a:avLst/>
                <a:gdLst/>
                <a:ahLst/>
                <a:cxnLst/>
                <a:rect l="l" t="t" r="r" b="b"/>
                <a:pathLst>
                  <a:path w="56515" h="113664">
                    <a:moveTo>
                      <a:pt x="20637" y="95262"/>
                    </a:moveTo>
                    <a:lnTo>
                      <a:pt x="19634" y="93192"/>
                    </a:lnTo>
                    <a:lnTo>
                      <a:pt x="11264" y="91440"/>
                    </a:lnTo>
                    <a:lnTo>
                      <a:pt x="4597" y="91440"/>
                    </a:lnTo>
                    <a:lnTo>
                      <a:pt x="1638" y="93713"/>
                    </a:lnTo>
                    <a:lnTo>
                      <a:pt x="774" y="98729"/>
                    </a:lnTo>
                    <a:lnTo>
                      <a:pt x="0" y="103746"/>
                    </a:lnTo>
                    <a:lnTo>
                      <a:pt x="0" y="110096"/>
                    </a:lnTo>
                    <a:lnTo>
                      <a:pt x="2819" y="113271"/>
                    </a:lnTo>
                    <a:lnTo>
                      <a:pt x="12954" y="113271"/>
                    </a:lnTo>
                    <a:lnTo>
                      <a:pt x="20637" y="104406"/>
                    </a:lnTo>
                    <a:lnTo>
                      <a:pt x="20637" y="95262"/>
                    </a:lnTo>
                    <a:close/>
                  </a:path>
                  <a:path w="56515" h="113664">
                    <a:moveTo>
                      <a:pt x="55930" y="10502"/>
                    </a:moveTo>
                    <a:lnTo>
                      <a:pt x="53771" y="1574"/>
                    </a:lnTo>
                    <a:lnTo>
                      <a:pt x="47955" y="0"/>
                    </a:lnTo>
                    <a:lnTo>
                      <a:pt x="40716" y="4838"/>
                    </a:lnTo>
                    <a:lnTo>
                      <a:pt x="21691" y="49415"/>
                    </a:lnTo>
                    <a:lnTo>
                      <a:pt x="17945" y="71272"/>
                    </a:lnTo>
                    <a:lnTo>
                      <a:pt x="18491" y="77647"/>
                    </a:lnTo>
                    <a:lnTo>
                      <a:pt x="22199" y="78371"/>
                    </a:lnTo>
                    <a:lnTo>
                      <a:pt x="29159" y="72504"/>
                    </a:lnTo>
                    <a:lnTo>
                      <a:pt x="37973" y="60655"/>
                    </a:lnTo>
                    <a:lnTo>
                      <a:pt x="47307" y="43421"/>
                    </a:lnTo>
                    <a:lnTo>
                      <a:pt x="53936" y="25044"/>
                    </a:lnTo>
                    <a:lnTo>
                      <a:pt x="55930" y="1050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4" name="object 232">
                <a:extLst>
                  <a:ext uri="{FF2B5EF4-FFF2-40B4-BE49-F238E27FC236}">
                    <a16:creationId xmlns:a16="http://schemas.microsoft.com/office/drawing/2014/main" id="{F988796F-820B-40C1-D2C6-C0D60CC227E4}"/>
                  </a:ext>
                </a:extLst>
              </p:cNvPr>
              <p:cNvSpPr/>
              <p:nvPr/>
            </p:nvSpPr>
            <p:spPr>
              <a:xfrm>
                <a:off x="7664670" y="5198535"/>
                <a:ext cx="375285" cy="278765"/>
              </a:xfrm>
              <a:custGeom>
                <a:avLst/>
                <a:gdLst/>
                <a:ahLst/>
                <a:cxnLst/>
                <a:rect l="l" t="t" r="r" b="b"/>
                <a:pathLst>
                  <a:path w="375284" h="278764">
                    <a:moveTo>
                      <a:pt x="87332" y="0"/>
                    </a:moveTo>
                    <a:lnTo>
                      <a:pt x="59301" y="6479"/>
                    </a:lnTo>
                    <a:lnTo>
                      <a:pt x="50479" y="20792"/>
                    </a:lnTo>
                    <a:lnTo>
                      <a:pt x="43460" y="38479"/>
                    </a:lnTo>
                    <a:lnTo>
                      <a:pt x="37307" y="56812"/>
                    </a:lnTo>
                    <a:lnTo>
                      <a:pt x="31082" y="73063"/>
                    </a:lnTo>
                    <a:lnTo>
                      <a:pt x="20851" y="92900"/>
                    </a:lnTo>
                    <a:lnTo>
                      <a:pt x="8696" y="117269"/>
                    </a:lnTo>
                    <a:lnTo>
                      <a:pt x="0" y="142340"/>
                    </a:lnTo>
                    <a:lnTo>
                      <a:pt x="140" y="164286"/>
                    </a:lnTo>
                    <a:lnTo>
                      <a:pt x="30795" y="189749"/>
                    </a:lnTo>
                    <a:lnTo>
                      <a:pt x="65091" y="201248"/>
                    </a:lnTo>
                    <a:lnTo>
                      <a:pt x="159472" y="246612"/>
                    </a:lnTo>
                    <a:lnTo>
                      <a:pt x="214369" y="265578"/>
                    </a:lnTo>
                    <a:lnTo>
                      <a:pt x="255682" y="262848"/>
                    </a:lnTo>
                    <a:lnTo>
                      <a:pt x="263323" y="260588"/>
                    </a:lnTo>
                    <a:lnTo>
                      <a:pt x="270115" y="261115"/>
                    </a:lnTo>
                    <a:lnTo>
                      <a:pt x="276905" y="263684"/>
                    </a:lnTo>
                    <a:lnTo>
                      <a:pt x="294441" y="272752"/>
                    </a:lnTo>
                    <a:lnTo>
                      <a:pt x="305479" y="277481"/>
                    </a:lnTo>
                    <a:lnTo>
                      <a:pt x="315406" y="278614"/>
                    </a:lnTo>
                    <a:lnTo>
                      <a:pt x="321973" y="273026"/>
                    </a:lnTo>
                    <a:lnTo>
                      <a:pt x="321204" y="264862"/>
                    </a:lnTo>
                    <a:lnTo>
                      <a:pt x="313140" y="259572"/>
                    </a:lnTo>
                    <a:lnTo>
                      <a:pt x="301564" y="255964"/>
                    </a:lnTo>
                    <a:lnTo>
                      <a:pt x="290257" y="252848"/>
                    </a:lnTo>
                    <a:lnTo>
                      <a:pt x="283116" y="249029"/>
                    </a:lnTo>
                    <a:lnTo>
                      <a:pt x="275909" y="242962"/>
                    </a:lnTo>
                    <a:lnTo>
                      <a:pt x="273710" y="237365"/>
                    </a:lnTo>
                    <a:lnTo>
                      <a:pt x="281587" y="234954"/>
                    </a:lnTo>
                    <a:lnTo>
                      <a:pt x="287043" y="234985"/>
                    </a:lnTo>
                    <a:lnTo>
                      <a:pt x="293524" y="239446"/>
                    </a:lnTo>
                    <a:lnTo>
                      <a:pt x="308182" y="246840"/>
                    </a:lnTo>
                    <a:lnTo>
                      <a:pt x="319229" y="251549"/>
                    </a:lnTo>
                    <a:lnTo>
                      <a:pt x="328994" y="253067"/>
                    </a:lnTo>
                    <a:lnTo>
                      <a:pt x="335114" y="248555"/>
                    </a:lnTo>
                    <a:lnTo>
                      <a:pt x="333265" y="240747"/>
                    </a:lnTo>
                    <a:lnTo>
                      <a:pt x="323645" y="234236"/>
                    </a:lnTo>
                    <a:lnTo>
                      <a:pt x="310682" y="228998"/>
                    </a:lnTo>
                    <a:lnTo>
                      <a:pt x="287901" y="221310"/>
                    </a:lnTo>
                    <a:lnTo>
                      <a:pt x="283064" y="210871"/>
                    </a:lnTo>
                    <a:lnTo>
                      <a:pt x="291168" y="209164"/>
                    </a:lnTo>
                    <a:lnTo>
                      <a:pt x="301545" y="211059"/>
                    </a:lnTo>
                    <a:lnTo>
                      <a:pt x="306152" y="214043"/>
                    </a:lnTo>
                    <a:lnTo>
                      <a:pt x="318856" y="220766"/>
                    </a:lnTo>
                    <a:lnTo>
                      <a:pt x="328455" y="224989"/>
                    </a:lnTo>
                    <a:lnTo>
                      <a:pt x="338108" y="226635"/>
                    </a:lnTo>
                    <a:lnTo>
                      <a:pt x="346769" y="223436"/>
                    </a:lnTo>
                    <a:lnTo>
                      <a:pt x="347585" y="216965"/>
                    </a:lnTo>
                    <a:lnTo>
                      <a:pt x="338171" y="210643"/>
                    </a:lnTo>
                    <a:lnTo>
                      <a:pt x="324144" y="204977"/>
                    </a:lnTo>
                    <a:lnTo>
                      <a:pt x="306602" y="198881"/>
                    </a:lnTo>
                    <a:lnTo>
                      <a:pt x="301765" y="196452"/>
                    </a:lnTo>
                    <a:lnTo>
                      <a:pt x="294236" y="190421"/>
                    </a:lnTo>
                    <a:lnTo>
                      <a:pt x="291011" y="186704"/>
                    </a:lnTo>
                    <a:lnTo>
                      <a:pt x="295974" y="184442"/>
                    </a:lnTo>
                    <a:lnTo>
                      <a:pt x="301291" y="184207"/>
                    </a:lnTo>
                    <a:lnTo>
                      <a:pt x="307778" y="186391"/>
                    </a:lnTo>
                    <a:lnTo>
                      <a:pt x="328863" y="196916"/>
                    </a:lnTo>
                    <a:lnTo>
                      <a:pt x="339917" y="201608"/>
                    </a:lnTo>
                    <a:lnTo>
                      <a:pt x="349527" y="203502"/>
                    </a:lnTo>
                    <a:lnTo>
                      <a:pt x="355219" y="200033"/>
                    </a:lnTo>
                    <a:lnTo>
                      <a:pt x="352938" y="193256"/>
                    </a:lnTo>
                    <a:lnTo>
                      <a:pt x="343161" y="187115"/>
                    </a:lnTo>
                    <a:lnTo>
                      <a:pt x="330204" y="181857"/>
                    </a:lnTo>
                    <a:lnTo>
                      <a:pt x="313817" y="176107"/>
                    </a:lnTo>
                    <a:lnTo>
                      <a:pt x="305346" y="172558"/>
                    </a:lnTo>
                    <a:lnTo>
                      <a:pt x="302508" y="168422"/>
                    </a:lnTo>
                    <a:lnTo>
                      <a:pt x="301388" y="161973"/>
                    </a:lnTo>
                    <a:lnTo>
                      <a:pt x="308402" y="161276"/>
                    </a:lnTo>
                    <a:lnTo>
                      <a:pt x="317959" y="163558"/>
                    </a:lnTo>
                    <a:lnTo>
                      <a:pt x="324466" y="166045"/>
                    </a:lnTo>
                    <a:lnTo>
                      <a:pt x="333546" y="171103"/>
                    </a:lnTo>
                    <a:lnTo>
                      <a:pt x="343807" y="175996"/>
                    </a:lnTo>
                    <a:lnTo>
                      <a:pt x="353433" y="177950"/>
                    </a:lnTo>
                    <a:lnTo>
                      <a:pt x="360611" y="174191"/>
                    </a:lnTo>
                    <a:lnTo>
                      <a:pt x="359713" y="167100"/>
                    </a:lnTo>
                    <a:lnTo>
                      <a:pt x="349754" y="160987"/>
                    </a:lnTo>
                    <a:lnTo>
                      <a:pt x="335902" y="155950"/>
                    </a:lnTo>
                    <a:lnTo>
                      <a:pt x="320319" y="151134"/>
                    </a:lnTo>
                    <a:lnTo>
                      <a:pt x="311691" y="148956"/>
                    </a:lnTo>
                    <a:lnTo>
                      <a:pt x="308738" y="140538"/>
                    </a:lnTo>
                    <a:lnTo>
                      <a:pt x="317157" y="139438"/>
                    </a:lnTo>
                    <a:lnTo>
                      <a:pt x="327083" y="140841"/>
                    </a:lnTo>
                    <a:lnTo>
                      <a:pt x="332465" y="144297"/>
                    </a:lnTo>
                    <a:lnTo>
                      <a:pt x="347439" y="152087"/>
                    </a:lnTo>
                    <a:lnTo>
                      <a:pt x="358476" y="156819"/>
                    </a:lnTo>
                    <a:lnTo>
                      <a:pt x="368401" y="157951"/>
                    </a:lnTo>
                    <a:lnTo>
                      <a:pt x="374967" y="152359"/>
                    </a:lnTo>
                    <a:lnTo>
                      <a:pt x="373567" y="143464"/>
                    </a:lnTo>
                    <a:lnTo>
                      <a:pt x="364106" y="136565"/>
                    </a:lnTo>
                    <a:lnTo>
                      <a:pt x="351130" y="131349"/>
                    </a:lnTo>
                    <a:lnTo>
                      <a:pt x="339188" y="127501"/>
                    </a:lnTo>
                    <a:lnTo>
                      <a:pt x="329771" y="122375"/>
                    </a:lnTo>
                    <a:lnTo>
                      <a:pt x="321928" y="115356"/>
                    </a:lnTo>
                    <a:lnTo>
                      <a:pt x="316560" y="109165"/>
                    </a:lnTo>
                    <a:lnTo>
                      <a:pt x="314571" y="106518"/>
                    </a:lnTo>
                    <a:lnTo>
                      <a:pt x="298927" y="83683"/>
                    </a:lnTo>
                    <a:lnTo>
                      <a:pt x="269051" y="68620"/>
                    </a:lnTo>
                    <a:lnTo>
                      <a:pt x="233870" y="57760"/>
                    </a:lnTo>
                    <a:lnTo>
                      <a:pt x="202312" y="47535"/>
                    </a:lnTo>
                    <a:lnTo>
                      <a:pt x="171295" y="32440"/>
                    </a:lnTo>
                    <a:lnTo>
                      <a:pt x="128816" y="12624"/>
                    </a:lnTo>
                    <a:lnTo>
                      <a:pt x="8733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5" name="object 233">
                <a:extLst>
                  <a:ext uri="{FF2B5EF4-FFF2-40B4-BE49-F238E27FC236}">
                    <a16:creationId xmlns:a16="http://schemas.microsoft.com/office/drawing/2014/main" id="{3ADE5711-3968-514F-B307-17BC3E242D29}"/>
                  </a:ext>
                </a:extLst>
              </p:cNvPr>
              <p:cNvSpPr/>
              <p:nvPr/>
            </p:nvSpPr>
            <p:spPr>
              <a:xfrm>
                <a:off x="7664673" y="5198535"/>
                <a:ext cx="255904" cy="266065"/>
              </a:xfrm>
              <a:custGeom>
                <a:avLst/>
                <a:gdLst/>
                <a:ahLst/>
                <a:cxnLst/>
                <a:rect l="l" t="t" r="r" b="b"/>
                <a:pathLst>
                  <a:path w="255904" h="266064">
                    <a:moveTo>
                      <a:pt x="87329" y="0"/>
                    </a:moveTo>
                    <a:lnTo>
                      <a:pt x="59302" y="6479"/>
                    </a:lnTo>
                    <a:lnTo>
                      <a:pt x="50474" y="20792"/>
                    </a:lnTo>
                    <a:lnTo>
                      <a:pt x="43453" y="38479"/>
                    </a:lnTo>
                    <a:lnTo>
                      <a:pt x="37302" y="56812"/>
                    </a:lnTo>
                    <a:lnTo>
                      <a:pt x="31083" y="73063"/>
                    </a:lnTo>
                    <a:lnTo>
                      <a:pt x="20848" y="92900"/>
                    </a:lnTo>
                    <a:lnTo>
                      <a:pt x="8694" y="117269"/>
                    </a:lnTo>
                    <a:lnTo>
                      <a:pt x="0" y="142340"/>
                    </a:lnTo>
                    <a:lnTo>
                      <a:pt x="142" y="164286"/>
                    </a:lnTo>
                    <a:lnTo>
                      <a:pt x="30789" y="189749"/>
                    </a:lnTo>
                    <a:lnTo>
                      <a:pt x="65093" y="201248"/>
                    </a:lnTo>
                    <a:lnTo>
                      <a:pt x="159469" y="246612"/>
                    </a:lnTo>
                    <a:lnTo>
                      <a:pt x="214369" y="265578"/>
                    </a:lnTo>
                    <a:lnTo>
                      <a:pt x="255684" y="262848"/>
                    </a:lnTo>
                    <a:lnTo>
                      <a:pt x="233804" y="249745"/>
                    </a:lnTo>
                    <a:lnTo>
                      <a:pt x="218943" y="241819"/>
                    </a:lnTo>
                    <a:lnTo>
                      <a:pt x="204287" y="235865"/>
                    </a:lnTo>
                    <a:lnTo>
                      <a:pt x="183026" y="228682"/>
                    </a:lnTo>
                    <a:lnTo>
                      <a:pt x="166699" y="222415"/>
                    </a:lnTo>
                    <a:lnTo>
                      <a:pt x="150874" y="214808"/>
                    </a:lnTo>
                    <a:lnTo>
                      <a:pt x="135550" y="206203"/>
                    </a:lnTo>
                    <a:lnTo>
                      <a:pt x="120725" y="196944"/>
                    </a:lnTo>
                    <a:lnTo>
                      <a:pt x="106273" y="189048"/>
                    </a:lnTo>
                    <a:lnTo>
                      <a:pt x="64873" y="162139"/>
                    </a:lnTo>
                    <a:lnTo>
                      <a:pt x="53313" y="136314"/>
                    </a:lnTo>
                    <a:lnTo>
                      <a:pt x="53956" y="121577"/>
                    </a:lnTo>
                    <a:lnTo>
                      <a:pt x="58004" y="107018"/>
                    </a:lnTo>
                    <a:lnTo>
                      <a:pt x="63784" y="92790"/>
                    </a:lnTo>
                    <a:lnTo>
                      <a:pt x="70158" y="78611"/>
                    </a:lnTo>
                    <a:lnTo>
                      <a:pt x="73164" y="71409"/>
                    </a:lnTo>
                    <a:lnTo>
                      <a:pt x="105416" y="40237"/>
                    </a:lnTo>
                    <a:lnTo>
                      <a:pt x="134838" y="35055"/>
                    </a:lnTo>
                    <a:lnTo>
                      <a:pt x="148549" y="37164"/>
                    </a:lnTo>
                    <a:lnTo>
                      <a:pt x="162807" y="43357"/>
                    </a:lnTo>
                    <a:lnTo>
                      <a:pt x="176329" y="51307"/>
                    </a:lnTo>
                    <a:lnTo>
                      <a:pt x="190525" y="59013"/>
                    </a:lnTo>
                    <a:lnTo>
                      <a:pt x="205375" y="64851"/>
                    </a:lnTo>
                    <a:lnTo>
                      <a:pt x="220858" y="67200"/>
                    </a:lnTo>
                    <a:lnTo>
                      <a:pt x="227284" y="66785"/>
                    </a:lnTo>
                    <a:lnTo>
                      <a:pt x="233698" y="65570"/>
                    </a:lnTo>
                    <a:lnTo>
                      <a:pt x="240020" y="63694"/>
                    </a:lnTo>
                    <a:lnTo>
                      <a:pt x="246176" y="61294"/>
                    </a:lnTo>
                    <a:lnTo>
                      <a:pt x="222761" y="54532"/>
                    </a:lnTo>
                    <a:lnTo>
                      <a:pt x="211994" y="51131"/>
                    </a:lnTo>
                    <a:lnTo>
                      <a:pt x="202314" y="47535"/>
                    </a:lnTo>
                    <a:lnTo>
                      <a:pt x="171295" y="32440"/>
                    </a:lnTo>
                    <a:lnTo>
                      <a:pt x="128813" y="12624"/>
                    </a:lnTo>
                    <a:lnTo>
                      <a:pt x="87329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6" name="object 234">
                <a:extLst>
                  <a:ext uri="{FF2B5EF4-FFF2-40B4-BE49-F238E27FC236}">
                    <a16:creationId xmlns:a16="http://schemas.microsoft.com/office/drawing/2014/main" id="{C731BB13-E99E-223D-180F-C5E45F9C6F21}"/>
                  </a:ext>
                </a:extLst>
              </p:cNvPr>
              <p:cNvSpPr/>
              <p:nvPr/>
            </p:nvSpPr>
            <p:spPr>
              <a:xfrm>
                <a:off x="7714272" y="5236228"/>
                <a:ext cx="189230" cy="163195"/>
              </a:xfrm>
              <a:custGeom>
                <a:avLst/>
                <a:gdLst/>
                <a:ahLst/>
                <a:cxnLst/>
                <a:rect l="l" t="t" r="r" b="b"/>
                <a:pathLst>
                  <a:path w="189229" h="163195">
                    <a:moveTo>
                      <a:pt x="23139" y="116065"/>
                    </a:moveTo>
                    <a:lnTo>
                      <a:pt x="20396" y="110286"/>
                    </a:lnTo>
                    <a:lnTo>
                      <a:pt x="11684" y="104546"/>
                    </a:lnTo>
                    <a:lnTo>
                      <a:pt x="5765" y="108115"/>
                    </a:lnTo>
                    <a:lnTo>
                      <a:pt x="3149" y="112509"/>
                    </a:lnTo>
                    <a:lnTo>
                      <a:pt x="0" y="117817"/>
                    </a:lnTo>
                    <a:lnTo>
                      <a:pt x="2616" y="123786"/>
                    </a:lnTo>
                    <a:lnTo>
                      <a:pt x="13055" y="126682"/>
                    </a:lnTo>
                    <a:lnTo>
                      <a:pt x="20320" y="125933"/>
                    </a:lnTo>
                    <a:lnTo>
                      <a:pt x="23139" y="116065"/>
                    </a:lnTo>
                    <a:close/>
                  </a:path>
                  <a:path w="189229" h="163195">
                    <a:moveTo>
                      <a:pt x="42951" y="25234"/>
                    </a:moveTo>
                    <a:lnTo>
                      <a:pt x="40982" y="15608"/>
                    </a:lnTo>
                    <a:lnTo>
                      <a:pt x="38303" y="7988"/>
                    </a:lnTo>
                    <a:lnTo>
                      <a:pt x="34239" y="2641"/>
                    </a:lnTo>
                    <a:lnTo>
                      <a:pt x="29337" y="0"/>
                    </a:lnTo>
                    <a:lnTo>
                      <a:pt x="24193" y="546"/>
                    </a:lnTo>
                    <a:lnTo>
                      <a:pt x="20218" y="3568"/>
                    </a:lnTo>
                    <a:lnTo>
                      <a:pt x="17284" y="8534"/>
                    </a:lnTo>
                    <a:lnTo>
                      <a:pt x="16090" y="14960"/>
                    </a:lnTo>
                    <a:lnTo>
                      <a:pt x="17348" y="22377"/>
                    </a:lnTo>
                    <a:lnTo>
                      <a:pt x="20447" y="31203"/>
                    </a:lnTo>
                    <a:lnTo>
                      <a:pt x="28181" y="38061"/>
                    </a:lnTo>
                    <a:lnTo>
                      <a:pt x="41071" y="36728"/>
                    </a:lnTo>
                    <a:lnTo>
                      <a:pt x="42951" y="25234"/>
                    </a:lnTo>
                    <a:close/>
                  </a:path>
                  <a:path w="189229" h="163195">
                    <a:moveTo>
                      <a:pt x="136461" y="147929"/>
                    </a:moveTo>
                    <a:lnTo>
                      <a:pt x="131965" y="140716"/>
                    </a:lnTo>
                    <a:lnTo>
                      <a:pt x="119557" y="134137"/>
                    </a:lnTo>
                    <a:lnTo>
                      <a:pt x="112268" y="137414"/>
                    </a:lnTo>
                    <a:lnTo>
                      <a:pt x="108267" y="150736"/>
                    </a:lnTo>
                    <a:lnTo>
                      <a:pt x="109994" y="159156"/>
                    </a:lnTo>
                    <a:lnTo>
                      <a:pt x="116878" y="161124"/>
                    </a:lnTo>
                    <a:lnTo>
                      <a:pt x="122758" y="162788"/>
                    </a:lnTo>
                    <a:lnTo>
                      <a:pt x="130187" y="159537"/>
                    </a:lnTo>
                    <a:lnTo>
                      <a:pt x="136461" y="147929"/>
                    </a:lnTo>
                    <a:close/>
                  </a:path>
                  <a:path w="189229" h="163195">
                    <a:moveTo>
                      <a:pt x="189103" y="83299"/>
                    </a:moveTo>
                    <a:lnTo>
                      <a:pt x="187502" y="71437"/>
                    </a:lnTo>
                    <a:lnTo>
                      <a:pt x="171132" y="67335"/>
                    </a:lnTo>
                    <a:lnTo>
                      <a:pt x="161785" y="72123"/>
                    </a:lnTo>
                    <a:lnTo>
                      <a:pt x="157784" y="78663"/>
                    </a:lnTo>
                    <a:lnTo>
                      <a:pt x="156019" y="84886"/>
                    </a:lnTo>
                    <a:lnTo>
                      <a:pt x="157480" y="90995"/>
                    </a:lnTo>
                    <a:lnTo>
                      <a:pt x="161239" y="96354"/>
                    </a:lnTo>
                    <a:lnTo>
                      <a:pt x="166382" y="100304"/>
                    </a:lnTo>
                    <a:lnTo>
                      <a:pt x="173050" y="102260"/>
                    </a:lnTo>
                    <a:lnTo>
                      <a:pt x="179273" y="101066"/>
                    </a:lnTo>
                    <a:lnTo>
                      <a:pt x="184251" y="97129"/>
                    </a:lnTo>
                    <a:lnTo>
                      <a:pt x="187261" y="90868"/>
                    </a:lnTo>
                    <a:lnTo>
                      <a:pt x="189103" y="8329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7" name="object 235">
                <a:extLst>
                  <a:ext uri="{FF2B5EF4-FFF2-40B4-BE49-F238E27FC236}">
                    <a16:creationId xmlns:a16="http://schemas.microsoft.com/office/drawing/2014/main" id="{01893DDA-408F-B46C-0F5D-CA5A901F439E}"/>
                  </a:ext>
                </a:extLst>
              </p:cNvPr>
              <p:cNvSpPr/>
              <p:nvPr/>
            </p:nvSpPr>
            <p:spPr>
              <a:xfrm>
                <a:off x="7895831" y="5303284"/>
                <a:ext cx="55880" cy="113664"/>
              </a:xfrm>
              <a:custGeom>
                <a:avLst/>
                <a:gdLst/>
                <a:ahLst/>
                <a:cxnLst/>
                <a:rect l="l" t="t" r="r" b="b"/>
                <a:pathLst>
                  <a:path w="55879" h="113664">
                    <a:moveTo>
                      <a:pt x="20637" y="95440"/>
                    </a:moveTo>
                    <a:lnTo>
                      <a:pt x="19596" y="93332"/>
                    </a:lnTo>
                    <a:lnTo>
                      <a:pt x="11264" y="91630"/>
                    </a:lnTo>
                    <a:lnTo>
                      <a:pt x="4572" y="91630"/>
                    </a:lnTo>
                    <a:lnTo>
                      <a:pt x="1600" y="93929"/>
                    </a:lnTo>
                    <a:lnTo>
                      <a:pt x="762" y="98945"/>
                    </a:lnTo>
                    <a:lnTo>
                      <a:pt x="0" y="103974"/>
                    </a:lnTo>
                    <a:lnTo>
                      <a:pt x="0" y="110286"/>
                    </a:lnTo>
                    <a:lnTo>
                      <a:pt x="2857" y="113474"/>
                    </a:lnTo>
                    <a:lnTo>
                      <a:pt x="12966" y="113474"/>
                    </a:lnTo>
                    <a:lnTo>
                      <a:pt x="20637" y="104546"/>
                    </a:lnTo>
                    <a:lnTo>
                      <a:pt x="20637" y="95440"/>
                    </a:lnTo>
                    <a:close/>
                  </a:path>
                  <a:path w="55879" h="113664">
                    <a:moveTo>
                      <a:pt x="55499" y="10464"/>
                    </a:moveTo>
                    <a:lnTo>
                      <a:pt x="53301" y="1549"/>
                    </a:lnTo>
                    <a:lnTo>
                      <a:pt x="47472" y="0"/>
                    </a:lnTo>
                    <a:lnTo>
                      <a:pt x="40259" y="4876"/>
                    </a:lnTo>
                    <a:lnTo>
                      <a:pt x="21437" y="49542"/>
                    </a:lnTo>
                    <a:lnTo>
                      <a:pt x="17792" y="71412"/>
                    </a:lnTo>
                    <a:lnTo>
                      <a:pt x="18364" y="77787"/>
                    </a:lnTo>
                    <a:lnTo>
                      <a:pt x="22085" y="78486"/>
                    </a:lnTo>
                    <a:lnTo>
                      <a:pt x="29006" y="72593"/>
                    </a:lnTo>
                    <a:lnTo>
                      <a:pt x="37782" y="60706"/>
                    </a:lnTo>
                    <a:lnTo>
                      <a:pt x="47028" y="43421"/>
                    </a:lnTo>
                    <a:lnTo>
                      <a:pt x="53581" y="25006"/>
                    </a:lnTo>
                    <a:lnTo>
                      <a:pt x="55499" y="1046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8" name="object 236">
                <a:extLst>
                  <a:ext uri="{FF2B5EF4-FFF2-40B4-BE49-F238E27FC236}">
                    <a16:creationId xmlns:a16="http://schemas.microsoft.com/office/drawing/2014/main" id="{2EEC7C81-1B80-D512-29E0-1E5CB29F6507}"/>
                  </a:ext>
                </a:extLst>
              </p:cNvPr>
              <p:cNvSpPr/>
              <p:nvPr/>
            </p:nvSpPr>
            <p:spPr>
              <a:xfrm>
                <a:off x="7485466" y="6164627"/>
                <a:ext cx="360680" cy="215900"/>
              </a:xfrm>
              <a:custGeom>
                <a:avLst/>
                <a:gdLst/>
                <a:ahLst/>
                <a:cxnLst/>
                <a:rect l="l" t="t" r="r" b="b"/>
                <a:pathLst>
                  <a:path w="360679" h="215900">
                    <a:moveTo>
                      <a:pt x="83914" y="0"/>
                    </a:moveTo>
                    <a:lnTo>
                      <a:pt x="40554" y="417"/>
                    </a:lnTo>
                    <a:lnTo>
                      <a:pt x="11647" y="31316"/>
                    </a:lnTo>
                    <a:lnTo>
                      <a:pt x="9898" y="69627"/>
                    </a:lnTo>
                    <a:lnTo>
                      <a:pt x="8843" y="86990"/>
                    </a:lnTo>
                    <a:lnTo>
                      <a:pt x="5041" y="108990"/>
                    </a:lnTo>
                    <a:lnTo>
                      <a:pt x="765" y="135888"/>
                    </a:lnTo>
                    <a:lnTo>
                      <a:pt x="0" y="162415"/>
                    </a:lnTo>
                    <a:lnTo>
                      <a:pt x="6728" y="183302"/>
                    </a:lnTo>
                    <a:lnTo>
                      <a:pt x="43612" y="198387"/>
                    </a:lnTo>
                    <a:lnTo>
                      <a:pt x="79783" y="199060"/>
                    </a:lnTo>
                    <a:lnTo>
                      <a:pt x="183426" y="213986"/>
                    </a:lnTo>
                    <a:lnTo>
                      <a:pt x="241482" y="215590"/>
                    </a:lnTo>
                    <a:lnTo>
                      <a:pt x="280070" y="200578"/>
                    </a:lnTo>
                    <a:lnTo>
                      <a:pt x="286680" y="196128"/>
                    </a:lnTo>
                    <a:lnTo>
                      <a:pt x="293315" y="194590"/>
                    </a:lnTo>
                    <a:lnTo>
                      <a:pt x="300560" y="195002"/>
                    </a:lnTo>
                    <a:lnTo>
                      <a:pt x="320015" y="198386"/>
                    </a:lnTo>
                    <a:lnTo>
                      <a:pt x="331966" y="199582"/>
                    </a:lnTo>
                    <a:lnTo>
                      <a:pt x="341774" y="197683"/>
                    </a:lnTo>
                    <a:lnTo>
                      <a:pt x="346362" y="190380"/>
                    </a:lnTo>
                    <a:lnTo>
                      <a:pt x="343173" y="182821"/>
                    </a:lnTo>
                    <a:lnTo>
                      <a:pt x="333891" y="180196"/>
                    </a:lnTo>
                    <a:lnTo>
                      <a:pt x="321766" y="180230"/>
                    </a:lnTo>
                    <a:lnTo>
                      <a:pt x="310049" y="180652"/>
                    </a:lnTo>
                    <a:lnTo>
                      <a:pt x="302087" y="179156"/>
                    </a:lnTo>
                    <a:lnTo>
                      <a:pt x="293391" y="175535"/>
                    </a:lnTo>
                    <a:lnTo>
                      <a:pt x="289612" y="170858"/>
                    </a:lnTo>
                    <a:lnTo>
                      <a:pt x="296405" y="166192"/>
                    </a:lnTo>
                    <a:lnTo>
                      <a:pt x="301620" y="164580"/>
                    </a:lnTo>
                    <a:lnTo>
                      <a:pt x="309138" y="166894"/>
                    </a:lnTo>
                    <a:lnTo>
                      <a:pt x="325336" y="169541"/>
                    </a:lnTo>
                    <a:lnTo>
                      <a:pt x="337290" y="170714"/>
                    </a:lnTo>
                    <a:lnTo>
                      <a:pt x="347062" y="169231"/>
                    </a:lnTo>
                    <a:lnTo>
                      <a:pt x="351545" y="163093"/>
                    </a:lnTo>
                    <a:lnTo>
                      <a:pt x="347433" y="156202"/>
                    </a:lnTo>
                    <a:lnTo>
                      <a:pt x="336303" y="152880"/>
                    </a:lnTo>
                    <a:lnTo>
                      <a:pt x="322368" y="151774"/>
                    </a:lnTo>
                    <a:lnTo>
                      <a:pt x="298332" y="151282"/>
                    </a:lnTo>
                    <a:lnTo>
                      <a:pt x="290573" y="142779"/>
                    </a:lnTo>
                    <a:lnTo>
                      <a:pt x="297798" y="138716"/>
                    </a:lnTo>
                    <a:lnTo>
                      <a:pt x="308269" y="137408"/>
                    </a:lnTo>
                    <a:lnTo>
                      <a:pt x="313556" y="138874"/>
                    </a:lnTo>
                    <a:lnTo>
                      <a:pt x="327692" y="141461"/>
                    </a:lnTo>
                    <a:lnTo>
                      <a:pt x="338116" y="142606"/>
                    </a:lnTo>
                    <a:lnTo>
                      <a:pt x="347817" y="141278"/>
                    </a:lnTo>
                    <a:lnTo>
                      <a:pt x="355115" y="135628"/>
                    </a:lnTo>
                    <a:lnTo>
                      <a:pt x="353955" y="129211"/>
                    </a:lnTo>
                    <a:lnTo>
                      <a:pt x="343076" y="126010"/>
                    </a:lnTo>
                    <a:lnTo>
                      <a:pt x="327992" y="124820"/>
                    </a:lnTo>
                    <a:lnTo>
                      <a:pt x="309431" y="124267"/>
                    </a:lnTo>
                    <a:lnTo>
                      <a:pt x="304091" y="123408"/>
                    </a:lnTo>
                    <a:lnTo>
                      <a:pt x="295096" y="119911"/>
                    </a:lnTo>
                    <a:lnTo>
                      <a:pt x="290897" y="117335"/>
                    </a:lnTo>
                    <a:lnTo>
                      <a:pt x="294960" y="113691"/>
                    </a:lnTo>
                    <a:lnTo>
                      <a:pt x="299958" y="111870"/>
                    </a:lnTo>
                    <a:lnTo>
                      <a:pt x="306801" y="112005"/>
                    </a:lnTo>
                    <a:lnTo>
                      <a:pt x="330079" y="115711"/>
                    </a:lnTo>
                    <a:lnTo>
                      <a:pt x="342031" y="116866"/>
                    </a:lnTo>
                    <a:lnTo>
                      <a:pt x="351766" y="115787"/>
                    </a:lnTo>
                    <a:lnTo>
                      <a:pt x="356152" y="110770"/>
                    </a:lnTo>
                    <a:lnTo>
                      <a:pt x="351938" y="104994"/>
                    </a:lnTo>
                    <a:lnTo>
                      <a:pt x="340768" y="102072"/>
                    </a:lnTo>
                    <a:lnTo>
                      <a:pt x="326829" y="100947"/>
                    </a:lnTo>
                    <a:lnTo>
                      <a:pt x="309473" y="100383"/>
                    </a:lnTo>
                    <a:lnTo>
                      <a:pt x="300332" y="99534"/>
                    </a:lnTo>
                    <a:lnTo>
                      <a:pt x="296374" y="96446"/>
                    </a:lnTo>
                    <a:lnTo>
                      <a:pt x="293371" y="90637"/>
                    </a:lnTo>
                    <a:lnTo>
                      <a:pt x="299854" y="87866"/>
                    </a:lnTo>
                    <a:lnTo>
                      <a:pt x="309657" y="87170"/>
                    </a:lnTo>
                    <a:lnTo>
                      <a:pt x="316614" y="87587"/>
                    </a:lnTo>
                    <a:lnTo>
                      <a:pt x="326788" y="89687"/>
                    </a:lnTo>
                    <a:lnTo>
                      <a:pt x="338043" y="91273"/>
                    </a:lnTo>
                    <a:lnTo>
                      <a:pt x="347813" y="90243"/>
                    </a:lnTo>
                    <a:lnTo>
                      <a:pt x="353534" y="84498"/>
                    </a:lnTo>
                    <a:lnTo>
                      <a:pt x="350548" y="78008"/>
                    </a:lnTo>
                    <a:lnTo>
                      <a:pt x="339213" y="75170"/>
                    </a:lnTo>
                    <a:lnTo>
                      <a:pt x="324488" y="74525"/>
                    </a:lnTo>
                    <a:lnTo>
                      <a:pt x="308185" y="74614"/>
                    </a:lnTo>
                    <a:lnTo>
                      <a:pt x="299295" y="75116"/>
                    </a:lnTo>
                    <a:lnTo>
                      <a:pt x="293955" y="67986"/>
                    </a:lnTo>
                    <a:lnTo>
                      <a:pt x="301651" y="64405"/>
                    </a:lnTo>
                    <a:lnTo>
                      <a:pt x="311535" y="62761"/>
                    </a:lnTo>
                    <a:lnTo>
                      <a:pt x="317713" y="64436"/>
                    </a:lnTo>
                    <a:lnTo>
                      <a:pt x="334328" y="67374"/>
                    </a:lnTo>
                    <a:lnTo>
                      <a:pt x="346279" y="68571"/>
                    </a:lnTo>
                    <a:lnTo>
                      <a:pt x="356088" y="66671"/>
                    </a:lnTo>
                    <a:lnTo>
                      <a:pt x="360675" y="59368"/>
                    </a:lnTo>
                    <a:lnTo>
                      <a:pt x="356662" y="51307"/>
                    </a:lnTo>
                    <a:lnTo>
                      <a:pt x="345565" y="47565"/>
                    </a:lnTo>
                    <a:lnTo>
                      <a:pt x="331622" y="46481"/>
                    </a:lnTo>
                    <a:lnTo>
                      <a:pt x="319075" y="46395"/>
                    </a:lnTo>
                    <a:lnTo>
                      <a:pt x="308554" y="44338"/>
                    </a:lnTo>
                    <a:lnTo>
                      <a:pt x="298965" y="40000"/>
                    </a:lnTo>
                    <a:lnTo>
                      <a:pt x="291984" y="35705"/>
                    </a:lnTo>
                    <a:lnTo>
                      <a:pt x="289285" y="33777"/>
                    </a:lnTo>
                    <a:lnTo>
                      <a:pt x="267514" y="16698"/>
                    </a:lnTo>
                    <a:lnTo>
                      <a:pt x="234496" y="11302"/>
                    </a:lnTo>
                    <a:lnTo>
                      <a:pt x="197677" y="11505"/>
                    </a:lnTo>
                    <a:lnTo>
                      <a:pt x="164503" y="11223"/>
                    </a:lnTo>
                    <a:lnTo>
                      <a:pt x="130384" y="6142"/>
                    </a:lnTo>
                    <a:lnTo>
                      <a:pt x="83914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29" name="object 237">
                <a:extLst>
                  <a:ext uri="{FF2B5EF4-FFF2-40B4-BE49-F238E27FC236}">
                    <a16:creationId xmlns:a16="http://schemas.microsoft.com/office/drawing/2014/main" id="{02C15FD9-B28C-65FB-F0C3-18131FE1B9D3}"/>
                  </a:ext>
                </a:extLst>
              </p:cNvPr>
              <p:cNvSpPr/>
              <p:nvPr/>
            </p:nvSpPr>
            <p:spPr>
              <a:xfrm>
                <a:off x="7485468" y="6164628"/>
                <a:ext cx="280670" cy="215900"/>
              </a:xfrm>
              <a:custGeom>
                <a:avLst/>
                <a:gdLst/>
                <a:ahLst/>
                <a:cxnLst/>
                <a:rect l="l" t="t" r="r" b="b"/>
                <a:pathLst>
                  <a:path w="280670" h="215900">
                    <a:moveTo>
                      <a:pt x="83914" y="0"/>
                    </a:moveTo>
                    <a:lnTo>
                      <a:pt x="40554" y="417"/>
                    </a:lnTo>
                    <a:lnTo>
                      <a:pt x="11647" y="31316"/>
                    </a:lnTo>
                    <a:lnTo>
                      <a:pt x="9898" y="69627"/>
                    </a:lnTo>
                    <a:lnTo>
                      <a:pt x="8843" y="86990"/>
                    </a:lnTo>
                    <a:lnTo>
                      <a:pt x="5041" y="108990"/>
                    </a:lnTo>
                    <a:lnTo>
                      <a:pt x="765" y="135888"/>
                    </a:lnTo>
                    <a:lnTo>
                      <a:pt x="0" y="162415"/>
                    </a:lnTo>
                    <a:lnTo>
                      <a:pt x="6728" y="183302"/>
                    </a:lnTo>
                    <a:lnTo>
                      <a:pt x="43606" y="198386"/>
                    </a:lnTo>
                    <a:lnTo>
                      <a:pt x="79773" y="199050"/>
                    </a:lnTo>
                    <a:lnTo>
                      <a:pt x="183420" y="213985"/>
                    </a:lnTo>
                    <a:lnTo>
                      <a:pt x="241481" y="215590"/>
                    </a:lnTo>
                    <a:lnTo>
                      <a:pt x="280070" y="200578"/>
                    </a:lnTo>
                    <a:lnTo>
                      <a:pt x="255268" y="194650"/>
                    </a:lnTo>
                    <a:lnTo>
                      <a:pt x="238712" y="191551"/>
                    </a:lnTo>
                    <a:lnTo>
                      <a:pt x="222943" y="190273"/>
                    </a:lnTo>
                    <a:lnTo>
                      <a:pt x="200502" y="189804"/>
                    </a:lnTo>
                    <a:lnTo>
                      <a:pt x="183054" y="188734"/>
                    </a:lnTo>
                    <a:lnTo>
                      <a:pt x="165677" y="186231"/>
                    </a:lnTo>
                    <a:lnTo>
                      <a:pt x="148476" y="182624"/>
                    </a:lnTo>
                    <a:lnTo>
                      <a:pt x="131551" y="178244"/>
                    </a:lnTo>
                    <a:lnTo>
                      <a:pt x="115397" y="175050"/>
                    </a:lnTo>
                    <a:lnTo>
                      <a:pt x="67826" y="161815"/>
                    </a:lnTo>
                    <a:lnTo>
                      <a:pt x="45232" y="126404"/>
                    </a:lnTo>
                    <a:lnTo>
                      <a:pt x="44721" y="111300"/>
                    </a:lnTo>
                    <a:lnTo>
                      <a:pt x="45962" y="95995"/>
                    </a:lnTo>
                    <a:lnTo>
                      <a:pt x="47783" y="80552"/>
                    </a:lnTo>
                    <a:lnTo>
                      <a:pt x="48488" y="72779"/>
                    </a:lnTo>
                    <a:lnTo>
                      <a:pt x="69899" y="33369"/>
                    </a:lnTo>
                    <a:lnTo>
                      <a:pt x="110108" y="17481"/>
                    </a:lnTo>
                    <a:lnTo>
                      <a:pt x="125562" y="19108"/>
                    </a:lnTo>
                    <a:lnTo>
                      <a:pt x="140850" y="22626"/>
                    </a:lnTo>
                    <a:lnTo>
                      <a:pt x="156708" y="25712"/>
                    </a:lnTo>
                    <a:lnTo>
                      <a:pt x="199858" y="19004"/>
                    </a:lnTo>
                    <a:lnTo>
                      <a:pt x="210481" y="11181"/>
                    </a:lnTo>
                    <a:lnTo>
                      <a:pt x="186110" y="11764"/>
                    </a:lnTo>
                    <a:lnTo>
                      <a:pt x="174818" y="11751"/>
                    </a:lnTo>
                    <a:lnTo>
                      <a:pt x="164503" y="11223"/>
                    </a:lnTo>
                    <a:lnTo>
                      <a:pt x="130384" y="6142"/>
                    </a:lnTo>
                    <a:lnTo>
                      <a:pt x="83914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0" name="object 238">
                <a:extLst>
                  <a:ext uri="{FF2B5EF4-FFF2-40B4-BE49-F238E27FC236}">
                    <a16:creationId xmlns:a16="http://schemas.microsoft.com/office/drawing/2014/main" id="{24A5C755-0DE4-BA7E-38B7-334C1A72354F}"/>
                  </a:ext>
                </a:extLst>
              </p:cNvPr>
              <p:cNvSpPr/>
              <p:nvPr/>
            </p:nvSpPr>
            <p:spPr>
              <a:xfrm>
                <a:off x="7520394" y="6203524"/>
                <a:ext cx="187325" cy="127635"/>
              </a:xfrm>
              <a:custGeom>
                <a:avLst/>
                <a:gdLst/>
                <a:ahLst/>
                <a:cxnLst/>
                <a:rect l="l" t="t" r="r" b="b"/>
                <a:pathLst>
                  <a:path w="187325" h="127635">
                    <a:moveTo>
                      <a:pt x="28943" y="25006"/>
                    </a:moveTo>
                    <a:lnTo>
                      <a:pt x="8940" y="0"/>
                    </a:lnTo>
                    <a:lnTo>
                      <a:pt x="4191" y="2057"/>
                    </a:lnTo>
                    <a:lnTo>
                      <a:pt x="1308" y="6146"/>
                    </a:lnTo>
                    <a:lnTo>
                      <a:pt x="0" y="11760"/>
                    </a:lnTo>
                    <a:lnTo>
                      <a:pt x="800" y="18249"/>
                    </a:lnTo>
                    <a:lnTo>
                      <a:pt x="4216" y="24930"/>
                    </a:lnTo>
                    <a:lnTo>
                      <a:pt x="9829" y="32423"/>
                    </a:lnTo>
                    <a:lnTo>
                      <a:pt x="19265" y="36639"/>
                    </a:lnTo>
                    <a:lnTo>
                      <a:pt x="24752" y="34264"/>
                    </a:lnTo>
                    <a:lnTo>
                      <a:pt x="28130" y="30734"/>
                    </a:lnTo>
                    <a:lnTo>
                      <a:pt x="28943" y="25006"/>
                    </a:lnTo>
                    <a:close/>
                  </a:path>
                  <a:path w="187325" h="127635">
                    <a:moveTo>
                      <a:pt x="38150" y="122821"/>
                    </a:moveTo>
                    <a:lnTo>
                      <a:pt x="37884" y="112560"/>
                    </a:lnTo>
                    <a:lnTo>
                      <a:pt x="33528" y="107861"/>
                    </a:lnTo>
                    <a:lnTo>
                      <a:pt x="23495" y="105003"/>
                    </a:lnTo>
                    <a:lnTo>
                      <a:pt x="18923" y="110197"/>
                    </a:lnTo>
                    <a:lnTo>
                      <a:pt x="17754" y="115176"/>
                    </a:lnTo>
                    <a:lnTo>
                      <a:pt x="16344" y="121183"/>
                    </a:lnTo>
                    <a:lnTo>
                      <a:pt x="20624" y="126098"/>
                    </a:lnTo>
                    <a:lnTo>
                      <a:pt x="31457" y="125717"/>
                    </a:lnTo>
                    <a:lnTo>
                      <a:pt x="38150" y="122821"/>
                    </a:lnTo>
                    <a:close/>
                  </a:path>
                  <a:path w="187325" h="127635">
                    <a:moveTo>
                      <a:pt x="155536" y="108915"/>
                    </a:moveTo>
                    <a:lnTo>
                      <a:pt x="149098" y="103390"/>
                    </a:lnTo>
                    <a:lnTo>
                      <a:pt x="135267" y="100850"/>
                    </a:lnTo>
                    <a:lnTo>
                      <a:pt x="129311" y="106159"/>
                    </a:lnTo>
                    <a:lnTo>
                      <a:pt x="129489" y="120065"/>
                    </a:lnTo>
                    <a:lnTo>
                      <a:pt x="133680" y="127584"/>
                    </a:lnTo>
                    <a:lnTo>
                      <a:pt x="140817" y="127393"/>
                    </a:lnTo>
                    <a:lnTo>
                      <a:pt x="146939" y="127215"/>
                    </a:lnTo>
                    <a:lnTo>
                      <a:pt x="153047" y="121881"/>
                    </a:lnTo>
                    <a:lnTo>
                      <a:pt x="155536" y="108915"/>
                    </a:lnTo>
                    <a:close/>
                  </a:path>
                  <a:path w="187325" h="127635">
                    <a:moveTo>
                      <a:pt x="186867" y="39243"/>
                    </a:moveTo>
                    <a:lnTo>
                      <a:pt x="186347" y="31470"/>
                    </a:lnTo>
                    <a:lnTo>
                      <a:pt x="181254" y="20637"/>
                    </a:lnTo>
                    <a:lnTo>
                      <a:pt x="164401" y="21640"/>
                    </a:lnTo>
                    <a:lnTo>
                      <a:pt x="156933" y="29006"/>
                    </a:lnTo>
                    <a:lnTo>
                      <a:pt x="155092" y="36449"/>
                    </a:lnTo>
                    <a:lnTo>
                      <a:pt x="155257" y="42913"/>
                    </a:lnTo>
                    <a:lnTo>
                      <a:pt x="158496" y="48310"/>
                    </a:lnTo>
                    <a:lnTo>
                      <a:pt x="163690" y="52285"/>
                    </a:lnTo>
                    <a:lnTo>
                      <a:pt x="169773" y="54521"/>
                    </a:lnTo>
                    <a:lnTo>
                      <a:pt x="176733" y="54368"/>
                    </a:lnTo>
                    <a:lnTo>
                      <a:pt x="182295" y="51371"/>
                    </a:lnTo>
                    <a:lnTo>
                      <a:pt x="185877" y="46126"/>
                    </a:lnTo>
                    <a:lnTo>
                      <a:pt x="186867" y="3924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1" name="object 239">
                <a:extLst>
                  <a:ext uri="{FF2B5EF4-FFF2-40B4-BE49-F238E27FC236}">
                    <a16:creationId xmlns:a16="http://schemas.microsoft.com/office/drawing/2014/main" id="{C929EE7E-947F-0647-C21E-AD606065A058}"/>
                  </a:ext>
                </a:extLst>
              </p:cNvPr>
              <p:cNvSpPr/>
              <p:nvPr/>
            </p:nvSpPr>
            <p:spPr>
              <a:xfrm>
                <a:off x="7724394" y="6207232"/>
                <a:ext cx="29209" cy="123189"/>
              </a:xfrm>
              <a:custGeom>
                <a:avLst/>
                <a:gdLst/>
                <a:ahLst/>
                <a:cxnLst/>
                <a:rect l="l" t="t" r="r" b="b"/>
                <a:pathLst>
                  <a:path w="29209" h="123189">
                    <a:moveTo>
                      <a:pt x="23075" y="104051"/>
                    </a:moveTo>
                    <a:lnTo>
                      <a:pt x="16992" y="97663"/>
                    </a:lnTo>
                    <a:lnTo>
                      <a:pt x="3162" y="99098"/>
                    </a:lnTo>
                    <a:lnTo>
                      <a:pt x="0" y="103657"/>
                    </a:lnTo>
                    <a:lnTo>
                      <a:pt x="1422" y="113728"/>
                    </a:lnTo>
                    <a:lnTo>
                      <a:pt x="2476" y="119202"/>
                    </a:lnTo>
                    <a:lnTo>
                      <a:pt x="5511" y="120992"/>
                    </a:lnTo>
                    <a:lnTo>
                      <a:pt x="8547" y="122783"/>
                    </a:lnTo>
                    <a:lnTo>
                      <a:pt x="16586" y="119189"/>
                    </a:lnTo>
                    <a:lnTo>
                      <a:pt x="23075" y="104051"/>
                    </a:lnTo>
                    <a:close/>
                  </a:path>
                  <a:path w="29209" h="123189">
                    <a:moveTo>
                      <a:pt x="28892" y="22301"/>
                    </a:moveTo>
                    <a:lnTo>
                      <a:pt x="26365" y="7848"/>
                    </a:lnTo>
                    <a:lnTo>
                      <a:pt x="21590" y="0"/>
                    </a:lnTo>
                    <a:lnTo>
                      <a:pt x="15557" y="279"/>
                    </a:lnTo>
                    <a:lnTo>
                      <a:pt x="10147" y="7086"/>
                    </a:lnTo>
                    <a:lnTo>
                      <a:pt x="6527" y="17094"/>
                    </a:lnTo>
                    <a:lnTo>
                      <a:pt x="4699" y="29184"/>
                    </a:lnTo>
                    <a:lnTo>
                      <a:pt x="4648" y="42214"/>
                    </a:lnTo>
                    <a:lnTo>
                      <a:pt x="5600" y="55346"/>
                    </a:lnTo>
                    <a:lnTo>
                      <a:pt x="6896" y="67525"/>
                    </a:lnTo>
                    <a:lnTo>
                      <a:pt x="8686" y="77304"/>
                    </a:lnTo>
                    <a:lnTo>
                      <a:pt x="11150" y="83223"/>
                    </a:lnTo>
                    <a:lnTo>
                      <a:pt x="14909" y="82765"/>
                    </a:lnTo>
                    <a:lnTo>
                      <a:pt x="19748" y="75069"/>
                    </a:lnTo>
                    <a:lnTo>
                      <a:pt x="24536" y="61087"/>
                    </a:lnTo>
                    <a:lnTo>
                      <a:pt x="28168" y="41833"/>
                    </a:lnTo>
                    <a:lnTo>
                      <a:pt x="28892" y="2230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2" name="object 240">
                <a:extLst>
                  <a:ext uri="{FF2B5EF4-FFF2-40B4-BE49-F238E27FC236}">
                    <a16:creationId xmlns:a16="http://schemas.microsoft.com/office/drawing/2014/main" id="{0D41E24F-C202-F25C-487C-862ED1AEEBCE}"/>
                  </a:ext>
                </a:extLst>
              </p:cNvPr>
              <p:cNvSpPr/>
              <p:nvPr/>
            </p:nvSpPr>
            <p:spPr>
              <a:xfrm>
                <a:off x="7479228" y="6361126"/>
                <a:ext cx="354965" cy="207645"/>
              </a:xfrm>
              <a:custGeom>
                <a:avLst/>
                <a:gdLst/>
                <a:ahLst/>
                <a:cxnLst/>
                <a:rect l="l" t="t" r="r" b="b"/>
                <a:pathLst>
                  <a:path w="354965" h="207645">
                    <a:moveTo>
                      <a:pt x="74678" y="0"/>
                    </a:moveTo>
                    <a:lnTo>
                      <a:pt x="31425" y="3067"/>
                    </a:lnTo>
                    <a:lnTo>
                      <a:pt x="7574" y="19153"/>
                    </a:lnTo>
                    <a:lnTo>
                      <a:pt x="4462" y="35679"/>
                    </a:lnTo>
                    <a:lnTo>
                      <a:pt x="4242" y="54707"/>
                    </a:lnTo>
                    <a:lnTo>
                      <a:pt x="5062" y="74026"/>
                    </a:lnTo>
                    <a:lnTo>
                      <a:pt x="5071" y="91423"/>
                    </a:lnTo>
                    <a:lnTo>
                      <a:pt x="2621" y="113614"/>
                    </a:lnTo>
                    <a:lnTo>
                      <a:pt x="0" y="140723"/>
                    </a:lnTo>
                    <a:lnTo>
                      <a:pt x="859" y="167247"/>
                    </a:lnTo>
                    <a:lnTo>
                      <a:pt x="27924" y="198548"/>
                    </a:lnTo>
                    <a:lnTo>
                      <a:pt x="46590" y="200482"/>
                    </a:lnTo>
                    <a:lnTo>
                      <a:pt x="82734" y="198938"/>
                    </a:lnTo>
                    <a:lnTo>
                      <a:pt x="187095" y="207494"/>
                    </a:lnTo>
                    <a:lnTo>
                      <a:pt x="245141" y="205542"/>
                    </a:lnTo>
                    <a:lnTo>
                      <a:pt x="282738" y="188195"/>
                    </a:lnTo>
                    <a:lnTo>
                      <a:pt x="289065" y="183346"/>
                    </a:lnTo>
                    <a:lnTo>
                      <a:pt x="295595" y="181405"/>
                    </a:lnTo>
                    <a:lnTo>
                      <a:pt x="302854" y="181372"/>
                    </a:lnTo>
                    <a:lnTo>
                      <a:pt x="322473" y="183558"/>
                    </a:lnTo>
                    <a:lnTo>
                      <a:pt x="334474" y="184023"/>
                    </a:lnTo>
                    <a:lnTo>
                      <a:pt x="344147" y="181526"/>
                    </a:lnTo>
                    <a:lnTo>
                      <a:pt x="348276" y="173955"/>
                    </a:lnTo>
                    <a:lnTo>
                      <a:pt x="344637" y="166610"/>
                    </a:lnTo>
                    <a:lnTo>
                      <a:pt x="335213" y="164559"/>
                    </a:lnTo>
                    <a:lnTo>
                      <a:pt x="323111" y="165337"/>
                    </a:lnTo>
                    <a:lnTo>
                      <a:pt x="311439" y="166479"/>
                    </a:lnTo>
                    <a:lnTo>
                      <a:pt x="303402" y="165470"/>
                    </a:lnTo>
                    <a:lnTo>
                      <a:pt x="294501" y="162387"/>
                    </a:lnTo>
                    <a:lnTo>
                      <a:pt x="290443" y="157950"/>
                    </a:lnTo>
                    <a:lnTo>
                      <a:pt x="296937" y="152877"/>
                    </a:lnTo>
                    <a:lnTo>
                      <a:pt x="302047" y="150950"/>
                    </a:lnTo>
                    <a:lnTo>
                      <a:pt x="309690" y="152793"/>
                    </a:lnTo>
                    <a:lnTo>
                      <a:pt x="326020" y="154446"/>
                    </a:lnTo>
                    <a:lnTo>
                      <a:pt x="338021" y="154885"/>
                    </a:lnTo>
                    <a:lnTo>
                      <a:pt x="347683" y="152807"/>
                    </a:lnTo>
                    <a:lnTo>
                      <a:pt x="351783" y="146406"/>
                    </a:lnTo>
                    <a:lnTo>
                      <a:pt x="347260" y="139781"/>
                    </a:lnTo>
                    <a:lnTo>
                      <a:pt x="335949" y="137147"/>
                    </a:lnTo>
                    <a:lnTo>
                      <a:pt x="321972" y="136897"/>
                    </a:lnTo>
                    <a:lnTo>
                      <a:pt x="297952" y="137872"/>
                    </a:lnTo>
                    <a:lnTo>
                      <a:pt x="289691" y="129862"/>
                    </a:lnTo>
                    <a:lnTo>
                      <a:pt x="296644" y="125370"/>
                    </a:lnTo>
                    <a:lnTo>
                      <a:pt x="307020" y="123412"/>
                    </a:lnTo>
                    <a:lnTo>
                      <a:pt x="312381" y="124553"/>
                    </a:lnTo>
                    <a:lnTo>
                      <a:pt x="326653" y="126276"/>
                    </a:lnTo>
                    <a:lnTo>
                      <a:pt x="337125" y="126780"/>
                    </a:lnTo>
                    <a:lnTo>
                      <a:pt x="346728" y="124859"/>
                    </a:lnTo>
                    <a:lnTo>
                      <a:pt x="353668" y="118773"/>
                    </a:lnTo>
                    <a:lnTo>
                      <a:pt x="352117" y="112440"/>
                    </a:lnTo>
                    <a:lnTo>
                      <a:pt x="341062" y="109911"/>
                    </a:lnTo>
                    <a:lnTo>
                      <a:pt x="325934" y="109646"/>
                    </a:lnTo>
                    <a:lnTo>
                      <a:pt x="307376" y="110229"/>
                    </a:lnTo>
                    <a:lnTo>
                      <a:pt x="301984" y="109706"/>
                    </a:lnTo>
                    <a:lnTo>
                      <a:pt x="292801" y="106763"/>
                    </a:lnTo>
                    <a:lnTo>
                      <a:pt x="288455" y="104449"/>
                    </a:lnTo>
                    <a:lnTo>
                      <a:pt x="296675" y="96093"/>
                    </a:lnTo>
                    <a:lnTo>
                      <a:pt x="311114" y="98994"/>
                    </a:lnTo>
                    <a:lnTo>
                      <a:pt x="327455" y="100432"/>
                    </a:lnTo>
                    <a:lnTo>
                      <a:pt x="339454" y="100852"/>
                    </a:lnTo>
                    <a:lnTo>
                      <a:pt x="349105" y="99176"/>
                    </a:lnTo>
                    <a:lnTo>
                      <a:pt x="353176" y="93895"/>
                    </a:lnTo>
                    <a:lnTo>
                      <a:pt x="348620" y="88391"/>
                    </a:lnTo>
                    <a:lnTo>
                      <a:pt x="337292" y="86160"/>
                    </a:lnTo>
                    <a:lnTo>
                      <a:pt x="323308" y="85892"/>
                    </a:lnTo>
                    <a:lnTo>
                      <a:pt x="305952" y="86387"/>
                    </a:lnTo>
                    <a:lnTo>
                      <a:pt x="296780" y="86104"/>
                    </a:lnTo>
                    <a:lnTo>
                      <a:pt x="292644" y="83267"/>
                    </a:lnTo>
                    <a:lnTo>
                      <a:pt x="289287" y="77646"/>
                    </a:lnTo>
                    <a:lnTo>
                      <a:pt x="295587" y="74483"/>
                    </a:lnTo>
                    <a:lnTo>
                      <a:pt x="305329" y="73190"/>
                    </a:lnTo>
                    <a:lnTo>
                      <a:pt x="312298" y="73183"/>
                    </a:lnTo>
                    <a:lnTo>
                      <a:pt x="322583" y="74656"/>
                    </a:lnTo>
                    <a:lnTo>
                      <a:pt x="333913" y="75550"/>
                    </a:lnTo>
                    <a:lnTo>
                      <a:pt x="343601" y="73922"/>
                    </a:lnTo>
                    <a:lnTo>
                      <a:pt x="348956" y="67833"/>
                    </a:lnTo>
                    <a:lnTo>
                      <a:pt x="345581" y="61537"/>
                    </a:lnTo>
                    <a:lnTo>
                      <a:pt x="334094" y="59400"/>
                    </a:lnTo>
                    <a:lnTo>
                      <a:pt x="319358" y="59659"/>
                    </a:lnTo>
                    <a:lnTo>
                      <a:pt x="303083" y="60744"/>
                    </a:lnTo>
                    <a:lnTo>
                      <a:pt x="294246" y="61791"/>
                    </a:lnTo>
                    <a:lnTo>
                      <a:pt x="288476" y="54995"/>
                    </a:lnTo>
                    <a:lnTo>
                      <a:pt x="295942" y="50953"/>
                    </a:lnTo>
                    <a:lnTo>
                      <a:pt x="305711" y="48713"/>
                    </a:lnTo>
                    <a:lnTo>
                      <a:pt x="311973" y="50001"/>
                    </a:lnTo>
                    <a:lnTo>
                      <a:pt x="328740" y="51918"/>
                    </a:lnTo>
                    <a:lnTo>
                      <a:pt x="340740" y="52383"/>
                    </a:lnTo>
                    <a:lnTo>
                      <a:pt x="350415" y="49886"/>
                    </a:lnTo>
                    <a:lnTo>
                      <a:pt x="354548" y="42315"/>
                    </a:lnTo>
                    <a:lnTo>
                      <a:pt x="350049" y="34515"/>
                    </a:lnTo>
                    <a:lnTo>
                      <a:pt x="338743" y="31462"/>
                    </a:lnTo>
                    <a:lnTo>
                      <a:pt x="324761" y="31236"/>
                    </a:lnTo>
                    <a:lnTo>
                      <a:pt x="312235" y="31917"/>
                    </a:lnTo>
                    <a:lnTo>
                      <a:pt x="301610" y="30506"/>
                    </a:lnTo>
                    <a:lnTo>
                      <a:pt x="291773" y="26762"/>
                    </a:lnTo>
                    <a:lnTo>
                      <a:pt x="284542" y="22901"/>
                    </a:lnTo>
                    <a:lnTo>
                      <a:pt x="281733" y="21143"/>
                    </a:lnTo>
                    <a:lnTo>
                      <a:pt x="258953" y="5425"/>
                    </a:lnTo>
                    <a:lnTo>
                      <a:pt x="225665" y="2058"/>
                    </a:lnTo>
                    <a:lnTo>
                      <a:pt x="188928" y="4517"/>
                    </a:lnTo>
                    <a:lnTo>
                      <a:pt x="155800" y="6274"/>
                    </a:lnTo>
                    <a:lnTo>
                      <a:pt x="121435" y="3289"/>
                    </a:lnTo>
                    <a:lnTo>
                      <a:pt x="7467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3" name="object 241">
                <a:extLst>
                  <a:ext uri="{FF2B5EF4-FFF2-40B4-BE49-F238E27FC236}">
                    <a16:creationId xmlns:a16="http://schemas.microsoft.com/office/drawing/2014/main" id="{0ADA337B-2198-6AF4-1B6D-724645C4BD9E}"/>
                  </a:ext>
                </a:extLst>
              </p:cNvPr>
              <p:cNvSpPr/>
              <p:nvPr/>
            </p:nvSpPr>
            <p:spPr>
              <a:xfrm>
                <a:off x="7479228" y="6361128"/>
                <a:ext cx="283210" cy="207645"/>
              </a:xfrm>
              <a:custGeom>
                <a:avLst/>
                <a:gdLst/>
                <a:ahLst/>
                <a:cxnLst/>
                <a:rect l="l" t="t" r="r" b="b"/>
                <a:pathLst>
                  <a:path w="283209" h="207645">
                    <a:moveTo>
                      <a:pt x="74675" y="0"/>
                    </a:moveTo>
                    <a:lnTo>
                      <a:pt x="31425" y="3071"/>
                    </a:lnTo>
                    <a:lnTo>
                      <a:pt x="7580" y="19159"/>
                    </a:lnTo>
                    <a:lnTo>
                      <a:pt x="4462" y="35682"/>
                    </a:lnTo>
                    <a:lnTo>
                      <a:pt x="4239" y="54707"/>
                    </a:lnTo>
                    <a:lnTo>
                      <a:pt x="5058" y="74023"/>
                    </a:lnTo>
                    <a:lnTo>
                      <a:pt x="5067" y="91418"/>
                    </a:lnTo>
                    <a:lnTo>
                      <a:pt x="2619" y="113609"/>
                    </a:lnTo>
                    <a:lnTo>
                      <a:pt x="0" y="140718"/>
                    </a:lnTo>
                    <a:lnTo>
                      <a:pt x="859" y="167241"/>
                    </a:lnTo>
                    <a:lnTo>
                      <a:pt x="27920" y="198545"/>
                    </a:lnTo>
                    <a:lnTo>
                      <a:pt x="46586" y="200480"/>
                    </a:lnTo>
                    <a:lnTo>
                      <a:pt x="82730" y="198933"/>
                    </a:lnTo>
                    <a:lnTo>
                      <a:pt x="187095" y="207489"/>
                    </a:lnTo>
                    <a:lnTo>
                      <a:pt x="245142" y="205537"/>
                    </a:lnTo>
                    <a:lnTo>
                      <a:pt x="282734" y="188190"/>
                    </a:lnTo>
                    <a:lnTo>
                      <a:pt x="257617" y="183793"/>
                    </a:lnTo>
                    <a:lnTo>
                      <a:pt x="240904" y="181714"/>
                    </a:lnTo>
                    <a:lnTo>
                      <a:pt x="225089" y="181402"/>
                    </a:lnTo>
                    <a:lnTo>
                      <a:pt x="202663" y="182305"/>
                    </a:lnTo>
                    <a:lnTo>
                      <a:pt x="185180" y="182306"/>
                    </a:lnTo>
                    <a:lnTo>
                      <a:pt x="167679" y="180872"/>
                    </a:lnTo>
                    <a:lnTo>
                      <a:pt x="150286" y="178325"/>
                    </a:lnTo>
                    <a:lnTo>
                      <a:pt x="133126" y="174986"/>
                    </a:lnTo>
                    <a:lnTo>
                      <a:pt x="116809" y="172787"/>
                    </a:lnTo>
                    <a:lnTo>
                      <a:pt x="68521" y="162495"/>
                    </a:lnTo>
                    <a:lnTo>
                      <a:pt x="43801" y="128534"/>
                    </a:lnTo>
                    <a:lnTo>
                      <a:pt x="42366" y="113488"/>
                    </a:lnTo>
                    <a:lnTo>
                      <a:pt x="42668" y="98130"/>
                    </a:lnTo>
                    <a:lnTo>
                      <a:pt x="43545" y="82611"/>
                    </a:lnTo>
                    <a:lnTo>
                      <a:pt x="43773" y="74808"/>
                    </a:lnTo>
                    <a:lnTo>
                      <a:pt x="62720" y="34163"/>
                    </a:lnTo>
                    <a:lnTo>
                      <a:pt x="101891" y="15843"/>
                    </a:lnTo>
                    <a:lnTo>
                      <a:pt x="117420" y="16520"/>
                    </a:lnTo>
                    <a:lnTo>
                      <a:pt x="132891" y="19098"/>
                    </a:lnTo>
                    <a:lnTo>
                      <a:pt x="148905" y="21208"/>
                    </a:lnTo>
                    <a:lnTo>
                      <a:pt x="191570" y="11873"/>
                    </a:lnTo>
                    <a:lnTo>
                      <a:pt x="201690" y="3410"/>
                    </a:lnTo>
                    <a:lnTo>
                      <a:pt x="177400" y="5480"/>
                    </a:lnTo>
                    <a:lnTo>
                      <a:pt x="166127" y="6159"/>
                    </a:lnTo>
                    <a:lnTo>
                      <a:pt x="155796" y="6269"/>
                    </a:lnTo>
                    <a:lnTo>
                      <a:pt x="121432" y="3285"/>
                    </a:lnTo>
                    <a:lnTo>
                      <a:pt x="7467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4" name="object 242">
                <a:extLst>
                  <a:ext uri="{FF2B5EF4-FFF2-40B4-BE49-F238E27FC236}">
                    <a16:creationId xmlns:a16="http://schemas.microsoft.com/office/drawing/2014/main" id="{6075144A-2046-157A-22ED-6A4A93B75E51}"/>
                  </a:ext>
                </a:extLst>
              </p:cNvPr>
              <p:cNvSpPr/>
              <p:nvPr/>
            </p:nvSpPr>
            <p:spPr>
              <a:xfrm>
                <a:off x="7508113" y="6402393"/>
                <a:ext cx="188595" cy="125730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25729">
                    <a:moveTo>
                      <a:pt x="29692" y="23736"/>
                    </a:moveTo>
                    <a:lnTo>
                      <a:pt x="8191" y="0"/>
                    </a:lnTo>
                    <a:lnTo>
                      <a:pt x="3581" y="2349"/>
                    </a:lnTo>
                    <a:lnTo>
                      <a:pt x="952" y="6604"/>
                    </a:lnTo>
                    <a:lnTo>
                      <a:pt x="0" y="12293"/>
                    </a:lnTo>
                    <a:lnTo>
                      <a:pt x="1193" y="18719"/>
                    </a:lnTo>
                    <a:lnTo>
                      <a:pt x="5016" y="25184"/>
                    </a:lnTo>
                    <a:lnTo>
                      <a:pt x="11061" y="32321"/>
                    </a:lnTo>
                    <a:lnTo>
                      <a:pt x="20751" y="35941"/>
                    </a:lnTo>
                    <a:lnTo>
                      <a:pt x="26085" y="33248"/>
                    </a:lnTo>
                    <a:lnTo>
                      <a:pt x="29235" y="29502"/>
                    </a:lnTo>
                    <a:lnTo>
                      <a:pt x="29692" y="23736"/>
                    </a:lnTo>
                    <a:close/>
                  </a:path>
                  <a:path w="188595" h="125729">
                    <a:moveTo>
                      <a:pt x="44869" y="120815"/>
                    </a:moveTo>
                    <a:lnTo>
                      <a:pt x="43967" y="110578"/>
                    </a:lnTo>
                    <a:lnTo>
                      <a:pt x="39357" y="106159"/>
                    </a:lnTo>
                    <a:lnTo>
                      <a:pt x="29159" y="103936"/>
                    </a:lnTo>
                    <a:lnTo>
                      <a:pt x="24904" y="109385"/>
                    </a:lnTo>
                    <a:lnTo>
                      <a:pt x="24041" y="114427"/>
                    </a:lnTo>
                    <a:lnTo>
                      <a:pt x="23012" y="120510"/>
                    </a:lnTo>
                    <a:lnTo>
                      <a:pt x="27584" y="125145"/>
                    </a:lnTo>
                    <a:lnTo>
                      <a:pt x="38366" y="124104"/>
                    </a:lnTo>
                    <a:lnTo>
                      <a:pt x="44869" y="120815"/>
                    </a:lnTo>
                    <a:close/>
                  </a:path>
                  <a:path w="188595" h="125729">
                    <a:moveTo>
                      <a:pt x="161188" y="99745"/>
                    </a:moveTo>
                    <a:lnTo>
                      <a:pt x="154406" y="94627"/>
                    </a:lnTo>
                    <a:lnTo>
                      <a:pt x="140462" y="92925"/>
                    </a:lnTo>
                    <a:lnTo>
                      <a:pt x="134848" y="98602"/>
                    </a:lnTo>
                    <a:lnTo>
                      <a:pt x="135864" y="112471"/>
                    </a:lnTo>
                    <a:lnTo>
                      <a:pt x="140512" y="119722"/>
                    </a:lnTo>
                    <a:lnTo>
                      <a:pt x="147624" y="119087"/>
                    </a:lnTo>
                    <a:lnTo>
                      <a:pt x="153720" y="118541"/>
                    </a:lnTo>
                    <a:lnTo>
                      <a:pt x="159499" y="112839"/>
                    </a:lnTo>
                    <a:lnTo>
                      <a:pt x="161188" y="99745"/>
                    </a:lnTo>
                    <a:close/>
                  </a:path>
                  <a:path w="188595" h="125729">
                    <a:moveTo>
                      <a:pt x="188201" y="28282"/>
                    </a:moveTo>
                    <a:lnTo>
                      <a:pt x="187198" y="20561"/>
                    </a:lnTo>
                    <a:lnTo>
                      <a:pt x="181457" y="10058"/>
                    </a:lnTo>
                    <a:lnTo>
                      <a:pt x="164693" y="12090"/>
                    </a:lnTo>
                    <a:lnTo>
                      <a:pt x="157708" y="19900"/>
                    </a:lnTo>
                    <a:lnTo>
                      <a:pt x="156298" y="27444"/>
                    </a:lnTo>
                    <a:lnTo>
                      <a:pt x="156870" y="33883"/>
                    </a:lnTo>
                    <a:lnTo>
                      <a:pt x="160426" y="39077"/>
                    </a:lnTo>
                    <a:lnTo>
                      <a:pt x="165862" y="42722"/>
                    </a:lnTo>
                    <a:lnTo>
                      <a:pt x="172072" y="44577"/>
                    </a:lnTo>
                    <a:lnTo>
                      <a:pt x="179006" y="44005"/>
                    </a:lnTo>
                    <a:lnTo>
                      <a:pt x="184378" y="40665"/>
                    </a:lnTo>
                    <a:lnTo>
                      <a:pt x="187629" y="35204"/>
                    </a:lnTo>
                    <a:lnTo>
                      <a:pt x="188201" y="2828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5" name="object 243">
                <a:extLst>
                  <a:ext uri="{FF2B5EF4-FFF2-40B4-BE49-F238E27FC236}">
                    <a16:creationId xmlns:a16="http://schemas.microsoft.com/office/drawing/2014/main" id="{3D2E983E-A8AB-86B8-89F9-F375D3C3CC37}"/>
                  </a:ext>
                </a:extLst>
              </p:cNvPr>
              <p:cNvSpPr/>
              <p:nvPr/>
            </p:nvSpPr>
            <p:spPr>
              <a:xfrm>
                <a:off x="7717574" y="6392843"/>
                <a:ext cx="24765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24765" h="123825">
                    <a:moveTo>
                      <a:pt x="23063" y="103759"/>
                    </a:moveTo>
                    <a:lnTo>
                      <a:pt x="16598" y="97764"/>
                    </a:lnTo>
                    <a:lnTo>
                      <a:pt x="2870" y="100050"/>
                    </a:lnTo>
                    <a:lnTo>
                      <a:pt x="0" y="104775"/>
                    </a:lnTo>
                    <a:lnTo>
                      <a:pt x="2032" y="114744"/>
                    </a:lnTo>
                    <a:lnTo>
                      <a:pt x="3429" y="120142"/>
                    </a:lnTo>
                    <a:lnTo>
                      <a:pt x="6565" y="121742"/>
                    </a:lnTo>
                    <a:lnTo>
                      <a:pt x="9702" y="123355"/>
                    </a:lnTo>
                    <a:lnTo>
                      <a:pt x="17513" y="119265"/>
                    </a:lnTo>
                    <a:lnTo>
                      <a:pt x="23063" y="103759"/>
                    </a:lnTo>
                    <a:close/>
                  </a:path>
                  <a:path w="24765" h="123825">
                    <a:moveTo>
                      <a:pt x="24333" y="41351"/>
                    </a:moveTo>
                    <a:lnTo>
                      <a:pt x="23863" y="21805"/>
                    </a:lnTo>
                    <a:lnTo>
                      <a:pt x="20447" y="7543"/>
                    </a:lnTo>
                    <a:lnTo>
                      <a:pt x="15201" y="0"/>
                    </a:lnTo>
                    <a:lnTo>
                      <a:pt x="9207" y="647"/>
                    </a:lnTo>
                    <a:lnTo>
                      <a:pt x="4216" y="7772"/>
                    </a:lnTo>
                    <a:lnTo>
                      <a:pt x="1219" y="17983"/>
                    </a:lnTo>
                    <a:lnTo>
                      <a:pt x="127" y="30149"/>
                    </a:lnTo>
                    <a:lnTo>
                      <a:pt x="876" y="43167"/>
                    </a:lnTo>
                    <a:lnTo>
                      <a:pt x="2641" y="56222"/>
                    </a:lnTo>
                    <a:lnTo>
                      <a:pt x="4673" y="68300"/>
                    </a:lnTo>
                    <a:lnTo>
                      <a:pt x="7061" y="77952"/>
                    </a:lnTo>
                    <a:lnTo>
                      <a:pt x="9880" y="83705"/>
                    </a:lnTo>
                    <a:lnTo>
                      <a:pt x="13614" y="83019"/>
                    </a:lnTo>
                    <a:lnTo>
                      <a:pt x="17970" y="75031"/>
                    </a:lnTo>
                    <a:lnTo>
                      <a:pt x="21894" y="60782"/>
                    </a:lnTo>
                    <a:lnTo>
                      <a:pt x="24333" y="4135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6" name="object 244">
                <a:extLst>
                  <a:ext uri="{FF2B5EF4-FFF2-40B4-BE49-F238E27FC236}">
                    <a16:creationId xmlns:a16="http://schemas.microsoft.com/office/drawing/2014/main" id="{8A38A91E-EA40-A327-4517-7DE81FE104C6}"/>
                  </a:ext>
                </a:extLst>
              </p:cNvPr>
              <p:cNvSpPr/>
              <p:nvPr/>
            </p:nvSpPr>
            <p:spPr>
              <a:xfrm>
                <a:off x="7489309" y="5974472"/>
                <a:ext cx="361315" cy="216535"/>
              </a:xfrm>
              <a:custGeom>
                <a:avLst/>
                <a:gdLst/>
                <a:ahLst/>
                <a:cxnLst/>
                <a:rect l="l" t="t" r="r" b="b"/>
                <a:pathLst>
                  <a:path w="361315" h="216535">
                    <a:moveTo>
                      <a:pt x="84606" y="0"/>
                    </a:moveTo>
                    <a:lnTo>
                      <a:pt x="41243" y="232"/>
                    </a:lnTo>
                    <a:lnTo>
                      <a:pt x="12203" y="31007"/>
                    </a:lnTo>
                    <a:lnTo>
                      <a:pt x="10293" y="69308"/>
                    </a:lnTo>
                    <a:lnTo>
                      <a:pt x="9167" y="86672"/>
                    </a:lnTo>
                    <a:lnTo>
                      <a:pt x="5270" y="108651"/>
                    </a:lnTo>
                    <a:lnTo>
                      <a:pt x="879" y="135528"/>
                    </a:lnTo>
                    <a:lnTo>
                      <a:pt x="0" y="162049"/>
                    </a:lnTo>
                    <a:lnTo>
                      <a:pt x="6633" y="182963"/>
                    </a:lnTo>
                    <a:lnTo>
                      <a:pt x="43454" y="198212"/>
                    </a:lnTo>
                    <a:lnTo>
                      <a:pt x="79615" y="199035"/>
                    </a:lnTo>
                    <a:lnTo>
                      <a:pt x="183198" y="214407"/>
                    </a:lnTo>
                    <a:lnTo>
                      <a:pt x="241251" y="216260"/>
                    </a:lnTo>
                    <a:lnTo>
                      <a:pt x="279902" y="201412"/>
                    </a:lnTo>
                    <a:lnTo>
                      <a:pt x="286535" y="196992"/>
                    </a:lnTo>
                    <a:lnTo>
                      <a:pt x="293177" y="195482"/>
                    </a:lnTo>
                    <a:lnTo>
                      <a:pt x="300420" y="195921"/>
                    </a:lnTo>
                    <a:lnTo>
                      <a:pt x="319853" y="199386"/>
                    </a:lnTo>
                    <a:lnTo>
                      <a:pt x="331797" y="200635"/>
                    </a:lnTo>
                    <a:lnTo>
                      <a:pt x="341615" y="198778"/>
                    </a:lnTo>
                    <a:lnTo>
                      <a:pt x="346235" y="191496"/>
                    </a:lnTo>
                    <a:lnTo>
                      <a:pt x="343080" y="183927"/>
                    </a:lnTo>
                    <a:lnTo>
                      <a:pt x="333809" y="181262"/>
                    </a:lnTo>
                    <a:lnTo>
                      <a:pt x="321683" y="181246"/>
                    </a:lnTo>
                    <a:lnTo>
                      <a:pt x="309964" y="181622"/>
                    </a:lnTo>
                    <a:lnTo>
                      <a:pt x="302010" y="180086"/>
                    </a:lnTo>
                    <a:lnTo>
                      <a:pt x="293330" y="176426"/>
                    </a:lnTo>
                    <a:lnTo>
                      <a:pt x="289572" y="171733"/>
                    </a:lnTo>
                    <a:lnTo>
                      <a:pt x="296383" y="167099"/>
                    </a:lnTo>
                    <a:lnTo>
                      <a:pt x="301608" y="165508"/>
                    </a:lnTo>
                    <a:lnTo>
                      <a:pt x="309106" y="167853"/>
                    </a:lnTo>
                    <a:lnTo>
                      <a:pt x="325305" y="170568"/>
                    </a:lnTo>
                    <a:lnTo>
                      <a:pt x="337250" y="171794"/>
                    </a:lnTo>
                    <a:lnTo>
                      <a:pt x="347026" y="170356"/>
                    </a:lnTo>
                    <a:lnTo>
                      <a:pt x="351534" y="164241"/>
                    </a:lnTo>
                    <a:lnTo>
                      <a:pt x="347452" y="157325"/>
                    </a:lnTo>
                    <a:lnTo>
                      <a:pt x="336338" y="153954"/>
                    </a:lnTo>
                    <a:lnTo>
                      <a:pt x="322408" y="152792"/>
                    </a:lnTo>
                    <a:lnTo>
                      <a:pt x="298373" y="152189"/>
                    </a:lnTo>
                    <a:lnTo>
                      <a:pt x="290656" y="143655"/>
                    </a:lnTo>
                    <a:lnTo>
                      <a:pt x="297891" y="139624"/>
                    </a:lnTo>
                    <a:lnTo>
                      <a:pt x="308373" y="138357"/>
                    </a:lnTo>
                    <a:lnTo>
                      <a:pt x="313650" y="139854"/>
                    </a:lnTo>
                    <a:lnTo>
                      <a:pt x="327777" y="142505"/>
                    </a:lnTo>
                    <a:lnTo>
                      <a:pt x="338195" y="143694"/>
                    </a:lnTo>
                    <a:lnTo>
                      <a:pt x="347900" y="142406"/>
                    </a:lnTo>
                    <a:lnTo>
                      <a:pt x="355219" y="136786"/>
                    </a:lnTo>
                    <a:lnTo>
                      <a:pt x="354089" y="130363"/>
                    </a:lnTo>
                    <a:lnTo>
                      <a:pt x="343226" y="127115"/>
                    </a:lnTo>
                    <a:lnTo>
                      <a:pt x="328148" y="125859"/>
                    </a:lnTo>
                    <a:lnTo>
                      <a:pt x="309587" y="125226"/>
                    </a:lnTo>
                    <a:lnTo>
                      <a:pt x="304247" y="124346"/>
                    </a:lnTo>
                    <a:lnTo>
                      <a:pt x="295274" y="120807"/>
                    </a:lnTo>
                    <a:lnTo>
                      <a:pt x="291085" y="118221"/>
                    </a:lnTo>
                    <a:lnTo>
                      <a:pt x="295158" y="114588"/>
                    </a:lnTo>
                    <a:lnTo>
                      <a:pt x="300167" y="112789"/>
                    </a:lnTo>
                    <a:lnTo>
                      <a:pt x="307011" y="112954"/>
                    </a:lnTo>
                    <a:lnTo>
                      <a:pt x="330269" y="116764"/>
                    </a:lnTo>
                    <a:lnTo>
                      <a:pt x="342215" y="117970"/>
                    </a:lnTo>
                    <a:lnTo>
                      <a:pt x="351954" y="116930"/>
                    </a:lnTo>
                    <a:lnTo>
                      <a:pt x="356361" y="111928"/>
                    </a:lnTo>
                    <a:lnTo>
                      <a:pt x="352175" y="106134"/>
                    </a:lnTo>
                    <a:lnTo>
                      <a:pt x="341018" y="103165"/>
                    </a:lnTo>
                    <a:lnTo>
                      <a:pt x="327085" y="101982"/>
                    </a:lnTo>
                    <a:lnTo>
                      <a:pt x="309734" y="101342"/>
                    </a:lnTo>
                    <a:lnTo>
                      <a:pt x="300593" y="100462"/>
                    </a:lnTo>
                    <a:lnTo>
                      <a:pt x="296656" y="97353"/>
                    </a:lnTo>
                    <a:lnTo>
                      <a:pt x="293676" y="91527"/>
                    </a:lnTo>
                    <a:lnTo>
                      <a:pt x="300167" y="88783"/>
                    </a:lnTo>
                    <a:lnTo>
                      <a:pt x="309971" y="88130"/>
                    </a:lnTo>
                    <a:lnTo>
                      <a:pt x="316927" y="88578"/>
                    </a:lnTo>
                    <a:lnTo>
                      <a:pt x="327093" y="90723"/>
                    </a:lnTo>
                    <a:lnTo>
                      <a:pt x="338342" y="92358"/>
                    </a:lnTo>
                    <a:lnTo>
                      <a:pt x="348116" y="91370"/>
                    </a:lnTo>
                    <a:lnTo>
                      <a:pt x="353858" y="85646"/>
                    </a:lnTo>
                    <a:lnTo>
                      <a:pt x="350902" y="79141"/>
                    </a:lnTo>
                    <a:lnTo>
                      <a:pt x="339581" y="76256"/>
                    </a:lnTo>
                    <a:lnTo>
                      <a:pt x="324859" y="75551"/>
                    </a:lnTo>
                    <a:lnTo>
                      <a:pt x="308551" y="75563"/>
                    </a:lnTo>
                    <a:lnTo>
                      <a:pt x="299661" y="76034"/>
                    </a:lnTo>
                    <a:lnTo>
                      <a:pt x="294352" y="68882"/>
                    </a:lnTo>
                    <a:lnTo>
                      <a:pt x="302069" y="65333"/>
                    </a:lnTo>
                    <a:lnTo>
                      <a:pt x="311954" y="63731"/>
                    </a:lnTo>
                    <a:lnTo>
                      <a:pt x="318121" y="65437"/>
                    </a:lnTo>
                    <a:lnTo>
                      <a:pt x="334732" y="68443"/>
                    </a:lnTo>
                    <a:lnTo>
                      <a:pt x="346675" y="69691"/>
                    </a:lnTo>
                    <a:lnTo>
                      <a:pt x="356490" y="67833"/>
                    </a:lnTo>
                    <a:lnTo>
                      <a:pt x="361104" y="60547"/>
                    </a:lnTo>
                    <a:lnTo>
                      <a:pt x="357130" y="52467"/>
                    </a:lnTo>
                    <a:lnTo>
                      <a:pt x="346048" y="48679"/>
                    </a:lnTo>
                    <a:lnTo>
                      <a:pt x="332110" y="47537"/>
                    </a:lnTo>
                    <a:lnTo>
                      <a:pt x="319566" y="47396"/>
                    </a:lnTo>
                    <a:lnTo>
                      <a:pt x="309053" y="45293"/>
                    </a:lnTo>
                    <a:lnTo>
                      <a:pt x="299483" y="40914"/>
                    </a:lnTo>
                    <a:lnTo>
                      <a:pt x="292520" y="36591"/>
                    </a:lnTo>
                    <a:lnTo>
                      <a:pt x="289829" y="34653"/>
                    </a:lnTo>
                    <a:lnTo>
                      <a:pt x="268129" y="17477"/>
                    </a:lnTo>
                    <a:lnTo>
                      <a:pt x="235134" y="11938"/>
                    </a:lnTo>
                    <a:lnTo>
                      <a:pt x="198315" y="11984"/>
                    </a:lnTo>
                    <a:lnTo>
                      <a:pt x="165141" y="11565"/>
                    </a:lnTo>
                    <a:lnTo>
                      <a:pt x="131049" y="6340"/>
                    </a:lnTo>
                    <a:lnTo>
                      <a:pt x="8460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7" name="object 245">
                <a:extLst>
                  <a:ext uri="{FF2B5EF4-FFF2-40B4-BE49-F238E27FC236}">
                    <a16:creationId xmlns:a16="http://schemas.microsoft.com/office/drawing/2014/main" id="{EFE1E076-BD08-0BED-E33B-473604C26FDC}"/>
                  </a:ext>
                </a:extLst>
              </p:cNvPr>
              <p:cNvSpPr/>
              <p:nvPr/>
            </p:nvSpPr>
            <p:spPr>
              <a:xfrm>
                <a:off x="7489307" y="5974473"/>
                <a:ext cx="280035" cy="216535"/>
              </a:xfrm>
              <a:custGeom>
                <a:avLst/>
                <a:gdLst/>
                <a:ahLst/>
                <a:cxnLst/>
                <a:rect l="l" t="t" r="r" b="b"/>
                <a:pathLst>
                  <a:path w="280034" h="216535">
                    <a:moveTo>
                      <a:pt x="84610" y="0"/>
                    </a:moveTo>
                    <a:lnTo>
                      <a:pt x="41248" y="232"/>
                    </a:lnTo>
                    <a:lnTo>
                      <a:pt x="12208" y="31008"/>
                    </a:lnTo>
                    <a:lnTo>
                      <a:pt x="10297" y="69309"/>
                    </a:lnTo>
                    <a:lnTo>
                      <a:pt x="9172" y="86667"/>
                    </a:lnTo>
                    <a:lnTo>
                      <a:pt x="5273" y="108651"/>
                    </a:lnTo>
                    <a:lnTo>
                      <a:pt x="880" y="135528"/>
                    </a:lnTo>
                    <a:lnTo>
                      <a:pt x="0" y="162050"/>
                    </a:lnTo>
                    <a:lnTo>
                      <a:pt x="6638" y="182968"/>
                    </a:lnTo>
                    <a:lnTo>
                      <a:pt x="43454" y="198211"/>
                    </a:lnTo>
                    <a:lnTo>
                      <a:pt x="79620" y="199030"/>
                    </a:lnTo>
                    <a:lnTo>
                      <a:pt x="183203" y="214405"/>
                    </a:lnTo>
                    <a:lnTo>
                      <a:pt x="241255" y="216256"/>
                    </a:lnTo>
                    <a:lnTo>
                      <a:pt x="279907" y="201407"/>
                    </a:lnTo>
                    <a:lnTo>
                      <a:pt x="255128" y="195373"/>
                    </a:lnTo>
                    <a:lnTo>
                      <a:pt x="238585" y="192204"/>
                    </a:lnTo>
                    <a:lnTo>
                      <a:pt x="222821" y="190860"/>
                    </a:lnTo>
                    <a:lnTo>
                      <a:pt x="200380" y="190297"/>
                    </a:lnTo>
                    <a:lnTo>
                      <a:pt x="182936" y="189150"/>
                    </a:lnTo>
                    <a:lnTo>
                      <a:pt x="165570" y="186572"/>
                    </a:lnTo>
                    <a:lnTo>
                      <a:pt x="148385" y="182891"/>
                    </a:lnTo>
                    <a:lnTo>
                      <a:pt x="131482" y="178434"/>
                    </a:lnTo>
                    <a:lnTo>
                      <a:pt x="115340" y="175174"/>
                    </a:lnTo>
                    <a:lnTo>
                      <a:pt x="67829" y="161743"/>
                    </a:lnTo>
                    <a:lnTo>
                      <a:pt x="45384" y="126240"/>
                    </a:lnTo>
                    <a:lnTo>
                      <a:pt x="44937" y="111133"/>
                    </a:lnTo>
                    <a:lnTo>
                      <a:pt x="46238" y="95829"/>
                    </a:lnTo>
                    <a:lnTo>
                      <a:pt x="48132" y="80396"/>
                    </a:lnTo>
                    <a:lnTo>
                      <a:pt x="48873" y="72627"/>
                    </a:lnTo>
                    <a:lnTo>
                      <a:pt x="70447" y="33307"/>
                    </a:lnTo>
                    <a:lnTo>
                      <a:pt x="110725" y="17590"/>
                    </a:lnTo>
                    <a:lnTo>
                      <a:pt x="126173" y="19287"/>
                    </a:lnTo>
                    <a:lnTo>
                      <a:pt x="141445" y="22870"/>
                    </a:lnTo>
                    <a:lnTo>
                      <a:pt x="157289" y="26022"/>
                    </a:lnTo>
                    <a:lnTo>
                      <a:pt x="200471" y="19496"/>
                    </a:lnTo>
                    <a:lnTo>
                      <a:pt x="211123" y="11716"/>
                    </a:lnTo>
                    <a:lnTo>
                      <a:pt x="186752" y="12193"/>
                    </a:lnTo>
                    <a:lnTo>
                      <a:pt x="175460" y="12135"/>
                    </a:lnTo>
                    <a:lnTo>
                      <a:pt x="165146" y="11570"/>
                    </a:lnTo>
                    <a:lnTo>
                      <a:pt x="131053" y="6340"/>
                    </a:lnTo>
                    <a:lnTo>
                      <a:pt x="8461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8" name="object 246">
                <a:extLst>
                  <a:ext uri="{FF2B5EF4-FFF2-40B4-BE49-F238E27FC236}">
                    <a16:creationId xmlns:a16="http://schemas.microsoft.com/office/drawing/2014/main" id="{A4A78D19-8C14-E67A-F984-A866106DD598}"/>
                  </a:ext>
                </a:extLst>
              </p:cNvPr>
              <p:cNvSpPr/>
              <p:nvPr/>
            </p:nvSpPr>
            <p:spPr>
              <a:xfrm>
                <a:off x="7524712" y="6013189"/>
                <a:ext cx="187325" cy="128270"/>
              </a:xfrm>
              <a:custGeom>
                <a:avLst/>
                <a:gdLst/>
                <a:ahLst/>
                <a:cxnLst/>
                <a:rect l="l" t="t" r="r" b="b"/>
                <a:pathLst>
                  <a:path w="187325" h="128270">
                    <a:moveTo>
                      <a:pt x="28879" y="25095"/>
                    </a:moveTo>
                    <a:lnTo>
                      <a:pt x="8991" y="0"/>
                    </a:lnTo>
                    <a:lnTo>
                      <a:pt x="4241" y="2044"/>
                    </a:lnTo>
                    <a:lnTo>
                      <a:pt x="1333" y="6121"/>
                    </a:lnTo>
                    <a:lnTo>
                      <a:pt x="0" y="11722"/>
                    </a:lnTo>
                    <a:lnTo>
                      <a:pt x="774" y="18211"/>
                    </a:lnTo>
                    <a:lnTo>
                      <a:pt x="4165" y="24917"/>
                    </a:lnTo>
                    <a:lnTo>
                      <a:pt x="9740" y="32435"/>
                    </a:lnTo>
                    <a:lnTo>
                      <a:pt x="19164" y="36690"/>
                    </a:lnTo>
                    <a:lnTo>
                      <a:pt x="24663" y="34340"/>
                    </a:lnTo>
                    <a:lnTo>
                      <a:pt x="28041" y="30822"/>
                    </a:lnTo>
                    <a:lnTo>
                      <a:pt x="28879" y="25095"/>
                    </a:lnTo>
                    <a:close/>
                  </a:path>
                  <a:path w="187325" h="128270">
                    <a:moveTo>
                      <a:pt x="37680" y="122948"/>
                    </a:moveTo>
                    <a:lnTo>
                      <a:pt x="37452" y="112687"/>
                    </a:lnTo>
                    <a:lnTo>
                      <a:pt x="33121" y="107975"/>
                    </a:lnTo>
                    <a:lnTo>
                      <a:pt x="23101" y="105079"/>
                    </a:lnTo>
                    <a:lnTo>
                      <a:pt x="18503" y="110248"/>
                    </a:lnTo>
                    <a:lnTo>
                      <a:pt x="17310" y="115214"/>
                    </a:lnTo>
                    <a:lnTo>
                      <a:pt x="15875" y="121221"/>
                    </a:lnTo>
                    <a:lnTo>
                      <a:pt x="20142" y="126149"/>
                    </a:lnTo>
                    <a:lnTo>
                      <a:pt x="30962" y="125818"/>
                    </a:lnTo>
                    <a:lnTo>
                      <a:pt x="37680" y="122948"/>
                    </a:lnTo>
                    <a:close/>
                  </a:path>
                  <a:path w="187325" h="128270">
                    <a:moveTo>
                      <a:pt x="155117" y="109550"/>
                    </a:moveTo>
                    <a:lnTo>
                      <a:pt x="148704" y="104000"/>
                    </a:lnTo>
                    <a:lnTo>
                      <a:pt x="134886" y="101396"/>
                    </a:lnTo>
                    <a:lnTo>
                      <a:pt x="128905" y="106680"/>
                    </a:lnTo>
                    <a:lnTo>
                      <a:pt x="129032" y="120586"/>
                    </a:lnTo>
                    <a:lnTo>
                      <a:pt x="133172" y="128130"/>
                    </a:lnTo>
                    <a:lnTo>
                      <a:pt x="140322" y="127952"/>
                    </a:lnTo>
                    <a:lnTo>
                      <a:pt x="146443" y="127812"/>
                    </a:lnTo>
                    <a:lnTo>
                      <a:pt x="152577" y="122504"/>
                    </a:lnTo>
                    <a:lnTo>
                      <a:pt x="155117" y="109550"/>
                    </a:lnTo>
                    <a:close/>
                  </a:path>
                  <a:path w="187325" h="128270">
                    <a:moveTo>
                      <a:pt x="186740" y="40017"/>
                    </a:moveTo>
                    <a:lnTo>
                      <a:pt x="186258" y="32232"/>
                    </a:lnTo>
                    <a:lnTo>
                      <a:pt x="181203" y="21386"/>
                    </a:lnTo>
                    <a:lnTo>
                      <a:pt x="164363" y="22313"/>
                    </a:lnTo>
                    <a:lnTo>
                      <a:pt x="156870" y="29654"/>
                    </a:lnTo>
                    <a:lnTo>
                      <a:pt x="154990" y="37084"/>
                    </a:lnTo>
                    <a:lnTo>
                      <a:pt x="155130" y="43548"/>
                    </a:lnTo>
                    <a:lnTo>
                      <a:pt x="158330" y="48958"/>
                    </a:lnTo>
                    <a:lnTo>
                      <a:pt x="163525" y="52959"/>
                    </a:lnTo>
                    <a:lnTo>
                      <a:pt x="169595" y="55206"/>
                    </a:lnTo>
                    <a:lnTo>
                      <a:pt x="176555" y="55092"/>
                    </a:lnTo>
                    <a:lnTo>
                      <a:pt x="182130" y="52120"/>
                    </a:lnTo>
                    <a:lnTo>
                      <a:pt x="185724" y="46888"/>
                    </a:lnTo>
                    <a:lnTo>
                      <a:pt x="186740" y="4001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9" name="object 247">
                <a:extLst>
                  <a:ext uri="{FF2B5EF4-FFF2-40B4-BE49-F238E27FC236}">
                    <a16:creationId xmlns:a16="http://schemas.microsoft.com/office/drawing/2014/main" id="{557D0EF0-D566-0FD8-83B2-DAF8B609B214}"/>
                  </a:ext>
                </a:extLst>
              </p:cNvPr>
              <p:cNvSpPr/>
              <p:nvPr/>
            </p:nvSpPr>
            <p:spPr>
              <a:xfrm>
                <a:off x="7728305" y="6017837"/>
                <a:ext cx="29845" cy="123189"/>
              </a:xfrm>
              <a:custGeom>
                <a:avLst/>
                <a:gdLst/>
                <a:ahLst/>
                <a:cxnLst/>
                <a:rect l="l" t="t" r="r" b="b"/>
                <a:pathLst>
                  <a:path w="29845" h="123189">
                    <a:moveTo>
                      <a:pt x="23075" y="104038"/>
                    </a:moveTo>
                    <a:lnTo>
                      <a:pt x="17005" y="97650"/>
                    </a:lnTo>
                    <a:lnTo>
                      <a:pt x="3175" y="99021"/>
                    </a:lnTo>
                    <a:lnTo>
                      <a:pt x="0" y="103555"/>
                    </a:lnTo>
                    <a:lnTo>
                      <a:pt x="1371" y="113626"/>
                    </a:lnTo>
                    <a:lnTo>
                      <a:pt x="2413" y="119100"/>
                    </a:lnTo>
                    <a:lnTo>
                      <a:pt x="5435" y="120916"/>
                    </a:lnTo>
                    <a:lnTo>
                      <a:pt x="8458" y="122720"/>
                    </a:lnTo>
                    <a:lnTo>
                      <a:pt x="16510" y="119164"/>
                    </a:lnTo>
                    <a:lnTo>
                      <a:pt x="23075" y="104038"/>
                    </a:lnTo>
                    <a:close/>
                  </a:path>
                  <a:path w="29845" h="123189">
                    <a:moveTo>
                      <a:pt x="29235" y="22326"/>
                    </a:moveTo>
                    <a:lnTo>
                      <a:pt x="26771" y="7861"/>
                    </a:lnTo>
                    <a:lnTo>
                      <a:pt x="22021" y="0"/>
                    </a:lnTo>
                    <a:lnTo>
                      <a:pt x="16002" y="254"/>
                    </a:lnTo>
                    <a:lnTo>
                      <a:pt x="10553" y="7035"/>
                    </a:lnTo>
                    <a:lnTo>
                      <a:pt x="6896" y="17018"/>
                    </a:lnTo>
                    <a:lnTo>
                      <a:pt x="5003" y="29095"/>
                    </a:lnTo>
                    <a:lnTo>
                      <a:pt x="4902" y="42125"/>
                    </a:lnTo>
                    <a:lnTo>
                      <a:pt x="5803" y="55270"/>
                    </a:lnTo>
                    <a:lnTo>
                      <a:pt x="7048" y="67462"/>
                    </a:lnTo>
                    <a:lnTo>
                      <a:pt x="8801" y="77241"/>
                    </a:lnTo>
                    <a:lnTo>
                      <a:pt x="11239" y="83172"/>
                    </a:lnTo>
                    <a:lnTo>
                      <a:pt x="14998" y="82727"/>
                    </a:lnTo>
                    <a:lnTo>
                      <a:pt x="19862" y="75044"/>
                    </a:lnTo>
                    <a:lnTo>
                      <a:pt x="24714" y="61087"/>
                    </a:lnTo>
                    <a:lnTo>
                      <a:pt x="28435" y="41846"/>
                    </a:lnTo>
                    <a:lnTo>
                      <a:pt x="29235" y="22326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40" name="object 248">
                <a:extLst>
                  <a:ext uri="{FF2B5EF4-FFF2-40B4-BE49-F238E27FC236}">
                    <a16:creationId xmlns:a16="http://schemas.microsoft.com/office/drawing/2014/main" id="{999F2774-F28E-BA70-8F60-E891689975A2}"/>
                  </a:ext>
                </a:extLst>
              </p:cNvPr>
              <p:cNvPicPr/>
              <p:nvPr/>
            </p:nvPicPr>
            <p:blipFill>
              <a:blip r:embed="rId228" cstate="print"/>
              <a:stretch>
                <a:fillRect/>
              </a:stretch>
            </p:blipFill>
            <p:spPr>
              <a:xfrm>
                <a:off x="7497278" y="5774724"/>
                <a:ext cx="297599" cy="233569"/>
              </a:xfrm>
              <a:prstGeom prst="rect">
                <a:avLst/>
              </a:prstGeom>
            </p:spPr>
          </p:pic>
          <p:sp>
            <p:nvSpPr>
              <p:cNvPr id="2141" name="object 249">
                <a:extLst>
                  <a:ext uri="{FF2B5EF4-FFF2-40B4-BE49-F238E27FC236}">
                    <a16:creationId xmlns:a16="http://schemas.microsoft.com/office/drawing/2014/main" id="{118501CA-E348-9E3A-3635-9D07ADDAE23A}"/>
                  </a:ext>
                </a:extLst>
              </p:cNvPr>
              <p:cNvSpPr/>
              <p:nvPr/>
            </p:nvSpPr>
            <p:spPr>
              <a:xfrm>
                <a:off x="7497281" y="5775811"/>
                <a:ext cx="281940" cy="232410"/>
              </a:xfrm>
              <a:custGeom>
                <a:avLst/>
                <a:gdLst/>
                <a:ahLst/>
                <a:cxnLst/>
                <a:rect l="l" t="t" r="r" b="b"/>
                <a:pathLst>
                  <a:path w="281940" h="232410">
                    <a:moveTo>
                      <a:pt x="45773" y="0"/>
                    </a:moveTo>
                    <a:lnTo>
                      <a:pt x="19905" y="14403"/>
                    </a:lnTo>
                    <a:lnTo>
                      <a:pt x="15259" y="31073"/>
                    </a:lnTo>
                    <a:lnTo>
                      <a:pt x="13360" y="50563"/>
                    </a:lnTo>
                    <a:lnTo>
                      <a:pt x="12503" y="70444"/>
                    </a:lnTo>
                    <a:lnTo>
                      <a:pt x="10984" y="88286"/>
                    </a:lnTo>
                    <a:lnTo>
                      <a:pt x="6522" y="110819"/>
                    </a:lnTo>
                    <a:lnTo>
                      <a:pt x="1450" y="138382"/>
                    </a:lnTo>
                    <a:lnTo>
                      <a:pt x="0" y="165654"/>
                    </a:lnTo>
                    <a:lnTo>
                      <a:pt x="6398" y="187309"/>
                    </a:lnTo>
                    <a:lnTo>
                      <a:pt x="45594" y="206181"/>
                    </a:lnTo>
                    <a:lnTo>
                      <a:pt x="84416" y="210198"/>
                    </a:lnTo>
                    <a:lnTo>
                      <a:pt x="121939" y="216149"/>
                    </a:lnTo>
                    <a:lnTo>
                      <a:pt x="175329" y="225582"/>
                    </a:lnTo>
                    <a:lnTo>
                      <a:pt x="229647" y="232200"/>
                    </a:lnTo>
                    <a:lnTo>
                      <a:pt x="269954" y="229709"/>
                    </a:lnTo>
                    <a:lnTo>
                      <a:pt x="281311" y="211811"/>
                    </a:lnTo>
                    <a:lnTo>
                      <a:pt x="272484" y="201626"/>
                    </a:lnTo>
                    <a:lnTo>
                      <a:pt x="255816" y="198445"/>
                    </a:lnTo>
                    <a:lnTo>
                      <a:pt x="205606" y="198837"/>
                    </a:lnTo>
                    <a:lnTo>
                      <a:pt x="187678" y="197304"/>
                    </a:lnTo>
                    <a:lnTo>
                      <a:pt x="169861" y="194297"/>
                    </a:lnTo>
                    <a:lnTo>
                      <a:pt x="152253" y="190157"/>
                    </a:lnTo>
                    <a:lnTo>
                      <a:pt x="134949" y="185225"/>
                    </a:lnTo>
                    <a:lnTo>
                      <a:pt x="118408" y="181536"/>
                    </a:lnTo>
                    <a:lnTo>
                      <a:pt x="69799" y="166734"/>
                    </a:lnTo>
                    <a:lnTo>
                      <a:pt x="47439" y="129741"/>
                    </a:lnTo>
                    <a:lnTo>
                      <a:pt x="47288" y="114186"/>
                    </a:lnTo>
                    <a:lnTo>
                      <a:pt x="48941" y="98463"/>
                    </a:lnTo>
                    <a:lnTo>
                      <a:pt x="51207" y="82624"/>
                    </a:lnTo>
                    <a:lnTo>
                      <a:pt x="52126" y="74645"/>
                    </a:lnTo>
                    <a:lnTo>
                      <a:pt x="75139" y="34633"/>
                    </a:lnTo>
                    <a:lnTo>
                      <a:pt x="116909" y="19288"/>
                    </a:lnTo>
                    <a:lnTo>
                      <a:pt x="132771" y="21345"/>
                    </a:lnTo>
                    <a:lnTo>
                      <a:pt x="148405" y="25353"/>
                    </a:lnTo>
                    <a:lnTo>
                      <a:pt x="164639" y="28928"/>
                    </a:lnTo>
                    <a:lnTo>
                      <a:pt x="203215" y="26132"/>
                    </a:lnTo>
                    <a:lnTo>
                      <a:pt x="220329" y="15314"/>
                    </a:lnTo>
                    <a:lnTo>
                      <a:pt x="195242" y="15302"/>
                    </a:lnTo>
                    <a:lnTo>
                      <a:pt x="183624" y="15009"/>
                    </a:lnTo>
                    <a:lnTo>
                      <a:pt x="173021" y="14215"/>
                    </a:lnTo>
                    <a:lnTo>
                      <a:pt x="138047" y="8133"/>
                    </a:lnTo>
                    <a:lnTo>
                      <a:pt x="90393" y="652"/>
                    </a:lnTo>
                    <a:lnTo>
                      <a:pt x="45773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2" name="object 250">
                <a:extLst>
                  <a:ext uri="{FF2B5EF4-FFF2-40B4-BE49-F238E27FC236}">
                    <a16:creationId xmlns:a16="http://schemas.microsoft.com/office/drawing/2014/main" id="{15A32BE5-FDAB-3890-A179-A2FBE7160FC8}"/>
                  </a:ext>
                </a:extLst>
              </p:cNvPr>
              <p:cNvSpPr/>
              <p:nvPr/>
            </p:nvSpPr>
            <p:spPr>
              <a:xfrm>
                <a:off x="7536015" y="5815475"/>
                <a:ext cx="191770" cy="134620"/>
              </a:xfrm>
              <a:custGeom>
                <a:avLst/>
                <a:gdLst/>
                <a:ahLst/>
                <a:cxnLst/>
                <a:rect l="l" t="t" r="r" b="b"/>
                <a:pathLst>
                  <a:path w="191770" h="134620">
                    <a:moveTo>
                      <a:pt x="29438" y="26238"/>
                    </a:moveTo>
                    <a:lnTo>
                      <a:pt x="9486" y="0"/>
                    </a:lnTo>
                    <a:lnTo>
                      <a:pt x="4546" y="2006"/>
                    </a:lnTo>
                    <a:lnTo>
                      <a:pt x="1485" y="6134"/>
                    </a:lnTo>
                    <a:lnTo>
                      <a:pt x="0" y="11887"/>
                    </a:lnTo>
                    <a:lnTo>
                      <a:pt x="660" y="18580"/>
                    </a:lnTo>
                    <a:lnTo>
                      <a:pt x="4000" y="25539"/>
                    </a:lnTo>
                    <a:lnTo>
                      <a:pt x="8826" y="30759"/>
                    </a:lnTo>
                    <a:lnTo>
                      <a:pt x="14414" y="34404"/>
                    </a:lnTo>
                    <a:lnTo>
                      <a:pt x="20015" y="36144"/>
                    </a:lnTo>
                    <a:lnTo>
                      <a:pt x="24904" y="35648"/>
                    </a:lnTo>
                    <a:lnTo>
                      <a:pt x="28460" y="32105"/>
                    </a:lnTo>
                    <a:lnTo>
                      <a:pt x="29438" y="26238"/>
                    </a:lnTo>
                    <a:close/>
                  </a:path>
                  <a:path w="191770" h="134620">
                    <a:moveTo>
                      <a:pt x="36474" y="127114"/>
                    </a:moveTo>
                    <a:lnTo>
                      <a:pt x="36449" y="116535"/>
                    </a:lnTo>
                    <a:lnTo>
                      <a:pt x="32092" y="111594"/>
                    </a:lnTo>
                    <a:lnTo>
                      <a:pt x="21844" y="108407"/>
                    </a:lnTo>
                    <a:lnTo>
                      <a:pt x="17005" y="113626"/>
                    </a:lnTo>
                    <a:lnTo>
                      <a:pt x="15671" y="118719"/>
                    </a:lnTo>
                    <a:lnTo>
                      <a:pt x="14071" y="124866"/>
                    </a:lnTo>
                    <a:lnTo>
                      <a:pt x="18351" y="130035"/>
                    </a:lnTo>
                    <a:lnTo>
                      <a:pt x="29514" y="129921"/>
                    </a:lnTo>
                    <a:lnTo>
                      <a:pt x="36474" y="127114"/>
                    </a:lnTo>
                    <a:close/>
                  </a:path>
                  <a:path w="191770" h="134620">
                    <a:moveTo>
                      <a:pt x="157594" y="115722"/>
                    </a:moveTo>
                    <a:lnTo>
                      <a:pt x="151091" y="109880"/>
                    </a:lnTo>
                    <a:lnTo>
                      <a:pt x="136944" y="106921"/>
                    </a:lnTo>
                    <a:lnTo>
                      <a:pt x="130670" y="112242"/>
                    </a:lnTo>
                    <a:lnTo>
                      <a:pt x="130517" y="126555"/>
                    </a:lnTo>
                    <a:lnTo>
                      <a:pt x="134632" y="134391"/>
                    </a:lnTo>
                    <a:lnTo>
                      <a:pt x="141986" y="134366"/>
                    </a:lnTo>
                    <a:lnTo>
                      <a:pt x="148285" y="134340"/>
                    </a:lnTo>
                    <a:lnTo>
                      <a:pt x="154711" y="129006"/>
                    </a:lnTo>
                    <a:lnTo>
                      <a:pt x="157594" y="115722"/>
                    </a:lnTo>
                    <a:close/>
                  </a:path>
                  <a:path w="191770" h="134620">
                    <a:moveTo>
                      <a:pt x="191566" y="44818"/>
                    </a:moveTo>
                    <a:lnTo>
                      <a:pt x="191223" y="36817"/>
                    </a:lnTo>
                    <a:lnTo>
                      <a:pt x="186245" y="25539"/>
                    </a:lnTo>
                    <a:lnTo>
                      <a:pt x="168897" y="26149"/>
                    </a:lnTo>
                    <a:lnTo>
                      <a:pt x="161036" y="33540"/>
                    </a:lnTo>
                    <a:lnTo>
                      <a:pt x="158940" y="41160"/>
                    </a:lnTo>
                    <a:lnTo>
                      <a:pt x="158953" y="47815"/>
                    </a:lnTo>
                    <a:lnTo>
                      <a:pt x="162140" y="53441"/>
                    </a:lnTo>
                    <a:lnTo>
                      <a:pt x="167398" y="57670"/>
                    </a:lnTo>
                    <a:lnTo>
                      <a:pt x="173596" y="60109"/>
                    </a:lnTo>
                    <a:lnTo>
                      <a:pt x="180759" y="60134"/>
                    </a:lnTo>
                    <a:lnTo>
                      <a:pt x="186563" y="57188"/>
                    </a:lnTo>
                    <a:lnTo>
                      <a:pt x="190373" y="51866"/>
                    </a:lnTo>
                    <a:lnTo>
                      <a:pt x="191566" y="4481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3" name="object 251">
                <a:extLst>
                  <a:ext uri="{FF2B5EF4-FFF2-40B4-BE49-F238E27FC236}">
                    <a16:creationId xmlns:a16="http://schemas.microsoft.com/office/drawing/2014/main" id="{17C45108-254B-4D52-9465-5FF29CB526E7}"/>
                  </a:ext>
                </a:extLst>
              </p:cNvPr>
              <p:cNvSpPr/>
              <p:nvPr/>
            </p:nvSpPr>
            <p:spPr>
              <a:xfrm>
                <a:off x="7743507" y="5824708"/>
                <a:ext cx="31750" cy="126364"/>
              </a:xfrm>
              <a:custGeom>
                <a:avLst/>
                <a:gdLst/>
                <a:ahLst/>
                <a:cxnLst/>
                <a:rect l="l" t="t" r="r" b="b"/>
                <a:pathLst>
                  <a:path w="31750" h="126364">
                    <a:moveTo>
                      <a:pt x="23736" y="107073"/>
                    </a:moveTo>
                    <a:lnTo>
                      <a:pt x="17627" y="100368"/>
                    </a:lnTo>
                    <a:lnTo>
                      <a:pt x="3352" y="101498"/>
                    </a:lnTo>
                    <a:lnTo>
                      <a:pt x="0" y="106108"/>
                    </a:lnTo>
                    <a:lnTo>
                      <a:pt x="1206" y="116497"/>
                    </a:lnTo>
                    <a:lnTo>
                      <a:pt x="2159" y="122148"/>
                    </a:lnTo>
                    <a:lnTo>
                      <a:pt x="5232" y="124079"/>
                    </a:lnTo>
                    <a:lnTo>
                      <a:pt x="8318" y="125996"/>
                    </a:lnTo>
                    <a:lnTo>
                      <a:pt x="16675" y="122504"/>
                    </a:lnTo>
                    <a:lnTo>
                      <a:pt x="23736" y="107073"/>
                    </a:lnTo>
                    <a:close/>
                  </a:path>
                  <a:path w="31750" h="126364">
                    <a:moveTo>
                      <a:pt x="31750" y="23126"/>
                    </a:moveTo>
                    <a:lnTo>
                      <a:pt x="29514" y="8191"/>
                    </a:lnTo>
                    <a:lnTo>
                      <a:pt x="24790" y="0"/>
                    </a:lnTo>
                    <a:lnTo>
                      <a:pt x="18592" y="139"/>
                    </a:lnTo>
                    <a:lnTo>
                      <a:pt x="12839" y="7010"/>
                    </a:lnTo>
                    <a:lnTo>
                      <a:pt x="8864" y="17208"/>
                    </a:lnTo>
                    <a:lnTo>
                      <a:pt x="6680" y="29591"/>
                    </a:lnTo>
                    <a:lnTo>
                      <a:pt x="6311" y="43002"/>
                    </a:lnTo>
                    <a:lnTo>
                      <a:pt x="6972" y="56553"/>
                    </a:lnTo>
                    <a:lnTo>
                      <a:pt x="8001" y="69113"/>
                    </a:lnTo>
                    <a:lnTo>
                      <a:pt x="9601" y="79209"/>
                    </a:lnTo>
                    <a:lnTo>
                      <a:pt x="11988" y="85356"/>
                    </a:lnTo>
                    <a:lnTo>
                      <a:pt x="15862" y="84988"/>
                    </a:lnTo>
                    <a:lnTo>
                      <a:pt x="21031" y="77177"/>
                    </a:lnTo>
                    <a:lnTo>
                      <a:pt x="26301" y="62928"/>
                    </a:lnTo>
                    <a:lnTo>
                      <a:pt x="30530" y="43205"/>
                    </a:lnTo>
                    <a:lnTo>
                      <a:pt x="31750" y="23126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44" name="object 252">
                <a:extLst>
                  <a:ext uri="{FF2B5EF4-FFF2-40B4-BE49-F238E27FC236}">
                    <a16:creationId xmlns:a16="http://schemas.microsoft.com/office/drawing/2014/main" id="{8C56DA70-8EE5-C7A8-CBC3-DBE611EAE510}"/>
                  </a:ext>
                </a:extLst>
              </p:cNvPr>
              <p:cNvPicPr/>
              <p:nvPr/>
            </p:nvPicPr>
            <p:blipFill>
              <a:blip r:embed="rId229" cstate="print"/>
              <a:stretch>
                <a:fillRect/>
              </a:stretch>
            </p:blipFill>
            <p:spPr>
              <a:xfrm>
                <a:off x="7790933" y="5815320"/>
                <a:ext cx="73235" cy="180133"/>
              </a:xfrm>
              <a:prstGeom prst="rect">
                <a:avLst/>
              </a:prstGeom>
            </p:spPr>
          </p:pic>
          <p:sp>
            <p:nvSpPr>
              <p:cNvPr id="2145" name="object 253">
                <a:extLst>
                  <a:ext uri="{FF2B5EF4-FFF2-40B4-BE49-F238E27FC236}">
                    <a16:creationId xmlns:a16="http://schemas.microsoft.com/office/drawing/2014/main" id="{BB017BD5-73CA-8CA9-43EA-68E3AE8E405A}"/>
                  </a:ext>
                </a:extLst>
              </p:cNvPr>
              <p:cNvSpPr/>
              <p:nvPr/>
            </p:nvSpPr>
            <p:spPr>
              <a:xfrm>
                <a:off x="8952283" y="4049163"/>
                <a:ext cx="209550" cy="356235"/>
              </a:xfrm>
              <a:custGeom>
                <a:avLst/>
                <a:gdLst/>
                <a:ahLst/>
                <a:cxnLst/>
                <a:rect l="l" t="t" r="r" b="b"/>
                <a:pathLst>
                  <a:path w="209550" h="356235">
                    <a:moveTo>
                      <a:pt x="69548" y="0"/>
                    </a:moveTo>
                    <a:lnTo>
                      <a:pt x="22466" y="8148"/>
                    </a:lnTo>
                    <a:lnTo>
                      <a:pt x="9101" y="45693"/>
                    </a:lnTo>
                    <a:lnTo>
                      <a:pt x="10110" y="81853"/>
                    </a:lnTo>
                    <a:lnTo>
                      <a:pt x="0" y="186083"/>
                    </a:lnTo>
                    <a:lnTo>
                      <a:pt x="1086" y="244154"/>
                    </a:lnTo>
                    <a:lnTo>
                      <a:pt x="17869" y="282004"/>
                    </a:lnTo>
                    <a:lnTo>
                      <a:pt x="22620" y="288404"/>
                    </a:lnTo>
                    <a:lnTo>
                      <a:pt x="24465" y="294962"/>
                    </a:lnTo>
                    <a:lnTo>
                      <a:pt x="24391" y="302218"/>
                    </a:lnTo>
                    <a:lnTo>
                      <a:pt x="21912" y="321803"/>
                    </a:lnTo>
                    <a:lnTo>
                      <a:pt x="21270" y="333796"/>
                    </a:lnTo>
                    <a:lnTo>
                      <a:pt x="23623" y="343507"/>
                    </a:lnTo>
                    <a:lnTo>
                      <a:pt x="31136" y="347751"/>
                    </a:lnTo>
                    <a:lnTo>
                      <a:pt x="38532" y="344219"/>
                    </a:lnTo>
                    <a:lnTo>
                      <a:pt x="40722" y="334823"/>
                    </a:lnTo>
                    <a:lnTo>
                      <a:pt x="40124" y="322708"/>
                    </a:lnTo>
                    <a:lnTo>
                      <a:pt x="39157" y="311019"/>
                    </a:lnTo>
                    <a:lnTo>
                      <a:pt x="40287" y="303002"/>
                    </a:lnTo>
                    <a:lnTo>
                      <a:pt x="43503" y="294150"/>
                    </a:lnTo>
                    <a:lnTo>
                      <a:pt x="48002" y="290160"/>
                    </a:lnTo>
                    <a:lnTo>
                      <a:pt x="52978" y="296726"/>
                    </a:lnTo>
                    <a:lnTo>
                      <a:pt x="54821" y="301857"/>
                    </a:lnTo>
                    <a:lnTo>
                      <a:pt x="52863" y="309480"/>
                    </a:lnTo>
                    <a:lnTo>
                      <a:pt x="50968" y="325784"/>
                    </a:lnTo>
                    <a:lnTo>
                      <a:pt x="50350" y="337777"/>
                    </a:lnTo>
                    <a:lnTo>
                      <a:pt x="52284" y="347470"/>
                    </a:lnTo>
                    <a:lnTo>
                      <a:pt x="58622" y="351667"/>
                    </a:lnTo>
                    <a:lnTo>
                      <a:pt x="65317" y="347239"/>
                    </a:lnTo>
                    <a:lnTo>
                      <a:pt x="68120" y="335967"/>
                    </a:lnTo>
                    <a:lnTo>
                      <a:pt x="68577" y="321995"/>
                    </a:lnTo>
                    <a:lnTo>
                      <a:pt x="67962" y="297962"/>
                    </a:lnTo>
                    <a:lnTo>
                      <a:pt x="76098" y="289826"/>
                    </a:lnTo>
                    <a:lnTo>
                      <a:pt x="80485" y="296841"/>
                    </a:lnTo>
                    <a:lnTo>
                      <a:pt x="82286" y="307249"/>
                    </a:lnTo>
                    <a:lnTo>
                      <a:pt x="81061" y="312589"/>
                    </a:lnTo>
                    <a:lnTo>
                      <a:pt x="79125" y="326836"/>
                    </a:lnTo>
                    <a:lnTo>
                      <a:pt x="78466" y="337299"/>
                    </a:lnTo>
                    <a:lnTo>
                      <a:pt x="80243" y="346929"/>
                    </a:lnTo>
                    <a:lnTo>
                      <a:pt x="86223" y="353960"/>
                    </a:lnTo>
                    <a:lnTo>
                      <a:pt x="92582" y="352501"/>
                    </a:lnTo>
                    <a:lnTo>
                      <a:pt x="95277" y="341485"/>
                    </a:lnTo>
                    <a:lnTo>
                      <a:pt x="95766" y="326364"/>
                    </a:lnTo>
                    <a:lnTo>
                      <a:pt x="95459" y="307794"/>
                    </a:lnTo>
                    <a:lnTo>
                      <a:pt x="96066" y="302422"/>
                    </a:lnTo>
                    <a:lnTo>
                      <a:pt x="99144" y="293281"/>
                    </a:lnTo>
                    <a:lnTo>
                      <a:pt x="101521" y="288967"/>
                    </a:lnTo>
                    <a:lnTo>
                      <a:pt x="109751" y="297312"/>
                    </a:lnTo>
                    <a:lnTo>
                      <a:pt x="106642" y="311710"/>
                    </a:lnTo>
                    <a:lnTo>
                      <a:pt x="104959" y="328022"/>
                    </a:lnTo>
                    <a:lnTo>
                      <a:pt x="104360" y="340014"/>
                    </a:lnTo>
                    <a:lnTo>
                      <a:pt x="105891" y="349691"/>
                    </a:lnTo>
                    <a:lnTo>
                      <a:pt x="111113" y="353845"/>
                    </a:lnTo>
                    <a:lnTo>
                      <a:pt x="116687" y="349371"/>
                    </a:lnTo>
                    <a:lnTo>
                      <a:pt x="119086" y="338077"/>
                    </a:lnTo>
                    <a:lnTo>
                      <a:pt x="119562" y="324099"/>
                    </a:lnTo>
                    <a:lnTo>
                      <a:pt x="119322" y="306736"/>
                    </a:lnTo>
                    <a:lnTo>
                      <a:pt x="119741" y="297564"/>
                    </a:lnTo>
                    <a:lnTo>
                      <a:pt x="122641" y="293470"/>
                    </a:lnTo>
                    <a:lnTo>
                      <a:pt x="128308" y="290199"/>
                    </a:lnTo>
                    <a:lnTo>
                      <a:pt x="131376" y="296545"/>
                    </a:lnTo>
                    <a:lnTo>
                      <a:pt x="132524" y="306304"/>
                    </a:lnTo>
                    <a:lnTo>
                      <a:pt x="132431" y="313270"/>
                    </a:lnTo>
                    <a:lnTo>
                      <a:pt x="130804" y="323534"/>
                    </a:lnTo>
                    <a:lnTo>
                      <a:pt x="129740" y="334853"/>
                    </a:lnTo>
                    <a:lnTo>
                      <a:pt x="131221" y="344566"/>
                    </a:lnTo>
                    <a:lnTo>
                      <a:pt x="137227" y="350012"/>
                    </a:lnTo>
                    <a:lnTo>
                      <a:pt x="143575" y="346727"/>
                    </a:lnTo>
                    <a:lnTo>
                      <a:pt x="145885" y="335273"/>
                    </a:lnTo>
                    <a:lnTo>
                      <a:pt x="145845" y="320535"/>
                    </a:lnTo>
                    <a:lnTo>
                      <a:pt x="145007" y="304244"/>
                    </a:lnTo>
                    <a:lnTo>
                      <a:pt x="144085" y="295396"/>
                    </a:lnTo>
                    <a:lnTo>
                      <a:pt x="150965" y="289732"/>
                    </a:lnTo>
                    <a:lnTo>
                      <a:pt x="154902" y="297250"/>
                    </a:lnTo>
                    <a:lnTo>
                      <a:pt x="156996" y="307050"/>
                    </a:lnTo>
                    <a:lnTo>
                      <a:pt x="155614" y="313301"/>
                    </a:lnTo>
                    <a:lnTo>
                      <a:pt x="153448" y="330033"/>
                    </a:lnTo>
                    <a:lnTo>
                      <a:pt x="152804" y="342026"/>
                    </a:lnTo>
                    <a:lnTo>
                      <a:pt x="155154" y="351737"/>
                    </a:lnTo>
                    <a:lnTo>
                      <a:pt x="162661" y="355981"/>
                    </a:lnTo>
                    <a:lnTo>
                      <a:pt x="170531" y="351601"/>
                    </a:lnTo>
                    <a:lnTo>
                      <a:pt x="173755" y="340341"/>
                    </a:lnTo>
                    <a:lnTo>
                      <a:pt x="174190" y="326362"/>
                    </a:lnTo>
                    <a:lnTo>
                      <a:pt x="173697" y="313825"/>
                    </a:lnTo>
                    <a:lnTo>
                      <a:pt x="175262" y="303222"/>
                    </a:lnTo>
                    <a:lnTo>
                      <a:pt x="179151" y="293442"/>
                    </a:lnTo>
                    <a:lnTo>
                      <a:pt x="183116" y="286268"/>
                    </a:lnTo>
                    <a:lnTo>
                      <a:pt x="184911" y="283480"/>
                    </a:lnTo>
                    <a:lnTo>
                      <a:pt x="200970" y="260939"/>
                    </a:lnTo>
                    <a:lnTo>
                      <a:pt x="204832" y="227706"/>
                    </a:lnTo>
                    <a:lnTo>
                      <a:pt x="202923" y="190937"/>
                    </a:lnTo>
                    <a:lnTo>
                      <a:pt x="201665" y="157788"/>
                    </a:lnTo>
                    <a:lnTo>
                      <a:pt x="205159" y="123474"/>
                    </a:lnTo>
                    <a:lnTo>
                      <a:pt x="209141" y="76771"/>
                    </a:lnTo>
                    <a:lnTo>
                      <a:pt x="206715" y="33478"/>
                    </a:lnTo>
                    <a:lnTo>
                      <a:pt x="190985" y="9395"/>
                    </a:lnTo>
                    <a:lnTo>
                      <a:pt x="174509" y="6028"/>
                    </a:lnTo>
                    <a:lnTo>
                      <a:pt x="155488" y="5523"/>
                    </a:lnTo>
                    <a:lnTo>
                      <a:pt x="136162" y="6058"/>
                    </a:lnTo>
                    <a:lnTo>
                      <a:pt x="118767" y="5813"/>
                    </a:lnTo>
                    <a:lnTo>
                      <a:pt x="96614" y="3027"/>
                    </a:lnTo>
                    <a:lnTo>
                      <a:pt x="6954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6" name="object 254">
                <a:extLst>
                  <a:ext uri="{FF2B5EF4-FFF2-40B4-BE49-F238E27FC236}">
                    <a16:creationId xmlns:a16="http://schemas.microsoft.com/office/drawing/2014/main" id="{4875E797-E389-1A48-0471-D6181E5CAE88}"/>
                  </a:ext>
                </a:extLst>
              </p:cNvPr>
              <p:cNvSpPr/>
              <p:nvPr/>
            </p:nvSpPr>
            <p:spPr>
              <a:xfrm>
                <a:off x="8952280" y="4049165"/>
                <a:ext cx="209550" cy="282575"/>
              </a:xfrm>
              <a:custGeom>
                <a:avLst/>
                <a:gdLst/>
                <a:ahLst/>
                <a:cxnLst/>
                <a:rect l="l" t="t" r="r" b="b"/>
                <a:pathLst>
                  <a:path w="209550" h="282575">
                    <a:moveTo>
                      <a:pt x="69552" y="0"/>
                    </a:moveTo>
                    <a:lnTo>
                      <a:pt x="22466" y="8150"/>
                    </a:lnTo>
                    <a:lnTo>
                      <a:pt x="9107" y="45694"/>
                    </a:lnTo>
                    <a:lnTo>
                      <a:pt x="10110" y="81854"/>
                    </a:lnTo>
                    <a:lnTo>
                      <a:pt x="0" y="186080"/>
                    </a:lnTo>
                    <a:lnTo>
                      <a:pt x="1086" y="244151"/>
                    </a:lnTo>
                    <a:lnTo>
                      <a:pt x="17869" y="282005"/>
                    </a:lnTo>
                    <a:lnTo>
                      <a:pt x="22645" y="256955"/>
                    </a:lnTo>
                    <a:lnTo>
                      <a:pt x="24974" y="240272"/>
                    </a:lnTo>
                    <a:lnTo>
                      <a:pt x="25520" y="224460"/>
                    </a:lnTo>
                    <a:lnTo>
                      <a:pt x="24948" y="202018"/>
                    </a:lnTo>
                    <a:lnTo>
                      <a:pt x="25208" y="184539"/>
                    </a:lnTo>
                    <a:lnTo>
                      <a:pt x="26903" y="167065"/>
                    </a:lnTo>
                    <a:lnTo>
                      <a:pt x="29710" y="149715"/>
                    </a:lnTo>
                    <a:lnTo>
                      <a:pt x="33303" y="132607"/>
                    </a:lnTo>
                    <a:lnTo>
                      <a:pt x="35744" y="116320"/>
                    </a:lnTo>
                    <a:lnTo>
                      <a:pt x="46759" y="68190"/>
                    </a:lnTo>
                    <a:lnTo>
                      <a:pt x="81085" y="43981"/>
                    </a:lnTo>
                    <a:lnTo>
                      <a:pt x="96150" y="42770"/>
                    </a:lnTo>
                    <a:lnTo>
                      <a:pt x="111500" y="43301"/>
                    </a:lnTo>
                    <a:lnTo>
                      <a:pt x="127005" y="44404"/>
                    </a:lnTo>
                    <a:lnTo>
                      <a:pt x="134800" y="44748"/>
                    </a:lnTo>
                    <a:lnTo>
                      <a:pt x="175163" y="64305"/>
                    </a:lnTo>
                    <a:lnTo>
                      <a:pt x="192897" y="103738"/>
                    </a:lnTo>
                    <a:lnTo>
                      <a:pt x="191990" y="119256"/>
                    </a:lnTo>
                    <a:lnTo>
                      <a:pt x="189179" y="134686"/>
                    </a:lnTo>
                    <a:lnTo>
                      <a:pt x="186832" y="150668"/>
                    </a:lnTo>
                    <a:lnTo>
                      <a:pt x="195534" y="193466"/>
                    </a:lnTo>
                    <a:lnTo>
                      <a:pt x="203843" y="203715"/>
                    </a:lnTo>
                    <a:lnTo>
                      <a:pt x="202129" y="179397"/>
                    </a:lnTo>
                    <a:lnTo>
                      <a:pt x="201618" y="168118"/>
                    </a:lnTo>
                    <a:lnTo>
                      <a:pt x="201665" y="157789"/>
                    </a:lnTo>
                    <a:lnTo>
                      <a:pt x="205159" y="123469"/>
                    </a:lnTo>
                    <a:lnTo>
                      <a:pt x="209141" y="76763"/>
                    </a:lnTo>
                    <a:lnTo>
                      <a:pt x="206715" y="33469"/>
                    </a:lnTo>
                    <a:lnTo>
                      <a:pt x="190985" y="9385"/>
                    </a:lnTo>
                    <a:lnTo>
                      <a:pt x="174513" y="6025"/>
                    </a:lnTo>
                    <a:lnTo>
                      <a:pt x="155492" y="5522"/>
                    </a:lnTo>
                    <a:lnTo>
                      <a:pt x="136163" y="6055"/>
                    </a:lnTo>
                    <a:lnTo>
                      <a:pt x="118767" y="5804"/>
                    </a:lnTo>
                    <a:lnTo>
                      <a:pt x="96618" y="3024"/>
                    </a:lnTo>
                    <a:lnTo>
                      <a:pt x="6955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7" name="object 255">
                <a:extLst>
                  <a:ext uri="{FF2B5EF4-FFF2-40B4-BE49-F238E27FC236}">
                    <a16:creationId xmlns:a16="http://schemas.microsoft.com/office/drawing/2014/main" id="{9B8543AA-DD76-FE68-F412-98E68F518FC7}"/>
                  </a:ext>
                </a:extLst>
              </p:cNvPr>
              <p:cNvSpPr/>
              <p:nvPr/>
            </p:nvSpPr>
            <p:spPr>
              <a:xfrm>
                <a:off x="8995308" y="4079360"/>
                <a:ext cx="125730" cy="187960"/>
              </a:xfrm>
              <a:custGeom>
                <a:avLst/>
                <a:gdLst/>
                <a:ahLst/>
                <a:cxnLst/>
                <a:rect l="l" t="t" r="r" b="b"/>
                <a:pathLst>
                  <a:path w="125729" h="187960">
                    <a:moveTo>
                      <a:pt x="21183" y="27787"/>
                    </a:moveTo>
                    <a:lnTo>
                      <a:pt x="15798" y="23456"/>
                    </a:lnTo>
                    <a:lnTo>
                      <a:pt x="10769" y="22517"/>
                    </a:lnTo>
                    <a:lnTo>
                      <a:pt x="4711" y="21386"/>
                    </a:lnTo>
                    <a:lnTo>
                      <a:pt x="0" y="25895"/>
                    </a:lnTo>
                    <a:lnTo>
                      <a:pt x="876" y="36703"/>
                    </a:lnTo>
                    <a:lnTo>
                      <a:pt x="4064" y="43256"/>
                    </a:lnTo>
                    <a:lnTo>
                      <a:pt x="14312" y="42494"/>
                    </a:lnTo>
                    <a:lnTo>
                      <a:pt x="18796" y="37947"/>
                    </a:lnTo>
                    <a:lnTo>
                      <a:pt x="21183" y="27787"/>
                    </a:lnTo>
                    <a:close/>
                  </a:path>
                  <a:path w="125729" h="187960">
                    <a:moveTo>
                      <a:pt x="30530" y="139255"/>
                    </a:moveTo>
                    <a:lnTo>
                      <a:pt x="24942" y="133540"/>
                    </a:lnTo>
                    <a:lnTo>
                      <a:pt x="11049" y="134353"/>
                    </a:lnTo>
                    <a:lnTo>
                      <a:pt x="3733" y="138887"/>
                    </a:lnTo>
                    <a:lnTo>
                      <a:pt x="4267" y="146024"/>
                    </a:lnTo>
                    <a:lnTo>
                      <a:pt x="4724" y="152120"/>
                    </a:lnTo>
                    <a:lnTo>
                      <a:pt x="10337" y="157975"/>
                    </a:lnTo>
                    <a:lnTo>
                      <a:pt x="23393" y="159867"/>
                    </a:lnTo>
                    <a:lnTo>
                      <a:pt x="28625" y="153174"/>
                    </a:lnTo>
                    <a:lnTo>
                      <a:pt x="30530" y="139255"/>
                    </a:lnTo>
                    <a:close/>
                  </a:path>
                  <a:path w="125729" h="187960">
                    <a:moveTo>
                      <a:pt x="112776" y="181470"/>
                    </a:moveTo>
                    <a:lnTo>
                      <a:pt x="110998" y="164680"/>
                    </a:lnTo>
                    <a:lnTo>
                      <a:pt x="103289" y="157568"/>
                    </a:lnTo>
                    <a:lnTo>
                      <a:pt x="95770" y="156057"/>
                    </a:lnTo>
                    <a:lnTo>
                      <a:pt x="89319" y="156527"/>
                    </a:lnTo>
                    <a:lnTo>
                      <a:pt x="84086" y="160007"/>
                    </a:lnTo>
                    <a:lnTo>
                      <a:pt x="80352" y="165392"/>
                    </a:lnTo>
                    <a:lnTo>
                      <a:pt x="78409" y="171564"/>
                    </a:lnTo>
                    <a:lnTo>
                      <a:pt x="78867" y="178511"/>
                    </a:lnTo>
                    <a:lnTo>
                      <a:pt x="82130" y="183934"/>
                    </a:lnTo>
                    <a:lnTo>
                      <a:pt x="87528" y="187261"/>
                    </a:lnTo>
                    <a:lnTo>
                      <a:pt x="94449" y="187934"/>
                    </a:lnTo>
                    <a:lnTo>
                      <a:pt x="102196" y="187058"/>
                    </a:lnTo>
                    <a:lnTo>
                      <a:pt x="112776" y="181470"/>
                    </a:lnTo>
                    <a:close/>
                  </a:path>
                  <a:path w="125729" h="187960">
                    <a:moveTo>
                      <a:pt x="125412" y="8382"/>
                    </a:moveTo>
                    <a:lnTo>
                      <a:pt x="123139" y="3733"/>
                    </a:lnTo>
                    <a:lnTo>
                      <a:pt x="118922" y="1041"/>
                    </a:lnTo>
                    <a:lnTo>
                      <a:pt x="113245" y="0"/>
                    </a:lnTo>
                    <a:lnTo>
                      <a:pt x="106807" y="1092"/>
                    </a:lnTo>
                    <a:lnTo>
                      <a:pt x="100291" y="4826"/>
                    </a:lnTo>
                    <a:lnTo>
                      <a:pt x="93065" y="10769"/>
                    </a:lnTo>
                    <a:lnTo>
                      <a:pt x="89293" y="20396"/>
                    </a:lnTo>
                    <a:lnTo>
                      <a:pt x="91909" y="25768"/>
                    </a:lnTo>
                    <a:lnTo>
                      <a:pt x="95605" y="28968"/>
                    </a:lnTo>
                    <a:lnTo>
                      <a:pt x="101358" y="29514"/>
                    </a:lnTo>
                    <a:lnTo>
                      <a:pt x="108102" y="27914"/>
                    </a:lnTo>
                    <a:lnTo>
                      <a:pt x="114769" y="24688"/>
                    </a:lnTo>
                    <a:lnTo>
                      <a:pt x="121005" y="19558"/>
                    </a:lnTo>
                    <a:lnTo>
                      <a:pt x="124625" y="13893"/>
                    </a:lnTo>
                    <a:lnTo>
                      <a:pt x="125412" y="838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8" name="object 256">
                <a:extLst>
                  <a:ext uri="{FF2B5EF4-FFF2-40B4-BE49-F238E27FC236}">
                    <a16:creationId xmlns:a16="http://schemas.microsoft.com/office/drawing/2014/main" id="{8E62780F-A3D2-EA0E-4DFC-7064288C290B}"/>
                  </a:ext>
                </a:extLst>
              </p:cNvPr>
              <p:cNvSpPr/>
              <p:nvPr/>
            </p:nvSpPr>
            <p:spPr>
              <a:xfrm>
                <a:off x="9003792" y="4287564"/>
                <a:ext cx="123825" cy="25400"/>
              </a:xfrm>
              <a:custGeom>
                <a:avLst/>
                <a:gdLst/>
                <a:ahLst/>
                <a:cxnLst/>
                <a:rect l="l" t="t" r="r" b="b"/>
                <a:pathLst>
                  <a:path w="123825" h="25400">
                    <a:moveTo>
                      <a:pt x="25488" y="16700"/>
                    </a:moveTo>
                    <a:lnTo>
                      <a:pt x="23406" y="2933"/>
                    </a:lnTo>
                    <a:lnTo>
                      <a:pt x="18719" y="0"/>
                    </a:lnTo>
                    <a:lnTo>
                      <a:pt x="8712" y="1879"/>
                    </a:lnTo>
                    <a:lnTo>
                      <a:pt x="3314" y="3200"/>
                    </a:lnTo>
                    <a:lnTo>
                      <a:pt x="1651" y="6311"/>
                    </a:lnTo>
                    <a:lnTo>
                      <a:pt x="0" y="9423"/>
                    </a:lnTo>
                    <a:lnTo>
                      <a:pt x="3962" y="17284"/>
                    </a:lnTo>
                    <a:lnTo>
                      <a:pt x="19392" y="23063"/>
                    </a:lnTo>
                    <a:lnTo>
                      <a:pt x="25488" y="16700"/>
                    </a:lnTo>
                    <a:close/>
                  </a:path>
                  <a:path w="123825" h="25400">
                    <a:moveTo>
                      <a:pt x="123253" y="16751"/>
                    </a:moveTo>
                    <a:lnTo>
                      <a:pt x="122694" y="10744"/>
                    </a:lnTo>
                    <a:lnTo>
                      <a:pt x="115646" y="5664"/>
                    </a:lnTo>
                    <a:lnTo>
                      <a:pt x="105486" y="2501"/>
                    </a:lnTo>
                    <a:lnTo>
                      <a:pt x="93332" y="1244"/>
                    </a:lnTo>
                    <a:lnTo>
                      <a:pt x="80302" y="1803"/>
                    </a:lnTo>
                    <a:lnTo>
                      <a:pt x="67221" y="3365"/>
                    </a:lnTo>
                    <a:lnTo>
                      <a:pt x="55118" y="5219"/>
                    </a:lnTo>
                    <a:lnTo>
                      <a:pt x="45440" y="7467"/>
                    </a:lnTo>
                    <a:lnTo>
                      <a:pt x="39649" y="10198"/>
                    </a:lnTo>
                    <a:lnTo>
                      <a:pt x="40271" y="13931"/>
                    </a:lnTo>
                    <a:lnTo>
                      <a:pt x="48196" y="18402"/>
                    </a:lnTo>
                    <a:lnTo>
                      <a:pt x="62369" y="22542"/>
                    </a:lnTo>
                    <a:lnTo>
                      <a:pt x="81775" y="25273"/>
                    </a:lnTo>
                    <a:lnTo>
                      <a:pt x="101320" y="25095"/>
                    </a:lnTo>
                    <a:lnTo>
                      <a:pt x="115633" y="21894"/>
                    </a:lnTo>
                    <a:lnTo>
                      <a:pt x="123253" y="1675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9" name="object 257">
                <a:extLst>
                  <a:ext uri="{FF2B5EF4-FFF2-40B4-BE49-F238E27FC236}">
                    <a16:creationId xmlns:a16="http://schemas.microsoft.com/office/drawing/2014/main" id="{3A9E1C41-625C-2F5C-8C35-AF9C6792B07C}"/>
                  </a:ext>
                </a:extLst>
              </p:cNvPr>
              <p:cNvSpPr/>
              <p:nvPr/>
            </p:nvSpPr>
            <p:spPr>
              <a:xfrm>
                <a:off x="9097173" y="3984726"/>
                <a:ext cx="246379" cy="369570"/>
              </a:xfrm>
              <a:custGeom>
                <a:avLst/>
                <a:gdLst/>
                <a:ahLst/>
                <a:cxnLst/>
                <a:rect l="l" t="t" r="r" b="b"/>
                <a:pathLst>
                  <a:path w="246379" h="369570">
                    <a:moveTo>
                      <a:pt x="168122" y="0"/>
                    </a:moveTo>
                    <a:lnTo>
                      <a:pt x="151354" y="1236"/>
                    </a:lnTo>
                    <a:lnTo>
                      <a:pt x="132910" y="5916"/>
                    </a:lnTo>
                    <a:lnTo>
                      <a:pt x="114452" y="11679"/>
                    </a:lnTo>
                    <a:lnTo>
                      <a:pt x="97642" y="16167"/>
                    </a:lnTo>
                    <a:lnTo>
                      <a:pt x="48702" y="23946"/>
                    </a:lnTo>
                    <a:lnTo>
                      <a:pt x="5603" y="44574"/>
                    </a:lnTo>
                    <a:lnTo>
                      <a:pt x="0" y="65808"/>
                    </a:lnTo>
                    <a:lnTo>
                      <a:pt x="2933" y="84341"/>
                    </a:lnTo>
                    <a:lnTo>
                      <a:pt x="13729" y="118865"/>
                    </a:lnTo>
                    <a:lnTo>
                      <a:pt x="32307" y="221922"/>
                    </a:lnTo>
                    <a:lnTo>
                      <a:pt x="49127" y="277515"/>
                    </a:lnTo>
                    <a:lnTo>
                      <a:pt x="75559" y="309383"/>
                    </a:lnTo>
                    <a:lnTo>
                      <a:pt x="81872" y="314248"/>
                    </a:lnTo>
                    <a:lnTo>
                      <a:pt x="85428" y="320059"/>
                    </a:lnTo>
                    <a:lnTo>
                      <a:pt x="87327" y="327066"/>
                    </a:lnTo>
                    <a:lnTo>
                      <a:pt x="90262" y="346591"/>
                    </a:lnTo>
                    <a:lnTo>
                      <a:pt x="92899" y="358307"/>
                    </a:lnTo>
                    <a:lnTo>
                      <a:pt x="97798" y="367013"/>
                    </a:lnTo>
                    <a:lnTo>
                      <a:pt x="106176" y="369056"/>
                    </a:lnTo>
                    <a:lnTo>
                      <a:pt x="112342" y="363648"/>
                    </a:lnTo>
                    <a:lnTo>
                      <a:pt x="111900" y="354011"/>
                    </a:lnTo>
                    <a:lnTo>
                      <a:pt x="108036" y="342515"/>
                    </a:lnTo>
                    <a:lnTo>
                      <a:pt x="103935" y="331529"/>
                    </a:lnTo>
                    <a:lnTo>
                      <a:pt x="102841" y="323503"/>
                    </a:lnTo>
                    <a:lnTo>
                      <a:pt x="103530" y="314109"/>
                    </a:lnTo>
                    <a:lnTo>
                      <a:pt x="106774" y="309048"/>
                    </a:lnTo>
                    <a:lnTo>
                      <a:pt x="113349" y="314021"/>
                    </a:lnTo>
                    <a:lnTo>
                      <a:pt x="116521" y="318461"/>
                    </a:lnTo>
                    <a:lnTo>
                      <a:pt x="116699" y="326314"/>
                    </a:lnTo>
                    <a:lnTo>
                      <a:pt x="119309" y="342526"/>
                    </a:lnTo>
                    <a:lnTo>
                      <a:pt x="121969" y="354237"/>
                    </a:lnTo>
                    <a:lnTo>
                      <a:pt x="126462" y="363039"/>
                    </a:lnTo>
                    <a:lnTo>
                      <a:pt x="133704" y="365350"/>
                    </a:lnTo>
                    <a:lnTo>
                      <a:pt x="138944" y="359273"/>
                    </a:lnTo>
                    <a:lnTo>
                      <a:pt x="138580" y="347666"/>
                    </a:lnTo>
                    <a:lnTo>
                      <a:pt x="135225" y="334096"/>
                    </a:lnTo>
                    <a:lnTo>
                      <a:pt x="128102" y="311131"/>
                    </a:lnTo>
                    <a:lnTo>
                      <a:pt x="133715" y="301090"/>
                    </a:lnTo>
                    <a:lnTo>
                      <a:pt x="139851" y="306660"/>
                    </a:lnTo>
                    <a:lnTo>
                      <a:pt x="144405" y="316178"/>
                    </a:lnTo>
                    <a:lnTo>
                      <a:pt x="144678" y="321655"/>
                    </a:lnTo>
                    <a:lnTo>
                      <a:pt x="146686" y="335890"/>
                    </a:lnTo>
                    <a:lnTo>
                      <a:pt x="148892" y="346138"/>
                    </a:lnTo>
                    <a:lnTo>
                      <a:pt x="153219" y="354922"/>
                    </a:lnTo>
                    <a:lnTo>
                      <a:pt x="160887" y="360062"/>
                    </a:lnTo>
                    <a:lnTo>
                      <a:pt x="166611" y="356934"/>
                    </a:lnTo>
                    <a:lnTo>
                      <a:pt x="166215" y="345602"/>
                    </a:lnTo>
                    <a:lnTo>
                      <a:pt x="162581" y="330916"/>
                    </a:lnTo>
                    <a:lnTo>
                      <a:pt x="157232" y="313131"/>
                    </a:lnTo>
                    <a:lnTo>
                      <a:pt x="156363" y="307791"/>
                    </a:lnTo>
                    <a:lnTo>
                      <a:pt x="156845" y="298158"/>
                    </a:lnTo>
                    <a:lnTo>
                      <a:pt x="157955" y="293362"/>
                    </a:lnTo>
                    <a:lnTo>
                      <a:pt x="168143" y="299163"/>
                    </a:lnTo>
                    <a:lnTo>
                      <a:pt x="169064" y="313854"/>
                    </a:lnTo>
                    <a:lnTo>
                      <a:pt x="171871" y="330018"/>
                    </a:lnTo>
                    <a:lnTo>
                      <a:pt x="174551" y="341723"/>
                    </a:lnTo>
                    <a:lnTo>
                      <a:pt x="178653" y="350620"/>
                    </a:lnTo>
                    <a:lnTo>
                      <a:pt x="184802" y="353193"/>
                    </a:lnTo>
                    <a:lnTo>
                      <a:pt x="188954" y="347372"/>
                    </a:lnTo>
                    <a:lnTo>
                      <a:pt x="188197" y="335852"/>
                    </a:lnTo>
                    <a:lnTo>
                      <a:pt x="184861" y="322273"/>
                    </a:lnTo>
                    <a:lnTo>
                      <a:pt x="179912" y="305634"/>
                    </a:lnTo>
                    <a:lnTo>
                      <a:pt x="177829" y="296682"/>
                    </a:lnTo>
                    <a:lnTo>
                      <a:pt x="179504" y="291959"/>
                    </a:lnTo>
                    <a:lnTo>
                      <a:pt x="184073" y="287269"/>
                    </a:lnTo>
                    <a:lnTo>
                      <a:pt x="188751" y="292544"/>
                    </a:lnTo>
                    <a:lnTo>
                      <a:pt x="192504" y="301626"/>
                    </a:lnTo>
                    <a:lnTo>
                      <a:pt x="194299" y="308357"/>
                    </a:lnTo>
                    <a:lnTo>
                      <a:pt x="195527" y="318678"/>
                    </a:lnTo>
                    <a:lnTo>
                      <a:pt x="197582" y="329860"/>
                    </a:lnTo>
                    <a:lnTo>
                      <a:pt x="201647" y="338806"/>
                    </a:lnTo>
                    <a:lnTo>
                      <a:pt x="208906" y="342418"/>
                    </a:lnTo>
                    <a:lnTo>
                      <a:pt x="214120" y="337533"/>
                    </a:lnTo>
                    <a:lnTo>
                      <a:pt x="213229" y="325878"/>
                    </a:lnTo>
                    <a:lnTo>
                      <a:pt x="209187" y="311701"/>
                    </a:lnTo>
                    <a:lnTo>
                      <a:pt x="203953" y="296252"/>
                    </a:lnTo>
                    <a:lnTo>
                      <a:pt x="200666" y="287991"/>
                    </a:lnTo>
                    <a:lnTo>
                      <a:pt x="205754" y="280661"/>
                    </a:lnTo>
                    <a:lnTo>
                      <a:pt x="211576" y="286839"/>
                    </a:lnTo>
                    <a:lnTo>
                      <a:pt x="216257" y="295697"/>
                    </a:lnTo>
                    <a:lnTo>
                      <a:pt x="216623" y="302085"/>
                    </a:lnTo>
                    <a:lnTo>
                      <a:pt x="219085" y="318780"/>
                    </a:lnTo>
                    <a:lnTo>
                      <a:pt x="221722" y="330496"/>
                    </a:lnTo>
                    <a:lnTo>
                      <a:pt x="226622" y="339202"/>
                    </a:lnTo>
                    <a:lnTo>
                      <a:pt x="235000" y="341246"/>
                    </a:lnTo>
                    <a:lnTo>
                      <a:pt x="241386" y="334895"/>
                    </a:lnTo>
                    <a:lnTo>
                      <a:pt x="241430" y="323185"/>
                    </a:lnTo>
                    <a:lnTo>
                      <a:pt x="238052" y="309616"/>
                    </a:lnTo>
                    <a:lnTo>
                      <a:pt x="234172" y="297687"/>
                    </a:lnTo>
                    <a:lnTo>
                      <a:pt x="232797" y="287052"/>
                    </a:lnTo>
                    <a:lnTo>
                      <a:pt x="233883" y="276583"/>
                    </a:lnTo>
                    <a:lnTo>
                      <a:pt x="235752" y="268603"/>
                    </a:lnTo>
                    <a:lnTo>
                      <a:pt x="236727" y="265436"/>
                    </a:lnTo>
                    <a:lnTo>
                      <a:pt x="246056" y="239377"/>
                    </a:lnTo>
                    <a:lnTo>
                      <a:pt x="240745" y="206341"/>
                    </a:lnTo>
                    <a:lnTo>
                      <a:pt x="228920" y="171472"/>
                    </a:lnTo>
                    <a:lnTo>
                      <a:pt x="218707" y="139911"/>
                    </a:lnTo>
                    <a:lnTo>
                      <a:pt x="212748" y="105936"/>
                    </a:lnTo>
                    <a:lnTo>
                      <a:pt x="203894" y="59907"/>
                    </a:lnTo>
                    <a:lnTo>
                      <a:pt x="189801" y="18903"/>
                    </a:lnTo>
                    <a:lnTo>
                      <a:pt x="16812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0" name="object 258">
                <a:extLst>
                  <a:ext uri="{FF2B5EF4-FFF2-40B4-BE49-F238E27FC236}">
                    <a16:creationId xmlns:a16="http://schemas.microsoft.com/office/drawing/2014/main" id="{B6A5AB6F-F3F4-453C-3F13-B02A4DB4A30C}"/>
                  </a:ext>
                </a:extLst>
              </p:cNvPr>
              <p:cNvSpPr/>
              <p:nvPr/>
            </p:nvSpPr>
            <p:spPr>
              <a:xfrm>
                <a:off x="9097174" y="3984724"/>
                <a:ext cx="233679" cy="309880"/>
              </a:xfrm>
              <a:custGeom>
                <a:avLst/>
                <a:gdLst/>
                <a:ahLst/>
                <a:cxnLst/>
                <a:rect l="l" t="t" r="r" b="b"/>
                <a:pathLst>
                  <a:path w="233679" h="309879">
                    <a:moveTo>
                      <a:pt x="168116" y="0"/>
                    </a:moveTo>
                    <a:lnTo>
                      <a:pt x="151349" y="1240"/>
                    </a:lnTo>
                    <a:lnTo>
                      <a:pt x="132908" y="5919"/>
                    </a:lnTo>
                    <a:lnTo>
                      <a:pt x="114451" y="11681"/>
                    </a:lnTo>
                    <a:lnTo>
                      <a:pt x="97637" y="16167"/>
                    </a:lnTo>
                    <a:lnTo>
                      <a:pt x="48696" y="23948"/>
                    </a:lnTo>
                    <a:lnTo>
                      <a:pt x="5597" y="44585"/>
                    </a:lnTo>
                    <a:lnTo>
                      <a:pt x="0" y="65808"/>
                    </a:lnTo>
                    <a:lnTo>
                      <a:pt x="2933" y="84342"/>
                    </a:lnTo>
                    <a:lnTo>
                      <a:pt x="13723" y="118875"/>
                    </a:lnTo>
                    <a:lnTo>
                      <a:pt x="32305" y="221923"/>
                    </a:lnTo>
                    <a:lnTo>
                      <a:pt x="49123" y="277515"/>
                    </a:lnTo>
                    <a:lnTo>
                      <a:pt x="75553" y="309383"/>
                    </a:lnTo>
                    <a:lnTo>
                      <a:pt x="73347" y="283978"/>
                    </a:lnTo>
                    <a:lnTo>
                      <a:pt x="71059" y="267291"/>
                    </a:lnTo>
                    <a:lnTo>
                      <a:pt x="67290" y="251926"/>
                    </a:lnTo>
                    <a:lnTo>
                      <a:pt x="60643" y="230485"/>
                    </a:lnTo>
                    <a:lnTo>
                      <a:pt x="56148" y="213593"/>
                    </a:lnTo>
                    <a:lnTo>
                      <a:pt x="53032" y="196317"/>
                    </a:lnTo>
                    <a:lnTo>
                      <a:pt x="51017" y="178858"/>
                    </a:lnTo>
                    <a:lnTo>
                      <a:pt x="49827" y="161419"/>
                    </a:lnTo>
                    <a:lnTo>
                      <a:pt x="47756" y="145082"/>
                    </a:lnTo>
                    <a:lnTo>
                      <a:pt x="44735" y="128718"/>
                    </a:lnTo>
                    <a:lnTo>
                      <a:pt x="43124" y="112291"/>
                    </a:lnTo>
                    <a:lnTo>
                      <a:pt x="45282" y="95766"/>
                    </a:lnTo>
                    <a:lnTo>
                      <a:pt x="71743" y="63142"/>
                    </a:lnTo>
                    <a:lnTo>
                      <a:pt x="116050" y="51080"/>
                    </a:lnTo>
                    <a:lnTo>
                      <a:pt x="123648" y="49294"/>
                    </a:lnTo>
                    <a:lnTo>
                      <a:pt x="131049" y="47077"/>
                    </a:lnTo>
                    <a:lnTo>
                      <a:pt x="140893" y="45629"/>
                    </a:lnTo>
                    <a:lnTo>
                      <a:pt x="150491" y="47480"/>
                    </a:lnTo>
                    <a:lnTo>
                      <a:pt x="189253" y="77945"/>
                    </a:lnTo>
                    <a:lnTo>
                      <a:pt x="200409" y="121080"/>
                    </a:lnTo>
                    <a:lnTo>
                      <a:pt x="202489" y="137100"/>
                    </a:lnTo>
                    <a:lnTo>
                      <a:pt x="222490" y="175926"/>
                    </a:lnTo>
                    <a:lnTo>
                      <a:pt x="233276" y="183523"/>
                    </a:lnTo>
                    <a:lnTo>
                      <a:pt x="225019" y="160588"/>
                    </a:lnTo>
                    <a:lnTo>
                      <a:pt x="221463" y="149872"/>
                    </a:lnTo>
                    <a:lnTo>
                      <a:pt x="218701" y="139922"/>
                    </a:lnTo>
                    <a:lnTo>
                      <a:pt x="212744" y="105945"/>
                    </a:lnTo>
                    <a:lnTo>
                      <a:pt x="203893" y="59913"/>
                    </a:lnTo>
                    <a:lnTo>
                      <a:pt x="189799" y="18904"/>
                    </a:lnTo>
                    <a:lnTo>
                      <a:pt x="168116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1" name="object 259">
                <a:extLst>
                  <a:ext uri="{FF2B5EF4-FFF2-40B4-BE49-F238E27FC236}">
                    <a16:creationId xmlns:a16="http://schemas.microsoft.com/office/drawing/2014/main" id="{E996D9C4-B2CB-A7F2-01F9-4F0362C92A0A}"/>
                  </a:ext>
                </a:extLst>
              </p:cNvPr>
              <p:cNvSpPr/>
              <p:nvPr/>
            </p:nvSpPr>
            <p:spPr>
              <a:xfrm>
                <a:off x="9135567" y="4013637"/>
                <a:ext cx="147955" cy="187960"/>
              </a:xfrm>
              <a:custGeom>
                <a:avLst/>
                <a:gdLst/>
                <a:ahLst/>
                <a:cxnLst/>
                <a:rect l="l" t="t" r="r" b="b"/>
                <a:pathLst>
                  <a:path w="147954" h="187960">
                    <a:moveTo>
                      <a:pt x="21386" y="62712"/>
                    </a:moveTo>
                    <a:lnTo>
                      <a:pt x="20916" y="52285"/>
                    </a:lnTo>
                    <a:lnTo>
                      <a:pt x="14541" y="49580"/>
                    </a:lnTo>
                    <a:lnTo>
                      <a:pt x="9461" y="50050"/>
                    </a:lnTo>
                    <a:lnTo>
                      <a:pt x="3314" y="50596"/>
                    </a:lnTo>
                    <a:lnTo>
                      <a:pt x="0" y="56222"/>
                    </a:lnTo>
                    <a:lnTo>
                      <a:pt x="3784" y="66382"/>
                    </a:lnTo>
                    <a:lnTo>
                      <a:pt x="8636" y="71818"/>
                    </a:lnTo>
                    <a:lnTo>
                      <a:pt x="18300" y="68313"/>
                    </a:lnTo>
                    <a:lnTo>
                      <a:pt x="21386" y="62712"/>
                    </a:lnTo>
                    <a:close/>
                  </a:path>
                  <a:path w="147954" h="187960">
                    <a:moveTo>
                      <a:pt x="62128" y="170942"/>
                    </a:moveTo>
                    <a:lnTo>
                      <a:pt x="60185" y="157022"/>
                    </a:lnTo>
                    <a:lnTo>
                      <a:pt x="53251" y="153035"/>
                    </a:lnTo>
                    <a:lnTo>
                      <a:pt x="40106" y="157594"/>
                    </a:lnTo>
                    <a:lnTo>
                      <a:pt x="34302" y="163957"/>
                    </a:lnTo>
                    <a:lnTo>
                      <a:pt x="36741" y="170662"/>
                    </a:lnTo>
                    <a:lnTo>
                      <a:pt x="38836" y="176415"/>
                    </a:lnTo>
                    <a:lnTo>
                      <a:pt x="45834" y="180530"/>
                    </a:lnTo>
                    <a:lnTo>
                      <a:pt x="58928" y="178803"/>
                    </a:lnTo>
                    <a:lnTo>
                      <a:pt x="62128" y="170942"/>
                    </a:lnTo>
                    <a:close/>
                  </a:path>
                  <a:path w="147954" h="187960">
                    <a:moveTo>
                      <a:pt x="116687" y="10820"/>
                    </a:moveTo>
                    <a:lnTo>
                      <a:pt x="115951" y="5295"/>
                    </a:lnTo>
                    <a:lnTo>
                      <a:pt x="112496" y="1447"/>
                    </a:lnTo>
                    <a:lnTo>
                      <a:pt x="107708" y="0"/>
                    </a:lnTo>
                    <a:lnTo>
                      <a:pt x="101968" y="533"/>
                    </a:lnTo>
                    <a:lnTo>
                      <a:pt x="96062" y="3340"/>
                    </a:lnTo>
                    <a:lnTo>
                      <a:pt x="90805" y="8699"/>
                    </a:lnTo>
                    <a:lnTo>
                      <a:pt x="85458" y="16383"/>
                    </a:lnTo>
                    <a:lnTo>
                      <a:pt x="84442" y="26682"/>
                    </a:lnTo>
                    <a:lnTo>
                      <a:pt x="88430" y="31140"/>
                    </a:lnTo>
                    <a:lnTo>
                      <a:pt x="92849" y="33210"/>
                    </a:lnTo>
                    <a:lnTo>
                      <a:pt x="98539" y="32169"/>
                    </a:lnTo>
                    <a:lnTo>
                      <a:pt x="104597" y="28803"/>
                    </a:lnTo>
                    <a:lnTo>
                      <a:pt x="110134" y="23876"/>
                    </a:lnTo>
                    <a:lnTo>
                      <a:pt x="114731" y="17259"/>
                    </a:lnTo>
                    <a:lnTo>
                      <a:pt x="116687" y="10820"/>
                    </a:lnTo>
                    <a:close/>
                  </a:path>
                  <a:path w="147954" h="187960">
                    <a:moveTo>
                      <a:pt x="147904" y="173088"/>
                    </a:moveTo>
                    <a:lnTo>
                      <a:pt x="147421" y="166865"/>
                    </a:lnTo>
                    <a:lnTo>
                      <a:pt x="144538" y="159639"/>
                    </a:lnTo>
                    <a:lnTo>
                      <a:pt x="135178" y="154889"/>
                    </a:lnTo>
                    <a:lnTo>
                      <a:pt x="118097" y="156210"/>
                    </a:lnTo>
                    <a:lnTo>
                      <a:pt x="114007" y="166801"/>
                    </a:lnTo>
                    <a:lnTo>
                      <a:pt x="115036" y="175120"/>
                    </a:lnTo>
                    <a:lnTo>
                      <a:pt x="117360" y="181673"/>
                    </a:lnTo>
                    <a:lnTo>
                      <a:pt x="121970" y="186004"/>
                    </a:lnTo>
                    <a:lnTo>
                      <a:pt x="128079" y="187744"/>
                    </a:lnTo>
                    <a:lnTo>
                      <a:pt x="134924" y="186512"/>
                    </a:lnTo>
                    <a:lnTo>
                      <a:pt x="140385" y="183388"/>
                    </a:lnTo>
                    <a:lnTo>
                      <a:pt x="145135" y="178752"/>
                    </a:lnTo>
                    <a:lnTo>
                      <a:pt x="147904" y="17308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2" name="object 260">
                <a:extLst>
                  <a:ext uri="{FF2B5EF4-FFF2-40B4-BE49-F238E27FC236}">
                    <a16:creationId xmlns:a16="http://schemas.microsoft.com/office/drawing/2014/main" id="{010D9638-339A-9BB7-7257-CDBE76124427}"/>
                  </a:ext>
                </a:extLst>
              </p:cNvPr>
              <p:cNvSpPr/>
              <p:nvPr/>
            </p:nvSpPr>
            <p:spPr>
              <a:xfrm>
                <a:off x="9195829" y="4216761"/>
                <a:ext cx="120650" cy="43180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43179">
                    <a:moveTo>
                      <a:pt x="26492" y="35382"/>
                    </a:moveTo>
                    <a:lnTo>
                      <a:pt x="20764" y="22720"/>
                    </a:lnTo>
                    <a:lnTo>
                      <a:pt x="15443" y="21170"/>
                    </a:lnTo>
                    <a:lnTo>
                      <a:pt x="6337" y="25692"/>
                    </a:lnTo>
                    <a:lnTo>
                      <a:pt x="1485" y="28422"/>
                    </a:lnTo>
                    <a:lnTo>
                      <a:pt x="736" y="31864"/>
                    </a:lnTo>
                    <a:lnTo>
                      <a:pt x="0" y="35318"/>
                    </a:lnTo>
                    <a:lnTo>
                      <a:pt x="5943" y="41808"/>
                    </a:lnTo>
                    <a:lnTo>
                      <a:pt x="22364" y="43180"/>
                    </a:lnTo>
                    <a:lnTo>
                      <a:pt x="26492" y="35382"/>
                    </a:lnTo>
                    <a:close/>
                  </a:path>
                  <a:path w="120650" h="43179">
                    <a:moveTo>
                      <a:pt x="120599" y="8902"/>
                    </a:moveTo>
                    <a:lnTo>
                      <a:pt x="118440" y="3263"/>
                    </a:lnTo>
                    <a:lnTo>
                      <a:pt x="110274" y="279"/>
                    </a:lnTo>
                    <a:lnTo>
                      <a:pt x="99631" y="0"/>
                    </a:lnTo>
                    <a:lnTo>
                      <a:pt x="87591" y="2082"/>
                    </a:lnTo>
                    <a:lnTo>
                      <a:pt x="51892" y="16294"/>
                    </a:lnTo>
                    <a:lnTo>
                      <a:pt x="38354" y="25285"/>
                    </a:lnTo>
                    <a:lnTo>
                      <a:pt x="39966" y="28714"/>
                    </a:lnTo>
                    <a:lnTo>
                      <a:pt x="48806" y="30873"/>
                    </a:lnTo>
                    <a:lnTo>
                      <a:pt x="63576" y="31000"/>
                    </a:lnTo>
                    <a:lnTo>
                      <a:pt x="82994" y="28359"/>
                    </a:lnTo>
                    <a:lnTo>
                      <a:pt x="101752" y="22872"/>
                    </a:lnTo>
                    <a:lnTo>
                      <a:pt x="114668" y="15913"/>
                    </a:lnTo>
                    <a:lnTo>
                      <a:pt x="120599" y="890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53" name="object 261">
                <a:extLst>
                  <a:ext uri="{FF2B5EF4-FFF2-40B4-BE49-F238E27FC236}">
                    <a16:creationId xmlns:a16="http://schemas.microsoft.com/office/drawing/2014/main" id="{BE756842-ADEE-6665-FEAA-79492D37B2F1}"/>
                  </a:ext>
                </a:extLst>
              </p:cNvPr>
              <p:cNvPicPr/>
              <p:nvPr/>
            </p:nvPicPr>
            <p:blipFill>
              <a:blip r:embed="rId230" cstate="print"/>
              <a:stretch>
                <a:fillRect/>
              </a:stretch>
            </p:blipFill>
            <p:spPr>
              <a:xfrm>
                <a:off x="9268266" y="3901535"/>
                <a:ext cx="247053" cy="299488"/>
              </a:xfrm>
              <a:prstGeom prst="rect">
                <a:avLst/>
              </a:prstGeom>
            </p:spPr>
          </p:pic>
          <p:sp>
            <p:nvSpPr>
              <p:cNvPr id="2154" name="object 262">
                <a:extLst>
                  <a:ext uri="{FF2B5EF4-FFF2-40B4-BE49-F238E27FC236}">
                    <a16:creationId xmlns:a16="http://schemas.microsoft.com/office/drawing/2014/main" id="{1C3FD0C3-5853-864F-3244-1BA7CC8C100D}"/>
                  </a:ext>
                </a:extLst>
              </p:cNvPr>
              <p:cNvSpPr/>
              <p:nvPr/>
            </p:nvSpPr>
            <p:spPr>
              <a:xfrm>
                <a:off x="9267803" y="3901539"/>
                <a:ext cx="230504" cy="296545"/>
              </a:xfrm>
              <a:custGeom>
                <a:avLst/>
                <a:gdLst/>
                <a:ahLst/>
                <a:cxnLst/>
                <a:rect l="l" t="t" r="r" b="b"/>
                <a:pathLst>
                  <a:path w="230504" h="296545">
                    <a:moveTo>
                      <a:pt x="157953" y="0"/>
                    </a:moveTo>
                    <a:lnTo>
                      <a:pt x="141948" y="2109"/>
                    </a:lnTo>
                    <a:lnTo>
                      <a:pt x="124531" y="7608"/>
                    </a:lnTo>
                    <a:lnTo>
                      <a:pt x="107163" y="14146"/>
                    </a:lnTo>
                    <a:lnTo>
                      <a:pt x="91306" y="19371"/>
                    </a:lnTo>
                    <a:lnTo>
                      <a:pt x="44829" y="29521"/>
                    </a:lnTo>
                    <a:lnTo>
                      <a:pt x="4659" y="51663"/>
                    </a:lnTo>
                    <a:lnTo>
                      <a:pt x="0" y="73026"/>
                    </a:lnTo>
                    <a:lnTo>
                      <a:pt x="2807" y="92194"/>
                    </a:lnTo>
                    <a:lnTo>
                      <a:pt x="8200" y="111039"/>
                    </a:lnTo>
                    <a:lnTo>
                      <a:pt x="13559" y="126969"/>
                    </a:lnTo>
                    <a:lnTo>
                      <a:pt x="22182" y="161341"/>
                    </a:lnTo>
                    <a:lnTo>
                      <a:pt x="33622" y="210598"/>
                    </a:lnTo>
                    <a:lnTo>
                      <a:pt x="47815" y="259622"/>
                    </a:lnTo>
                    <a:lnTo>
                      <a:pt x="64697" y="293293"/>
                    </a:lnTo>
                    <a:lnTo>
                      <a:pt x="84207" y="296493"/>
                    </a:lnTo>
                    <a:lnTo>
                      <a:pt x="89714" y="285195"/>
                    </a:lnTo>
                    <a:lnTo>
                      <a:pt x="86345" y="269730"/>
                    </a:lnTo>
                    <a:lnTo>
                      <a:pt x="67642" y="226788"/>
                    </a:lnTo>
                    <a:lnTo>
                      <a:pt x="62402" y="210846"/>
                    </a:lnTo>
                    <a:lnTo>
                      <a:pt x="58465" y="194460"/>
                    </a:lnTo>
                    <a:lnTo>
                      <a:pt x="55575" y="177838"/>
                    </a:lnTo>
                    <a:lnTo>
                      <a:pt x="53474" y="161188"/>
                    </a:lnTo>
                    <a:lnTo>
                      <a:pt x="50588" y="145650"/>
                    </a:lnTo>
                    <a:lnTo>
                      <a:pt x="46793" y="130134"/>
                    </a:lnTo>
                    <a:lnTo>
                      <a:pt x="44347" y="114482"/>
                    </a:lnTo>
                    <a:lnTo>
                      <a:pt x="45506" y="98531"/>
                    </a:lnTo>
                    <a:lnTo>
                      <a:pt x="69067" y="65814"/>
                    </a:lnTo>
                    <a:lnTo>
                      <a:pt x="110867" y="51815"/>
                    </a:lnTo>
                    <a:lnTo>
                      <a:pt x="118047" y="49685"/>
                    </a:lnTo>
                    <a:lnTo>
                      <a:pt x="125012" y="47150"/>
                    </a:lnTo>
                    <a:lnTo>
                      <a:pt x="134372" y="45227"/>
                    </a:lnTo>
                    <a:lnTo>
                      <a:pt x="143672" y="46475"/>
                    </a:lnTo>
                    <a:lnTo>
                      <a:pt x="182494" y="73530"/>
                    </a:lnTo>
                    <a:lnTo>
                      <a:pt x="195556" y="114250"/>
                    </a:lnTo>
                    <a:lnTo>
                      <a:pt x="198431" y="129488"/>
                    </a:lnTo>
                    <a:lnTo>
                      <a:pt x="215888" y="163419"/>
                    </a:lnTo>
                    <a:lnTo>
                      <a:pt x="230485" y="172287"/>
                    </a:lnTo>
                    <a:lnTo>
                      <a:pt x="221316" y="150763"/>
                    </a:lnTo>
                    <a:lnTo>
                      <a:pt x="217317" y="140690"/>
                    </a:lnTo>
                    <a:lnTo>
                      <a:pt x="214119" y="131304"/>
                    </a:lnTo>
                    <a:lnTo>
                      <a:pt x="206544" y="99072"/>
                    </a:lnTo>
                    <a:lnTo>
                      <a:pt x="195530" y="55447"/>
                    </a:lnTo>
                    <a:lnTo>
                      <a:pt x="179769" y="16925"/>
                    </a:lnTo>
                    <a:lnTo>
                      <a:pt x="157953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5" name="object 263">
                <a:extLst>
                  <a:ext uri="{FF2B5EF4-FFF2-40B4-BE49-F238E27FC236}">
                    <a16:creationId xmlns:a16="http://schemas.microsoft.com/office/drawing/2014/main" id="{7919827F-7871-FF3F-417E-9672D0CF29BE}"/>
                  </a:ext>
                </a:extLst>
              </p:cNvPr>
              <p:cNvSpPr/>
              <p:nvPr/>
            </p:nvSpPr>
            <p:spPr>
              <a:xfrm>
                <a:off x="9306128" y="3928890"/>
                <a:ext cx="148590" cy="180975"/>
              </a:xfrm>
              <a:custGeom>
                <a:avLst/>
                <a:gdLst/>
                <a:ahLst/>
                <a:cxnLst/>
                <a:rect l="l" t="t" r="r" b="b"/>
                <a:pathLst>
                  <a:path w="148590" h="180975">
                    <a:moveTo>
                      <a:pt x="20840" y="66408"/>
                    </a:moveTo>
                    <a:lnTo>
                      <a:pt x="19812" y="56451"/>
                    </a:lnTo>
                    <a:lnTo>
                      <a:pt x="13563" y="54203"/>
                    </a:lnTo>
                    <a:lnTo>
                      <a:pt x="8712" y="54927"/>
                    </a:lnTo>
                    <a:lnTo>
                      <a:pt x="2857" y="55816"/>
                    </a:lnTo>
                    <a:lnTo>
                      <a:pt x="0" y="61366"/>
                    </a:lnTo>
                    <a:lnTo>
                      <a:pt x="4178" y="70904"/>
                    </a:lnTo>
                    <a:lnTo>
                      <a:pt x="9131" y="75844"/>
                    </a:lnTo>
                    <a:lnTo>
                      <a:pt x="18199" y="71945"/>
                    </a:lnTo>
                    <a:lnTo>
                      <a:pt x="20840" y="66408"/>
                    </a:lnTo>
                    <a:close/>
                  </a:path>
                  <a:path w="148590" h="180975">
                    <a:moveTo>
                      <a:pt x="65836" y="167881"/>
                    </a:moveTo>
                    <a:lnTo>
                      <a:pt x="63207" y="154660"/>
                    </a:lnTo>
                    <a:lnTo>
                      <a:pt x="56337" y="151218"/>
                    </a:lnTo>
                    <a:lnTo>
                      <a:pt x="44005" y="156324"/>
                    </a:lnTo>
                    <a:lnTo>
                      <a:pt x="38785" y="162725"/>
                    </a:lnTo>
                    <a:lnTo>
                      <a:pt x="41503" y="169024"/>
                    </a:lnTo>
                    <a:lnTo>
                      <a:pt x="43827" y="174421"/>
                    </a:lnTo>
                    <a:lnTo>
                      <a:pt x="50761" y="177977"/>
                    </a:lnTo>
                    <a:lnTo>
                      <a:pt x="63195" y="175602"/>
                    </a:lnTo>
                    <a:lnTo>
                      <a:pt x="65836" y="167881"/>
                    </a:lnTo>
                    <a:close/>
                  </a:path>
                  <a:path w="148590" h="180975">
                    <a:moveTo>
                      <a:pt x="109308" y="11442"/>
                    </a:moveTo>
                    <a:lnTo>
                      <a:pt x="108305" y="6184"/>
                    </a:lnTo>
                    <a:lnTo>
                      <a:pt x="104787" y="2692"/>
                    </a:lnTo>
                    <a:lnTo>
                      <a:pt x="99441" y="0"/>
                    </a:lnTo>
                    <a:lnTo>
                      <a:pt x="89877" y="1892"/>
                    </a:lnTo>
                    <a:lnTo>
                      <a:pt x="84391" y="10833"/>
                    </a:lnTo>
                    <a:lnTo>
                      <a:pt x="79705" y="18491"/>
                    </a:lnTo>
                    <a:lnTo>
                      <a:pt x="79298" y="28409"/>
                    </a:lnTo>
                    <a:lnTo>
                      <a:pt x="83362" y="32461"/>
                    </a:lnTo>
                    <a:lnTo>
                      <a:pt x="87706" y="34213"/>
                    </a:lnTo>
                    <a:lnTo>
                      <a:pt x="93103" y="32905"/>
                    </a:lnTo>
                    <a:lnTo>
                      <a:pt x="98717" y="29337"/>
                    </a:lnTo>
                    <a:lnTo>
                      <a:pt x="103759" y="24320"/>
                    </a:lnTo>
                    <a:lnTo>
                      <a:pt x="107797" y="17716"/>
                    </a:lnTo>
                    <a:lnTo>
                      <a:pt x="109308" y="11442"/>
                    </a:lnTo>
                    <a:close/>
                  </a:path>
                  <a:path w="148590" h="180975">
                    <a:moveTo>
                      <a:pt x="148158" y="165227"/>
                    </a:moveTo>
                    <a:lnTo>
                      <a:pt x="147358" y="159296"/>
                    </a:lnTo>
                    <a:lnTo>
                      <a:pt x="144183" y="152527"/>
                    </a:lnTo>
                    <a:lnTo>
                      <a:pt x="134962" y="148475"/>
                    </a:lnTo>
                    <a:lnTo>
                      <a:pt x="118668" y="150685"/>
                    </a:lnTo>
                    <a:lnTo>
                      <a:pt x="115328" y="161061"/>
                    </a:lnTo>
                    <a:lnTo>
                      <a:pt x="116776" y="168986"/>
                    </a:lnTo>
                    <a:lnTo>
                      <a:pt x="119367" y="175133"/>
                    </a:lnTo>
                    <a:lnTo>
                      <a:pt x="124028" y="179031"/>
                    </a:lnTo>
                    <a:lnTo>
                      <a:pt x="129971" y="180365"/>
                    </a:lnTo>
                    <a:lnTo>
                      <a:pt x="136461" y="178803"/>
                    </a:lnTo>
                    <a:lnTo>
                      <a:pt x="141528" y="175501"/>
                    </a:lnTo>
                    <a:lnTo>
                      <a:pt x="145821" y="170802"/>
                    </a:lnTo>
                    <a:lnTo>
                      <a:pt x="148158" y="16522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6" name="object 264">
                <a:extLst>
                  <a:ext uri="{FF2B5EF4-FFF2-40B4-BE49-F238E27FC236}">
                    <a16:creationId xmlns:a16="http://schemas.microsoft.com/office/drawing/2014/main" id="{AB87CCE1-4AD5-10CD-5CAE-8D36B75B092D}"/>
                  </a:ext>
                </a:extLst>
              </p:cNvPr>
              <p:cNvSpPr/>
              <p:nvPr/>
            </p:nvSpPr>
            <p:spPr>
              <a:xfrm>
                <a:off x="9373895" y="4121930"/>
                <a:ext cx="114300" cy="46355"/>
              </a:xfrm>
              <a:custGeom>
                <a:avLst/>
                <a:gdLst/>
                <a:ahLst/>
                <a:cxnLst/>
                <a:rect l="l" t="t" r="r" b="b"/>
                <a:pathLst>
                  <a:path w="114300" h="46354">
                    <a:moveTo>
                      <a:pt x="25387" y="38252"/>
                    </a:moveTo>
                    <a:lnTo>
                      <a:pt x="19202" y="26416"/>
                    </a:lnTo>
                    <a:lnTo>
                      <a:pt x="14020" y="25222"/>
                    </a:lnTo>
                    <a:lnTo>
                      <a:pt x="5537" y="30060"/>
                    </a:lnTo>
                    <a:lnTo>
                      <a:pt x="1041" y="32956"/>
                    </a:lnTo>
                    <a:lnTo>
                      <a:pt x="520" y="36296"/>
                    </a:lnTo>
                    <a:lnTo>
                      <a:pt x="0" y="39636"/>
                    </a:lnTo>
                    <a:lnTo>
                      <a:pt x="6045" y="45529"/>
                    </a:lnTo>
                    <a:lnTo>
                      <a:pt x="21856" y="45935"/>
                    </a:lnTo>
                    <a:lnTo>
                      <a:pt x="25387" y="38252"/>
                    </a:lnTo>
                    <a:close/>
                  </a:path>
                  <a:path w="114300" h="46354">
                    <a:moveTo>
                      <a:pt x="114122" y="7683"/>
                    </a:moveTo>
                    <a:lnTo>
                      <a:pt x="111734" y="2413"/>
                    </a:lnTo>
                    <a:lnTo>
                      <a:pt x="103746" y="0"/>
                    </a:lnTo>
                    <a:lnTo>
                      <a:pt x="93535" y="317"/>
                    </a:lnTo>
                    <a:lnTo>
                      <a:pt x="48679" y="18554"/>
                    </a:lnTo>
                    <a:lnTo>
                      <a:pt x="36207" y="27914"/>
                    </a:lnTo>
                    <a:lnTo>
                      <a:pt x="37934" y="31115"/>
                    </a:lnTo>
                    <a:lnTo>
                      <a:pt x="46532" y="32689"/>
                    </a:lnTo>
                    <a:lnTo>
                      <a:pt x="60693" y="32004"/>
                    </a:lnTo>
                    <a:lnTo>
                      <a:pt x="79159" y="28409"/>
                    </a:lnTo>
                    <a:lnTo>
                      <a:pt x="96824" y="22110"/>
                    </a:lnTo>
                    <a:lnTo>
                      <a:pt x="108813" y="14732"/>
                    </a:lnTo>
                    <a:lnTo>
                      <a:pt x="114122" y="7683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57" name="object 265">
                <a:extLst>
                  <a:ext uri="{FF2B5EF4-FFF2-40B4-BE49-F238E27FC236}">
                    <a16:creationId xmlns:a16="http://schemas.microsoft.com/office/drawing/2014/main" id="{8CF777C2-C14E-BD2B-19EF-29F73AF79C1D}"/>
                  </a:ext>
                </a:extLst>
              </p:cNvPr>
              <p:cNvPicPr/>
              <p:nvPr/>
            </p:nvPicPr>
            <p:blipFill>
              <a:blip r:embed="rId231" cstate="print"/>
              <a:stretch>
                <a:fillRect/>
              </a:stretch>
            </p:blipFill>
            <p:spPr>
              <a:xfrm>
                <a:off x="9353044" y="4161590"/>
                <a:ext cx="173659" cy="92960"/>
              </a:xfrm>
              <a:prstGeom prst="rect">
                <a:avLst/>
              </a:prstGeom>
            </p:spPr>
          </p:pic>
          <p:sp>
            <p:nvSpPr>
              <p:cNvPr id="2158" name="object 266">
                <a:extLst>
                  <a:ext uri="{FF2B5EF4-FFF2-40B4-BE49-F238E27FC236}">
                    <a16:creationId xmlns:a16="http://schemas.microsoft.com/office/drawing/2014/main" id="{BCAF449B-DB44-7335-B9CE-67BE8DED8EA0}"/>
                  </a:ext>
                </a:extLst>
              </p:cNvPr>
              <p:cNvSpPr/>
              <p:nvPr/>
            </p:nvSpPr>
            <p:spPr>
              <a:xfrm>
                <a:off x="9431860" y="3817746"/>
                <a:ext cx="262890" cy="373380"/>
              </a:xfrm>
              <a:custGeom>
                <a:avLst/>
                <a:gdLst/>
                <a:ahLst/>
                <a:cxnLst/>
                <a:rect l="l" t="t" r="r" b="b"/>
                <a:pathLst>
                  <a:path w="262890" h="373379">
                    <a:moveTo>
                      <a:pt x="162275" y="0"/>
                    </a:moveTo>
                    <a:lnTo>
                      <a:pt x="145660" y="2585"/>
                    </a:lnTo>
                    <a:lnTo>
                      <a:pt x="127656" y="8735"/>
                    </a:lnTo>
                    <a:lnTo>
                      <a:pt x="109726" y="15964"/>
                    </a:lnTo>
                    <a:lnTo>
                      <a:pt x="93335" y="21789"/>
                    </a:lnTo>
                    <a:lnTo>
                      <a:pt x="45175" y="33485"/>
                    </a:lnTo>
                    <a:lnTo>
                      <a:pt x="3871" y="57527"/>
                    </a:lnTo>
                    <a:lnTo>
                      <a:pt x="0" y="79132"/>
                    </a:lnTo>
                    <a:lnTo>
                      <a:pt x="4416" y="97372"/>
                    </a:lnTo>
                    <a:lnTo>
                      <a:pt x="17955" y="130917"/>
                    </a:lnTo>
                    <a:lnTo>
                      <a:pt x="44775" y="232139"/>
                    </a:lnTo>
                    <a:lnTo>
                      <a:pt x="66015" y="286198"/>
                    </a:lnTo>
                    <a:lnTo>
                      <a:pt x="94926" y="315833"/>
                    </a:lnTo>
                    <a:lnTo>
                      <a:pt x="101607" y="320175"/>
                    </a:lnTo>
                    <a:lnTo>
                      <a:pt x="105618" y="325679"/>
                    </a:lnTo>
                    <a:lnTo>
                      <a:pt x="108077" y="332509"/>
                    </a:lnTo>
                    <a:lnTo>
                      <a:pt x="112578" y="351735"/>
                    </a:lnTo>
                    <a:lnTo>
                      <a:pt x="116152" y="363198"/>
                    </a:lnTo>
                    <a:lnTo>
                      <a:pt x="121738" y="371481"/>
                    </a:lnTo>
                    <a:lnTo>
                      <a:pt x="130255" y="372847"/>
                    </a:lnTo>
                    <a:lnTo>
                      <a:pt x="135960" y="366960"/>
                    </a:lnTo>
                    <a:lnTo>
                      <a:pt x="134740" y="357392"/>
                    </a:lnTo>
                    <a:lnTo>
                      <a:pt x="129962" y="346245"/>
                    </a:lnTo>
                    <a:lnTo>
                      <a:pt x="124988" y="335623"/>
                    </a:lnTo>
                    <a:lnTo>
                      <a:pt x="123252" y="327711"/>
                    </a:lnTo>
                    <a:lnTo>
                      <a:pt x="123182" y="318292"/>
                    </a:lnTo>
                    <a:lnTo>
                      <a:pt x="126010" y="312987"/>
                    </a:lnTo>
                    <a:lnTo>
                      <a:pt x="132967" y="317414"/>
                    </a:lnTo>
                    <a:lnTo>
                      <a:pt x="136485" y="321581"/>
                    </a:lnTo>
                    <a:lnTo>
                      <a:pt x="137302" y="329403"/>
                    </a:lnTo>
                    <a:lnTo>
                      <a:pt x="141204" y="345346"/>
                    </a:lnTo>
                    <a:lnTo>
                      <a:pt x="144798" y="356805"/>
                    </a:lnTo>
                    <a:lnTo>
                      <a:pt x="149984" y="365218"/>
                    </a:lnTo>
                    <a:lnTo>
                      <a:pt x="157385" y="366941"/>
                    </a:lnTo>
                    <a:lnTo>
                      <a:pt x="162122" y="360461"/>
                    </a:lnTo>
                    <a:lnTo>
                      <a:pt x="160826" y="348920"/>
                    </a:lnTo>
                    <a:lnTo>
                      <a:pt x="156391" y="335665"/>
                    </a:lnTo>
                    <a:lnTo>
                      <a:pt x="147438" y="313351"/>
                    </a:lnTo>
                    <a:lnTo>
                      <a:pt x="152233" y="302891"/>
                    </a:lnTo>
                    <a:lnTo>
                      <a:pt x="158788" y="307938"/>
                    </a:lnTo>
                    <a:lnTo>
                      <a:pt x="164097" y="317068"/>
                    </a:lnTo>
                    <a:lnTo>
                      <a:pt x="164809" y="322503"/>
                    </a:lnTo>
                    <a:lnTo>
                      <a:pt x="167958" y="336531"/>
                    </a:lnTo>
                    <a:lnTo>
                      <a:pt x="170983" y="346570"/>
                    </a:lnTo>
                    <a:lnTo>
                      <a:pt x="176005" y="354975"/>
                    </a:lnTo>
                    <a:lnTo>
                      <a:pt x="184065" y="359475"/>
                    </a:lnTo>
                    <a:lnTo>
                      <a:pt x="189515" y="355898"/>
                    </a:lnTo>
                    <a:lnTo>
                      <a:pt x="188206" y="344636"/>
                    </a:lnTo>
                    <a:lnTo>
                      <a:pt x="183402" y="330291"/>
                    </a:lnTo>
                    <a:lnTo>
                      <a:pt x="176641" y="312995"/>
                    </a:lnTo>
                    <a:lnTo>
                      <a:pt x="175343" y="307739"/>
                    </a:lnTo>
                    <a:lnTo>
                      <a:pt x="175039" y="298095"/>
                    </a:lnTo>
                    <a:lnTo>
                      <a:pt x="175761" y="293226"/>
                    </a:lnTo>
                    <a:lnTo>
                      <a:pt x="186389" y="298189"/>
                    </a:lnTo>
                    <a:lnTo>
                      <a:pt x="188484" y="312765"/>
                    </a:lnTo>
                    <a:lnTo>
                      <a:pt x="192592" y="328648"/>
                    </a:lnTo>
                    <a:lnTo>
                      <a:pt x="196207" y="340098"/>
                    </a:lnTo>
                    <a:lnTo>
                      <a:pt x="201010" y="348632"/>
                    </a:lnTo>
                    <a:lnTo>
                      <a:pt x="207342" y="350701"/>
                    </a:lnTo>
                    <a:lnTo>
                      <a:pt x="211011" y="344568"/>
                    </a:lnTo>
                    <a:lnTo>
                      <a:pt x="209329" y="333146"/>
                    </a:lnTo>
                    <a:lnTo>
                      <a:pt x="204909" y="319879"/>
                    </a:lnTo>
                    <a:lnTo>
                      <a:pt x="198640" y="303687"/>
                    </a:lnTo>
                    <a:lnTo>
                      <a:pt x="195834" y="294943"/>
                    </a:lnTo>
                    <a:lnTo>
                      <a:pt x="197133" y="290095"/>
                    </a:lnTo>
                    <a:lnTo>
                      <a:pt x="201308" y="285056"/>
                    </a:lnTo>
                    <a:lnTo>
                      <a:pt x="206394" y="289936"/>
                    </a:lnTo>
                    <a:lnTo>
                      <a:pt x="210868" y="298683"/>
                    </a:lnTo>
                    <a:lnTo>
                      <a:pt x="213205" y="305247"/>
                    </a:lnTo>
                    <a:lnTo>
                      <a:pt x="215257" y="315436"/>
                    </a:lnTo>
                    <a:lnTo>
                      <a:pt x="218203" y="326416"/>
                    </a:lnTo>
                    <a:lnTo>
                      <a:pt x="222974" y="335005"/>
                    </a:lnTo>
                    <a:lnTo>
                      <a:pt x="230503" y="338021"/>
                    </a:lnTo>
                    <a:lnTo>
                      <a:pt x="235305" y="332731"/>
                    </a:lnTo>
                    <a:lnTo>
                      <a:pt x="233478" y="321190"/>
                    </a:lnTo>
                    <a:lnTo>
                      <a:pt x="228308" y="307389"/>
                    </a:lnTo>
                    <a:lnTo>
                      <a:pt x="221854" y="292409"/>
                    </a:lnTo>
                    <a:lnTo>
                      <a:pt x="217907" y="284431"/>
                    </a:lnTo>
                    <a:lnTo>
                      <a:pt x="222378" y="276724"/>
                    </a:lnTo>
                    <a:lnTo>
                      <a:pt x="228692" y="282410"/>
                    </a:lnTo>
                    <a:lnTo>
                      <a:pt x="234063" y="290860"/>
                    </a:lnTo>
                    <a:lnTo>
                      <a:pt x="234943" y="297205"/>
                    </a:lnTo>
                    <a:lnTo>
                      <a:pt x="238742" y="313643"/>
                    </a:lnTo>
                    <a:lnTo>
                      <a:pt x="242316" y="325109"/>
                    </a:lnTo>
                    <a:lnTo>
                      <a:pt x="247902" y="333392"/>
                    </a:lnTo>
                    <a:lnTo>
                      <a:pt x="256419" y="334754"/>
                    </a:lnTo>
                    <a:lnTo>
                      <a:pt x="262269" y="327908"/>
                    </a:lnTo>
                    <a:lnTo>
                      <a:pt x="261370" y="316232"/>
                    </a:lnTo>
                    <a:lnTo>
                      <a:pt x="256912" y="302979"/>
                    </a:lnTo>
                    <a:lnTo>
                      <a:pt x="252084" y="291404"/>
                    </a:lnTo>
                    <a:lnTo>
                      <a:pt x="249860" y="280917"/>
                    </a:lnTo>
                    <a:lnTo>
                      <a:pt x="250098" y="270393"/>
                    </a:lnTo>
                    <a:lnTo>
                      <a:pt x="251317" y="262286"/>
                    </a:lnTo>
                    <a:lnTo>
                      <a:pt x="252031" y="259049"/>
                    </a:lnTo>
                    <a:lnTo>
                      <a:pt x="259232" y="232328"/>
                    </a:lnTo>
                    <a:lnTo>
                      <a:pt x="251279" y="199830"/>
                    </a:lnTo>
                    <a:lnTo>
                      <a:pt x="236684" y="166026"/>
                    </a:lnTo>
                    <a:lnTo>
                      <a:pt x="223959" y="135388"/>
                    </a:lnTo>
                    <a:lnTo>
                      <a:pt x="215285" y="102005"/>
                    </a:lnTo>
                    <a:lnTo>
                      <a:pt x="202757" y="56837"/>
                    </a:lnTo>
                    <a:lnTo>
                      <a:pt x="185408" y="17097"/>
                    </a:lnTo>
                    <a:lnTo>
                      <a:pt x="16227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9" name="object 267">
                <a:extLst>
                  <a:ext uri="{FF2B5EF4-FFF2-40B4-BE49-F238E27FC236}">
                    <a16:creationId xmlns:a16="http://schemas.microsoft.com/office/drawing/2014/main" id="{931FDE7C-F883-4773-CF34-0466204DA879}"/>
                  </a:ext>
                </a:extLst>
              </p:cNvPr>
              <p:cNvSpPr/>
              <p:nvPr/>
            </p:nvSpPr>
            <p:spPr>
              <a:xfrm>
                <a:off x="9431865" y="3817744"/>
                <a:ext cx="242570" cy="316230"/>
              </a:xfrm>
              <a:custGeom>
                <a:avLst/>
                <a:gdLst/>
                <a:ahLst/>
                <a:cxnLst/>
                <a:rect l="l" t="t" r="r" b="b"/>
                <a:pathLst>
                  <a:path w="242570" h="316229">
                    <a:moveTo>
                      <a:pt x="162275" y="0"/>
                    </a:moveTo>
                    <a:lnTo>
                      <a:pt x="145659" y="2585"/>
                    </a:lnTo>
                    <a:lnTo>
                      <a:pt x="127650" y="8735"/>
                    </a:lnTo>
                    <a:lnTo>
                      <a:pt x="109717" y="15964"/>
                    </a:lnTo>
                    <a:lnTo>
                      <a:pt x="93324" y="21789"/>
                    </a:lnTo>
                    <a:lnTo>
                      <a:pt x="45166" y="33485"/>
                    </a:lnTo>
                    <a:lnTo>
                      <a:pt x="3871" y="57527"/>
                    </a:lnTo>
                    <a:lnTo>
                      <a:pt x="0" y="79132"/>
                    </a:lnTo>
                    <a:lnTo>
                      <a:pt x="4416" y="97372"/>
                    </a:lnTo>
                    <a:lnTo>
                      <a:pt x="17955" y="130917"/>
                    </a:lnTo>
                    <a:lnTo>
                      <a:pt x="44767" y="232143"/>
                    </a:lnTo>
                    <a:lnTo>
                      <a:pt x="66009" y="286199"/>
                    </a:lnTo>
                    <a:lnTo>
                      <a:pt x="94926" y="315833"/>
                    </a:lnTo>
                    <a:lnTo>
                      <a:pt x="90678" y="290692"/>
                    </a:lnTo>
                    <a:lnTo>
                      <a:pt x="87051" y="274246"/>
                    </a:lnTo>
                    <a:lnTo>
                      <a:pt x="82055" y="259236"/>
                    </a:lnTo>
                    <a:lnTo>
                      <a:pt x="73702" y="238401"/>
                    </a:lnTo>
                    <a:lnTo>
                      <a:pt x="67859" y="221919"/>
                    </a:lnTo>
                    <a:lnTo>
                      <a:pt x="63363" y="204945"/>
                    </a:lnTo>
                    <a:lnTo>
                      <a:pt x="59953" y="187702"/>
                    </a:lnTo>
                    <a:lnTo>
                      <a:pt x="57367" y="170413"/>
                    </a:lnTo>
                    <a:lnTo>
                      <a:pt x="53983" y="154301"/>
                    </a:lnTo>
                    <a:lnTo>
                      <a:pt x="49653" y="138234"/>
                    </a:lnTo>
                    <a:lnTo>
                      <a:pt x="46724" y="121990"/>
                    </a:lnTo>
                    <a:lnTo>
                      <a:pt x="47545" y="105347"/>
                    </a:lnTo>
                    <a:lnTo>
                      <a:pt x="71292" y="70695"/>
                    </a:lnTo>
                    <a:lnTo>
                      <a:pt x="114488" y="55108"/>
                    </a:lnTo>
                    <a:lnTo>
                      <a:pt x="121917" y="52714"/>
                    </a:lnTo>
                    <a:lnTo>
                      <a:pt x="129114" y="49904"/>
                    </a:lnTo>
                    <a:lnTo>
                      <a:pt x="138809" y="47673"/>
                    </a:lnTo>
                    <a:lnTo>
                      <a:pt x="148524" y="48748"/>
                    </a:lnTo>
                    <a:lnTo>
                      <a:pt x="189617" y="75991"/>
                    </a:lnTo>
                    <a:lnTo>
                      <a:pt x="204207" y="118087"/>
                    </a:lnTo>
                    <a:lnTo>
                      <a:pt x="207571" y="133887"/>
                    </a:lnTo>
                    <a:lnTo>
                      <a:pt x="230635" y="170976"/>
                    </a:lnTo>
                    <a:lnTo>
                      <a:pt x="241990" y="177680"/>
                    </a:lnTo>
                    <a:lnTo>
                      <a:pt x="231918" y="155486"/>
                    </a:lnTo>
                    <a:lnTo>
                      <a:pt x="227511" y="145090"/>
                    </a:lnTo>
                    <a:lnTo>
                      <a:pt x="223959" y="135388"/>
                    </a:lnTo>
                    <a:lnTo>
                      <a:pt x="215284" y="102005"/>
                    </a:lnTo>
                    <a:lnTo>
                      <a:pt x="202753" y="56837"/>
                    </a:lnTo>
                    <a:lnTo>
                      <a:pt x="185404" y="17097"/>
                    </a:lnTo>
                    <a:lnTo>
                      <a:pt x="16227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0" name="object 268">
                <a:extLst>
                  <a:ext uri="{FF2B5EF4-FFF2-40B4-BE49-F238E27FC236}">
                    <a16:creationId xmlns:a16="http://schemas.microsoft.com/office/drawing/2014/main" id="{89483A06-4906-6D89-5953-F9B1C14CE047}"/>
                  </a:ext>
                </a:extLst>
              </p:cNvPr>
              <p:cNvSpPr/>
              <p:nvPr/>
            </p:nvSpPr>
            <p:spPr>
              <a:xfrm>
                <a:off x="9471685" y="3848334"/>
                <a:ext cx="156845" cy="186055"/>
              </a:xfrm>
              <a:custGeom>
                <a:avLst/>
                <a:gdLst/>
                <a:ahLst/>
                <a:cxnLst/>
                <a:rect l="l" t="t" r="r" b="b"/>
                <a:pathLst>
                  <a:path w="156845" h="186054">
                    <a:moveTo>
                      <a:pt x="21831" y="69456"/>
                    </a:moveTo>
                    <a:lnTo>
                      <a:pt x="20535" y="59105"/>
                    </a:lnTo>
                    <a:lnTo>
                      <a:pt x="13970" y="56934"/>
                    </a:lnTo>
                    <a:lnTo>
                      <a:pt x="8928" y="57797"/>
                    </a:lnTo>
                    <a:lnTo>
                      <a:pt x="2844" y="58851"/>
                    </a:lnTo>
                    <a:lnTo>
                      <a:pt x="0" y="64706"/>
                    </a:lnTo>
                    <a:lnTo>
                      <a:pt x="4584" y="74536"/>
                    </a:lnTo>
                    <a:lnTo>
                      <a:pt x="9867" y="79565"/>
                    </a:lnTo>
                    <a:lnTo>
                      <a:pt x="19215" y="75298"/>
                    </a:lnTo>
                    <a:lnTo>
                      <a:pt x="21831" y="69456"/>
                    </a:lnTo>
                    <a:close/>
                  </a:path>
                  <a:path w="156845" h="186054">
                    <a:moveTo>
                      <a:pt x="71158" y="174053"/>
                    </a:moveTo>
                    <a:lnTo>
                      <a:pt x="68110" y="160350"/>
                    </a:lnTo>
                    <a:lnTo>
                      <a:pt x="60871" y="156933"/>
                    </a:lnTo>
                    <a:lnTo>
                      <a:pt x="48145" y="162534"/>
                    </a:lnTo>
                    <a:lnTo>
                      <a:pt x="42862" y="169329"/>
                    </a:lnTo>
                    <a:lnTo>
                      <a:pt x="45847" y="175831"/>
                    </a:lnTo>
                    <a:lnTo>
                      <a:pt x="48399" y="181394"/>
                    </a:lnTo>
                    <a:lnTo>
                      <a:pt x="55702" y="184924"/>
                    </a:lnTo>
                    <a:lnTo>
                      <a:pt x="68592" y="182156"/>
                    </a:lnTo>
                    <a:lnTo>
                      <a:pt x="71158" y="174053"/>
                    </a:lnTo>
                    <a:close/>
                  </a:path>
                  <a:path w="156845" h="186054">
                    <a:moveTo>
                      <a:pt x="112649" y="10058"/>
                    </a:moveTo>
                    <a:lnTo>
                      <a:pt x="111480" y="4622"/>
                    </a:lnTo>
                    <a:lnTo>
                      <a:pt x="107734" y="1054"/>
                    </a:lnTo>
                    <a:lnTo>
                      <a:pt x="102831" y="0"/>
                    </a:lnTo>
                    <a:lnTo>
                      <a:pt x="97155" y="990"/>
                    </a:lnTo>
                    <a:lnTo>
                      <a:pt x="91503" y="4267"/>
                    </a:lnTo>
                    <a:lnTo>
                      <a:pt x="86677" y="10033"/>
                    </a:lnTo>
                    <a:lnTo>
                      <a:pt x="81978" y="18122"/>
                    </a:lnTo>
                    <a:lnTo>
                      <a:pt x="81800" y="28460"/>
                    </a:lnTo>
                    <a:lnTo>
                      <a:pt x="86131" y="32588"/>
                    </a:lnTo>
                    <a:lnTo>
                      <a:pt x="90703" y="34302"/>
                    </a:lnTo>
                    <a:lnTo>
                      <a:pt x="96291" y="32804"/>
                    </a:lnTo>
                    <a:lnTo>
                      <a:pt x="102057" y="28956"/>
                    </a:lnTo>
                    <a:lnTo>
                      <a:pt x="107175" y="23609"/>
                    </a:lnTo>
                    <a:lnTo>
                      <a:pt x="111226" y="16637"/>
                    </a:lnTo>
                    <a:lnTo>
                      <a:pt x="112649" y="10058"/>
                    </a:lnTo>
                    <a:close/>
                  </a:path>
                  <a:path w="156845" h="186054">
                    <a:moveTo>
                      <a:pt x="156845" y="169291"/>
                    </a:moveTo>
                    <a:lnTo>
                      <a:pt x="155854" y="163144"/>
                    </a:lnTo>
                    <a:lnTo>
                      <a:pt x="152387" y="156159"/>
                    </a:lnTo>
                    <a:lnTo>
                      <a:pt x="142684" y="152171"/>
                    </a:lnTo>
                    <a:lnTo>
                      <a:pt x="125768" y="154863"/>
                    </a:lnTo>
                    <a:lnTo>
                      <a:pt x="122542" y="165760"/>
                    </a:lnTo>
                    <a:lnTo>
                      <a:pt x="124231" y="173964"/>
                    </a:lnTo>
                    <a:lnTo>
                      <a:pt x="127088" y="180314"/>
                    </a:lnTo>
                    <a:lnTo>
                      <a:pt x="132029" y="184251"/>
                    </a:lnTo>
                    <a:lnTo>
                      <a:pt x="138264" y="185496"/>
                    </a:lnTo>
                    <a:lnTo>
                      <a:pt x="144983" y="183718"/>
                    </a:lnTo>
                    <a:lnTo>
                      <a:pt x="150177" y="180162"/>
                    </a:lnTo>
                    <a:lnTo>
                      <a:pt x="154533" y="175158"/>
                    </a:lnTo>
                    <a:lnTo>
                      <a:pt x="156845" y="16929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1" name="object 269">
                <a:extLst>
                  <a:ext uri="{FF2B5EF4-FFF2-40B4-BE49-F238E27FC236}">
                    <a16:creationId xmlns:a16="http://schemas.microsoft.com/office/drawing/2014/main" id="{198C5E4B-8C1B-B469-86B9-0FDF5D67FD8E}"/>
                  </a:ext>
                </a:extLst>
              </p:cNvPr>
              <p:cNvSpPr/>
              <p:nvPr/>
            </p:nvSpPr>
            <p:spPr>
              <a:xfrm>
                <a:off x="9546425" y="4046022"/>
                <a:ext cx="118110" cy="50165"/>
              </a:xfrm>
              <a:custGeom>
                <a:avLst/>
                <a:gdLst/>
                <a:ahLst/>
                <a:cxnLst/>
                <a:rect l="l" t="t" r="r" b="b"/>
                <a:pathLst>
                  <a:path w="118109" h="50164">
                    <a:moveTo>
                      <a:pt x="26403" y="41744"/>
                    </a:moveTo>
                    <a:lnTo>
                      <a:pt x="19672" y="29578"/>
                    </a:lnTo>
                    <a:lnTo>
                      <a:pt x="14249" y="28448"/>
                    </a:lnTo>
                    <a:lnTo>
                      <a:pt x="5537" y="33705"/>
                    </a:lnTo>
                    <a:lnTo>
                      <a:pt x="927" y="36804"/>
                    </a:lnTo>
                    <a:lnTo>
                      <a:pt x="457" y="40309"/>
                    </a:lnTo>
                    <a:lnTo>
                      <a:pt x="0" y="43802"/>
                    </a:lnTo>
                    <a:lnTo>
                      <a:pt x="6451" y="49796"/>
                    </a:lnTo>
                    <a:lnTo>
                      <a:pt x="22923" y="49834"/>
                    </a:lnTo>
                    <a:lnTo>
                      <a:pt x="26403" y="41744"/>
                    </a:lnTo>
                    <a:close/>
                  </a:path>
                  <a:path w="118109" h="50164">
                    <a:moveTo>
                      <a:pt x="118084" y="7759"/>
                    </a:moveTo>
                    <a:lnTo>
                      <a:pt x="115468" y="2324"/>
                    </a:lnTo>
                    <a:lnTo>
                      <a:pt x="107086" y="0"/>
                    </a:lnTo>
                    <a:lnTo>
                      <a:pt x="96469" y="584"/>
                    </a:lnTo>
                    <a:lnTo>
                      <a:pt x="60896" y="14706"/>
                    </a:lnTo>
                    <a:lnTo>
                      <a:pt x="37426" y="30721"/>
                    </a:lnTo>
                    <a:lnTo>
                      <a:pt x="39306" y="33997"/>
                    </a:lnTo>
                    <a:lnTo>
                      <a:pt x="48285" y="35433"/>
                    </a:lnTo>
                    <a:lnTo>
                      <a:pt x="63030" y="34378"/>
                    </a:lnTo>
                    <a:lnTo>
                      <a:pt x="82169" y="30187"/>
                    </a:lnTo>
                    <a:lnTo>
                      <a:pt x="100418" y="23202"/>
                    </a:lnTo>
                    <a:lnTo>
                      <a:pt x="112725" y="15227"/>
                    </a:lnTo>
                    <a:lnTo>
                      <a:pt x="118084" y="775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2" name="object 270">
                <a:extLst>
                  <a:ext uri="{FF2B5EF4-FFF2-40B4-BE49-F238E27FC236}">
                    <a16:creationId xmlns:a16="http://schemas.microsoft.com/office/drawing/2014/main" id="{CEF66E1D-1C08-BB33-009A-5ACC7ACC765E}"/>
                  </a:ext>
                </a:extLst>
              </p:cNvPr>
              <p:cNvSpPr/>
              <p:nvPr/>
            </p:nvSpPr>
            <p:spPr>
              <a:xfrm>
                <a:off x="9620123" y="3763065"/>
                <a:ext cx="248920" cy="370205"/>
              </a:xfrm>
              <a:custGeom>
                <a:avLst/>
                <a:gdLst/>
                <a:ahLst/>
                <a:cxnLst/>
                <a:rect l="l" t="t" r="r" b="b"/>
                <a:pathLst>
                  <a:path w="248920" h="370204">
                    <a:moveTo>
                      <a:pt x="167025" y="0"/>
                    </a:moveTo>
                    <a:lnTo>
                      <a:pt x="150276" y="1508"/>
                    </a:lnTo>
                    <a:lnTo>
                      <a:pt x="131910" y="6486"/>
                    </a:lnTo>
                    <a:lnTo>
                      <a:pt x="113550" y="12548"/>
                    </a:lnTo>
                    <a:lnTo>
                      <a:pt x="96818" y="17308"/>
                    </a:lnTo>
                    <a:lnTo>
                      <a:pt x="48007" y="25889"/>
                    </a:lnTo>
                    <a:lnTo>
                      <a:pt x="5250" y="47223"/>
                    </a:lnTo>
                    <a:lnTo>
                      <a:pt x="0" y="68537"/>
                    </a:lnTo>
                    <a:lnTo>
                      <a:pt x="3233" y="87019"/>
                    </a:lnTo>
                    <a:lnTo>
                      <a:pt x="14590" y="121368"/>
                    </a:lnTo>
                    <a:lnTo>
                      <a:pt x="34838" y="224103"/>
                    </a:lnTo>
                    <a:lnTo>
                      <a:pt x="52559" y="279413"/>
                    </a:lnTo>
                    <a:lnTo>
                      <a:pt x="79510" y="310849"/>
                    </a:lnTo>
                    <a:lnTo>
                      <a:pt x="85900" y="315614"/>
                    </a:lnTo>
                    <a:lnTo>
                      <a:pt x="89549" y="321364"/>
                    </a:lnTo>
                    <a:lnTo>
                      <a:pt x="91560" y="328336"/>
                    </a:lnTo>
                    <a:lnTo>
                      <a:pt x="94813" y="347810"/>
                    </a:lnTo>
                    <a:lnTo>
                      <a:pt x="97644" y="359481"/>
                    </a:lnTo>
                    <a:lnTo>
                      <a:pt x="102687" y="368104"/>
                    </a:lnTo>
                    <a:lnTo>
                      <a:pt x="111100" y="370009"/>
                    </a:lnTo>
                    <a:lnTo>
                      <a:pt x="117174" y="364505"/>
                    </a:lnTo>
                    <a:lnTo>
                      <a:pt x="116574" y="354879"/>
                    </a:lnTo>
                    <a:lnTo>
                      <a:pt x="112523" y="343446"/>
                    </a:lnTo>
                    <a:lnTo>
                      <a:pt x="108242" y="332523"/>
                    </a:lnTo>
                    <a:lnTo>
                      <a:pt x="107013" y="324519"/>
                    </a:lnTo>
                    <a:lnTo>
                      <a:pt x="107548" y="315117"/>
                    </a:lnTo>
                    <a:lnTo>
                      <a:pt x="110710" y="310005"/>
                    </a:lnTo>
                    <a:lnTo>
                      <a:pt x="117362" y="314869"/>
                    </a:lnTo>
                    <a:lnTo>
                      <a:pt x="120608" y="319257"/>
                    </a:lnTo>
                    <a:lnTo>
                      <a:pt x="120922" y="327110"/>
                    </a:lnTo>
                    <a:lnTo>
                      <a:pt x="123792" y="343278"/>
                    </a:lnTo>
                    <a:lnTo>
                      <a:pt x="126644" y="354942"/>
                    </a:lnTo>
                    <a:lnTo>
                      <a:pt x="131279" y="363668"/>
                    </a:lnTo>
                    <a:lnTo>
                      <a:pt x="138555" y="365863"/>
                    </a:lnTo>
                    <a:lnTo>
                      <a:pt x="143698" y="359705"/>
                    </a:lnTo>
                    <a:lnTo>
                      <a:pt x="143146" y="348104"/>
                    </a:lnTo>
                    <a:lnTo>
                      <a:pt x="139571" y="334587"/>
                    </a:lnTo>
                    <a:lnTo>
                      <a:pt x="132074" y="311749"/>
                    </a:lnTo>
                    <a:lnTo>
                      <a:pt x="137529" y="301613"/>
                    </a:lnTo>
                    <a:lnTo>
                      <a:pt x="143749" y="307079"/>
                    </a:lnTo>
                    <a:lnTo>
                      <a:pt x="148460" y="316524"/>
                    </a:lnTo>
                    <a:lnTo>
                      <a:pt x="148827" y="322000"/>
                    </a:lnTo>
                    <a:lnTo>
                      <a:pt x="151061" y="336196"/>
                    </a:lnTo>
                    <a:lnTo>
                      <a:pt x="153434" y="346408"/>
                    </a:lnTo>
                    <a:lnTo>
                      <a:pt x="157904" y="355120"/>
                    </a:lnTo>
                    <a:lnTo>
                      <a:pt x="165654" y="360135"/>
                    </a:lnTo>
                    <a:lnTo>
                      <a:pt x="171325" y="356911"/>
                    </a:lnTo>
                    <a:lnTo>
                      <a:pt x="170743" y="345586"/>
                    </a:lnTo>
                    <a:lnTo>
                      <a:pt x="166870" y="330963"/>
                    </a:lnTo>
                    <a:lnTo>
                      <a:pt x="161235" y="313267"/>
                    </a:lnTo>
                    <a:lnTo>
                      <a:pt x="160272" y="307938"/>
                    </a:lnTo>
                    <a:lnTo>
                      <a:pt x="160596" y="298305"/>
                    </a:lnTo>
                    <a:lnTo>
                      <a:pt x="161633" y="293488"/>
                    </a:lnTo>
                    <a:lnTo>
                      <a:pt x="171915" y="299121"/>
                    </a:lnTo>
                    <a:lnTo>
                      <a:pt x="173078" y="313801"/>
                    </a:lnTo>
                    <a:lnTo>
                      <a:pt x="176149" y="329914"/>
                    </a:lnTo>
                    <a:lnTo>
                      <a:pt x="179020" y="341572"/>
                    </a:lnTo>
                    <a:lnTo>
                      <a:pt x="183265" y="350396"/>
                    </a:lnTo>
                    <a:lnTo>
                      <a:pt x="189454" y="352868"/>
                    </a:lnTo>
                    <a:lnTo>
                      <a:pt x="193509" y="346986"/>
                    </a:lnTo>
                    <a:lnTo>
                      <a:pt x="192565" y="335481"/>
                    </a:lnTo>
                    <a:lnTo>
                      <a:pt x="189008" y="321958"/>
                    </a:lnTo>
                    <a:lnTo>
                      <a:pt x="183789" y="305393"/>
                    </a:lnTo>
                    <a:lnTo>
                      <a:pt x="181559" y="296483"/>
                    </a:lnTo>
                    <a:lnTo>
                      <a:pt x="183161" y="291729"/>
                    </a:lnTo>
                    <a:lnTo>
                      <a:pt x="187649" y="286972"/>
                    </a:lnTo>
                    <a:lnTo>
                      <a:pt x="192409" y="292170"/>
                    </a:lnTo>
                    <a:lnTo>
                      <a:pt x="196310" y="301187"/>
                    </a:lnTo>
                    <a:lnTo>
                      <a:pt x="198218" y="307885"/>
                    </a:lnTo>
                    <a:lnTo>
                      <a:pt x="199612" y="318188"/>
                    </a:lnTo>
                    <a:lnTo>
                      <a:pt x="201849" y="329335"/>
                    </a:lnTo>
                    <a:lnTo>
                      <a:pt x="206060" y="338212"/>
                    </a:lnTo>
                    <a:lnTo>
                      <a:pt x="213380" y="341706"/>
                    </a:lnTo>
                    <a:lnTo>
                      <a:pt x="218511" y="336738"/>
                    </a:lnTo>
                    <a:lnTo>
                      <a:pt x="217430" y="325101"/>
                    </a:lnTo>
                    <a:lnTo>
                      <a:pt x="213156" y="310992"/>
                    </a:lnTo>
                    <a:lnTo>
                      <a:pt x="207673" y="295634"/>
                    </a:lnTo>
                    <a:lnTo>
                      <a:pt x="204249" y="287415"/>
                    </a:lnTo>
                    <a:lnTo>
                      <a:pt x="209213" y="280012"/>
                    </a:lnTo>
                    <a:lnTo>
                      <a:pt x="215150" y="286096"/>
                    </a:lnTo>
                    <a:lnTo>
                      <a:pt x="219966" y="294870"/>
                    </a:lnTo>
                    <a:lnTo>
                      <a:pt x="220437" y="301257"/>
                    </a:lnTo>
                    <a:lnTo>
                      <a:pt x="223165" y="317906"/>
                    </a:lnTo>
                    <a:lnTo>
                      <a:pt x="225996" y="329577"/>
                    </a:lnTo>
                    <a:lnTo>
                      <a:pt x="231039" y="338204"/>
                    </a:lnTo>
                    <a:lnTo>
                      <a:pt x="239452" y="340115"/>
                    </a:lnTo>
                    <a:lnTo>
                      <a:pt x="245730" y="333658"/>
                    </a:lnTo>
                    <a:lnTo>
                      <a:pt x="245581" y="321945"/>
                    </a:lnTo>
                    <a:lnTo>
                      <a:pt x="241979" y="308430"/>
                    </a:lnTo>
                    <a:lnTo>
                      <a:pt x="237903" y="296566"/>
                    </a:lnTo>
                    <a:lnTo>
                      <a:pt x="236364" y="285958"/>
                    </a:lnTo>
                    <a:lnTo>
                      <a:pt x="237282" y="275474"/>
                    </a:lnTo>
                    <a:lnTo>
                      <a:pt x="239022" y="267466"/>
                    </a:lnTo>
                    <a:lnTo>
                      <a:pt x="239945" y="264285"/>
                    </a:lnTo>
                    <a:lnTo>
                      <a:pt x="248847" y="238077"/>
                    </a:lnTo>
                    <a:lnTo>
                      <a:pt x="242999" y="205135"/>
                    </a:lnTo>
                    <a:lnTo>
                      <a:pt x="230606" y="170465"/>
                    </a:lnTo>
                    <a:lnTo>
                      <a:pt x="219872" y="139074"/>
                    </a:lnTo>
                    <a:lnTo>
                      <a:pt x="213362" y="105199"/>
                    </a:lnTo>
                    <a:lnTo>
                      <a:pt x="203764" y="59320"/>
                    </a:lnTo>
                    <a:lnTo>
                      <a:pt x="189007" y="18549"/>
                    </a:lnTo>
                    <a:lnTo>
                      <a:pt x="16702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3" name="object 271">
                <a:extLst>
                  <a:ext uri="{FF2B5EF4-FFF2-40B4-BE49-F238E27FC236}">
                    <a16:creationId xmlns:a16="http://schemas.microsoft.com/office/drawing/2014/main" id="{D621C67D-0C18-2408-B9A8-23C660466D2B}"/>
                  </a:ext>
                </a:extLst>
              </p:cNvPr>
              <p:cNvSpPr/>
              <p:nvPr/>
            </p:nvSpPr>
            <p:spPr>
              <a:xfrm>
                <a:off x="9620122" y="3763061"/>
                <a:ext cx="235585" cy="311150"/>
              </a:xfrm>
              <a:custGeom>
                <a:avLst/>
                <a:gdLst/>
                <a:ahLst/>
                <a:cxnLst/>
                <a:rect l="l" t="t" r="r" b="b"/>
                <a:pathLst>
                  <a:path w="235584" h="311150">
                    <a:moveTo>
                      <a:pt x="167025" y="0"/>
                    </a:moveTo>
                    <a:lnTo>
                      <a:pt x="150276" y="1514"/>
                    </a:lnTo>
                    <a:lnTo>
                      <a:pt x="131910" y="6495"/>
                    </a:lnTo>
                    <a:lnTo>
                      <a:pt x="113550" y="12558"/>
                    </a:lnTo>
                    <a:lnTo>
                      <a:pt x="96818" y="17318"/>
                    </a:lnTo>
                    <a:lnTo>
                      <a:pt x="48011" y="25890"/>
                    </a:lnTo>
                    <a:lnTo>
                      <a:pt x="5250" y="47223"/>
                    </a:lnTo>
                    <a:lnTo>
                      <a:pt x="0" y="68538"/>
                    </a:lnTo>
                    <a:lnTo>
                      <a:pt x="3233" y="87023"/>
                    </a:lnTo>
                    <a:lnTo>
                      <a:pt x="14590" y="121368"/>
                    </a:lnTo>
                    <a:lnTo>
                      <a:pt x="34842" y="224107"/>
                    </a:lnTo>
                    <a:lnTo>
                      <a:pt x="52564" y="279418"/>
                    </a:lnTo>
                    <a:lnTo>
                      <a:pt x="79510" y="310849"/>
                    </a:lnTo>
                    <a:lnTo>
                      <a:pt x="76889" y="285483"/>
                    </a:lnTo>
                    <a:lnTo>
                      <a:pt x="74328" y="268837"/>
                    </a:lnTo>
                    <a:lnTo>
                      <a:pt x="70308" y="253537"/>
                    </a:lnTo>
                    <a:lnTo>
                      <a:pt x="63311" y="232212"/>
                    </a:lnTo>
                    <a:lnTo>
                      <a:pt x="58544" y="215394"/>
                    </a:lnTo>
                    <a:lnTo>
                      <a:pt x="55148" y="198169"/>
                    </a:lnTo>
                    <a:lnTo>
                      <a:pt x="52849" y="180744"/>
                    </a:lnTo>
                    <a:lnTo>
                      <a:pt x="51374" y="163324"/>
                    </a:lnTo>
                    <a:lnTo>
                      <a:pt x="49038" y="147023"/>
                    </a:lnTo>
                    <a:lnTo>
                      <a:pt x="45753" y="130709"/>
                    </a:lnTo>
                    <a:lnTo>
                      <a:pt x="43875" y="114310"/>
                    </a:lnTo>
                    <a:lnTo>
                      <a:pt x="45762" y="97756"/>
                    </a:lnTo>
                    <a:lnTo>
                      <a:pt x="71688" y="64707"/>
                    </a:lnTo>
                    <a:lnTo>
                      <a:pt x="115797" y="51919"/>
                    </a:lnTo>
                    <a:lnTo>
                      <a:pt x="123363" y="50010"/>
                    </a:lnTo>
                    <a:lnTo>
                      <a:pt x="130723" y="47673"/>
                    </a:lnTo>
                    <a:lnTo>
                      <a:pt x="140542" y="46068"/>
                    </a:lnTo>
                    <a:lnTo>
                      <a:pt x="150169" y="47762"/>
                    </a:lnTo>
                    <a:lnTo>
                      <a:pt x="189425" y="77590"/>
                    </a:lnTo>
                    <a:lnTo>
                      <a:pt x="201283" y="120538"/>
                    </a:lnTo>
                    <a:lnTo>
                      <a:pt x="203625" y="136522"/>
                    </a:lnTo>
                    <a:lnTo>
                      <a:pt x="224255" y="175018"/>
                    </a:lnTo>
                    <a:lnTo>
                      <a:pt x="235159" y="182444"/>
                    </a:lnTo>
                    <a:lnTo>
                      <a:pt x="226531" y="159644"/>
                    </a:lnTo>
                    <a:lnTo>
                      <a:pt x="222802" y="148984"/>
                    </a:lnTo>
                    <a:lnTo>
                      <a:pt x="219882" y="139074"/>
                    </a:lnTo>
                    <a:lnTo>
                      <a:pt x="213371" y="105203"/>
                    </a:lnTo>
                    <a:lnTo>
                      <a:pt x="203769" y="59324"/>
                    </a:lnTo>
                    <a:lnTo>
                      <a:pt x="189009" y="18551"/>
                    </a:lnTo>
                    <a:lnTo>
                      <a:pt x="16702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4" name="object 272">
                <a:extLst>
                  <a:ext uri="{FF2B5EF4-FFF2-40B4-BE49-F238E27FC236}">
                    <a16:creationId xmlns:a16="http://schemas.microsoft.com/office/drawing/2014/main" id="{5B3967B5-3289-2876-7BAB-CDDC4EA1CF9E}"/>
                  </a:ext>
                </a:extLst>
              </p:cNvPr>
              <p:cNvSpPr/>
              <p:nvPr/>
            </p:nvSpPr>
            <p:spPr>
              <a:xfrm>
                <a:off x="9658832" y="3792327"/>
                <a:ext cx="149860" cy="187960"/>
              </a:xfrm>
              <a:custGeom>
                <a:avLst/>
                <a:gdLst/>
                <a:ahLst/>
                <a:cxnLst/>
                <a:rect l="l" t="t" r="r" b="b"/>
                <a:pathLst>
                  <a:path w="149859" h="187960">
                    <a:moveTo>
                      <a:pt x="21475" y="64109"/>
                    </a:moveTo>
                    <a:lnTo>
                      <a:pt x="20828" y="53695"/>
                    </a:lnTo>
                    <a:lnTo>
                      <a:pt x="14427" y="51092"/>
                    </a:lnTo>
                    <a:lnTo>
                      <a:pt x="9347" y="51638"/>
                    </a:lnTo>
                    <a:lnTo>
                      <a:pt x="3213" y="52298"/>
                    </a:lnTo>
                    <a:lnTo>
                      <a:pt x="0" y="57962"/>
                    </a:lnTo>
                    <a:lnTo>
                      <a:pt x="3937" y="68059"/>
                    </a:lnTo>
                    <a:lnTo>
                      <a:pt x="8877" y="73418"/>
                    </a:lnTo>
                    <a:lnTo>
                      <a:pt x="18491" y="69761"/>
                    </a:lnTo>
                    <a:lnTo>
                      <a:pt x="21475" y="64109"/>
                    </a:lnTo>
                    <a:close/>
                  </a:path>
                  <a:path w="149859" h="187960">
                    <a:moveTo>
                      <a:pt x="63969" y="171653"/>
                    </a:moveTo>
                    <a:lnTo>
                      <a:pt x="61798" y="157772"/>
                    </a:lnTo>
                    <a:lnTo>
                      <a:pt x="54800" y="153911"/>
                    </a:lnTo>
                    <a:lnTo>
                      <a:pt x="41744" y="158686"/>
                    </a:lnTo>
                    <a:lnTo>
                      <a:pt x="36042" y="165125"/>
                    </a:lnTo>
                    <a:lnTo>
                      <a:pt x="38595" y="171805"/>
                    </a:lnTo>
                    <a:lnTo>
                      <a:pt x="40779" y="177520"/>
                    </a:lnTo>
                    <a:lnTo>
                      <a:pt x="47840" y="181521"/>
                    </a:lnTo>
                    <a:lnTo>
                      <a:pt x="60896" y="179578"/>
                    </a:lnTo>
                    <a:lnTo>
                      <a:pt x="63969" y="171653"/>
                    </a:lnTo>
                    <a:close/>
                  </a:path>
                  <a:path w="149859" h="187960">
                    <a:moveTo>
                      <a:pt x="115925" y="10668"/>
                    </a:moveTo>
                    <a:lnTo>
                      <a:pt x="115100" y="5156"/>
                    </a:lnTo>
                    <a:lnTo>
                      <a:pt x="111582" y="1358"/>
                    </a:lnTo>
                    <a:lnTo>
                      <a:pt x="106768" y="0"/>
                    </a:lnTo>
                    <a:lnTo>
                      <a:pt x="101028" y="635"/>
                    </a:lnTo>
                    <a:lnTo>
                      <a:pt x="95186" y="3530"/>
                    </a:lnTo>
                    <a:lnTo>
                      <a:pt x="90004" y="8978"/>
                    </a:lnTo>
                    <a:lnTo>
                      <a:pt x="84785" y="16738"/>
                    </a:lnTo>
                    <a:lnTo>
                      <a:pt x="83947" y="27063"/>
                    </a:lnTo>
                    <a:lnTo>
                      <a:pt x="87998" y="31445"/>
                    </a:lnTo>
                    <a:lnTo>
                      <a:pt x="92456" y="33451"/>
                    </a:lnTo>
                    <a:lnTo>
                      <a:pt x="98132" y="32321"/>
                    </a:lnTo>
                    <a:lnTo>
                      <a:pt x="104127" y="28854"/>
                    </a:lnTo>
                    <a:lnTo>
                      <a:pt x="109588" y="23837"/>
                    </a:lnTo>
                    <a:lnTo>
                      <a:pt x="114084" y="17132"/>
                    </a:lnTo>
                    <a:lnTo>
                      <a:pt x="115925" y="10668"/>
                    </a:lnTo>
                    <a:close/>
                  </a:path>
                  <a:path w="149859" h="187960">
                    <a:moveTo>
                      <a:pt x="149783" y="172415"/>
                    </a:moveTo>
                    <a:lnTo>
                      <a:pt x="149199" y="166204"/>
                    </a:lnTo>
                    <a:lnTo>
                      <a:pt x="146189" y="159016"/>
                    </a:lnTo>
                    <a:lnTo>
                      <a:pt x="136753" y="154432"/>
                    </a:lnTo>
                    <a:lnTo>
                      <a:pt x="119697" y="156019"/>
                    </a:lnTo>
                    <a:lnTo>
                      <a:pt x="115785" y="166674"/>
                    </a:lnTo>
                    <a:lnTo>
                      <a:pt x="116941" y="174980"/>
                    </a:lnTo>
                    <a:lnTo>
                      <a:pt x="119380" y="181495"/>
                    </a:lnTo>
                    <a:lnTo>
                      <a:pt x="124066" y="185750"/>
                    </a:lnTo>
                    <a:lnTo>
                      <a:pt x="130200" y="187388"/>
                    </a:lnTo>
                    <a:lnTo>
                      <a:pt x="137020" y="186042"/>
                    </a:lnTo>
                    <a:lnTo>
                      <a:pt x="142430" y="182829"/>
                    </a:lnTo>
                    <a:lnTo>
                      <a:pt x="147104" y="178117"/>
                    </a:lnTo>
                    <a:lnTo>
                      <a:pt x="149783" y="17241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5" name="object 273">
                <a:extLst>
                  <a:ext uri="{FF2B5EF4-FFF2-40B4-BE49-F238E27FC236}">
                    <a16:creationId xmlns:a16="http://schemas.microsoft.com/office/drawing/2014/main" id="{80612FA6-3AE5-72DE-347A-892D9788CA03}"/>
                  </a:ext>
                </a:extLst>
              </p:cNvPr>
              <p:cNvSpPr/>
              <p:nvPr/>
            </p:nvSpPr>
            <p:spPr>
              <a:xfrm>
                <a:off x="9722040" y="3994587"/>
                <a:ext cx="12065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44450">
                    <a:moveTo>
                      <a:pt x="26492" y="36563"/>
                    </a:moveTo>
                    <a:lnTo>
                      <a:pt x="20548" y="23990"/>
                    </a:lnTo>
                    <a:lnTo>
                      <a:pt x="15214" y="22529"/>
                    </a:lnTo>
                    <a:lnTo>
                      <a:pt x="6172" y="27190"/>
                    </a:lnTo>
                    <a:lnTo>
                      <a:pt x="1371" y="30010"/>
                    </a:lnTo>
                    <a:lnTo>
                      <a:pt x="685" y="33464"/>
                    </a:lnTo>
                    <a:lnTo>
                      <a:pt x="0" y="36918"/>
                    </a:lnTo>
                    <a:lnTo>
                      <a:pt x="6045" y="43319"/>
                    </a:lnTo>
                    <a:lnTo>
                      <a:pt x="22491" y="44424"/>
                    </a:lnTo>
                    <a:lnTo>
                      <a:pt x="26492" y="36563"/>
                    </a:lnTo>
                    <a:close/>
                  </a:path>
                  <a:path w="120650" h="44450">
                    <a:moveTo>
                      <a:pt x="120154" y="8547"/>
                    </a:moveTo>
                    <a:lnTo>
                      <a:pt x="117906" y="2946"/>
                    </a:lnTo>
                    <a:lnTo>
                      <a:pt x="109689" y="88"/>
                    </a:lnTo>
                    <a:lnTo>
                      <a:pt x="99047" y="0"/>
                    </a:lnTo>
                    <a:lnTo>
                      <a:pt x="87033" y="2273"/>
                    </a:lnTo>
                    <a:lnTo>
                      <a:pt x="51587" y="17056"/>
                    </a:lnTo>
                    <a:lnTo>
                      <a:pt x="38188" y="26276"/>
                    </a:lnTo>
                    <a:lnTo>
                      <a:pt x="39865" y="29679"/>
                    </a:lnTo>
                    <a:lnTo>
                      <a:pt x="48729" y="31686"/>
                    </a:lnTo>
                    <a:lnTo>
                      <a:pt x="63500" y="31572"/>
                    </a:lnTo>
                    <a:lnTo>
                      <a:pt x="82880" y="28613"/>
                    </a:lnTo>
                    <a:lnTo>
                      <a:pt x="101549" y="22821"/>
                    </a:lnTo>
                    <a:lnTo>
                      <a:pt x="114338" y="15646"/>
                    </a:lnTo>
                    <a:lnTo>
                      <a:pt x="120154" y="854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6" name="object 274">
                <a:extLst>
                  <a:ext uri="{FF2B5EF4-FFF2-40B4-BE49-F238E27FC236}">
                    <a16:creationId xmlns:a16="http://schemas.microsoft.com/office/drawing/2014/main" id="{9A0AB294-0C22-198D-A415-1A547426523B}"/>
                  </a:ext>
                </a:extLst>
              </p:cNvPr>
              <p:cNvSpPr/>
              <p:nvPr/>
            </p:nvSpPr>
            <p:spPr>
              <a:xfrm>
                <a:off x="9823660" y="3744293"/>
                <a:ext cx="221615" cy="358775"/>
              </a:xfrm>
              <a:custGeom>
                <a:avLst/>
                <a:gdLst/>
                <a:ahLst/>
                <a:cxnLst/>
                <a:rect l="l" t="t" r="r" b="b"/>
                <a:pathLst>
                  <a:path w="221615" h="358775">
                    <a:moveTo>
                      <a:pt x="158542" y="0"/>
                    </a:moveTo>
                    <a:lnTo>
                      <a:pt x="139643" y="2209"/>
                    </a:lnTo>
                    <a:lnTo>
                      <a:pt x="120588" y="5490"/>
                    </a:lnTo>
                    <a:lnTo>
                      <a:pt x="103330" y="7724"/>
                    </a:lnTo>
                    <a:lnTo>
                      <a:pt x="53790" y="8987"/>
                    </a:lnTo>
                    <a:lnTo>
                      <a:pt x="8349" y="23765"/>
                    </a:lnTo>
                    <a:lnTo>
                      <a:pt x="0" y="44065"/>
                    </a:lnTo>
                    <a:lnTo>
                      <a:pt x="466" y="62824"/>
                    </a:lnTo>
                    <a:lnTo>
                      <a:pt x="6621" y="98475"/>
                    </a:lnTo>
                    <a:lnTo>
                      <a:pt x="11455" y="203081"/>
                    </a:lnTo>
                    <a:lnTo>
                      <a:pt x="20803" y="260404"/>
                    </a:lnTo>
                    <a:lnTo>
                      <a:pt x="42809" y="295474"/>
                    </a:lnTo>
                    <a:lnTo>
                      <a:pt x="48425" y="301132"/>
                    </a:lnTo>
                    <a:lnTo>
                      <a:pt x="51184" y="307359"/>
                    </a:lnTo>
                    <a:lnTo>
                      <a:pt x="52143" y="314552"/>
                    </a:lnTo>
                    <a:lnTo>
                      <a:pt x="52478" y="334292"/>
                    </a:lnTo>
                    <a:lnTo>
                      <a:pt x="53552" y="346253"/>
                    </a:lnTo>
                    <a:lnTo>
                      <a:pt x="57264" y="355528"/>
                    </a:lnTo>
                    <a:lnTo>
                      <a:pt x="65300" y="358656"/>
                    </a:lnTo>
                    <a:lnTo>
                      <a:pt x="72123" y="354110"/>
                    </a:lnTo>
                    <a:lnTo>
                      <a:pt x="72954" y="344502"/>
                    </a:lnTo>
                    <a:lnTo>
                      <a:pt x="70636" y="332596"/>
                    </a:lnTo>
                    <a:lnTo>
                      <a:pt x="68012" y="321160"/>
                    </a:lnTo>
                    <a:lnTo>
                      <a:pt x="67989" y="313064"/>
                    </a:lnTo>
                    <a:lnTo>
                      <a:pt x="69911" y="303843"/>
                    </a:lnTo>
                    <a:lnTo>
                      <a:pt x="73794" y="299252"/>
                    </a:lnTo>
                    <a:lnTo>
                      <a:pt x="79656" y="305045"/>
                    </a:lnTo>
                    <a:lnTo>
                      <a:pt x="82211" y="309861"/>
                    </a:lnTo>
                    <a:lnTo>
                      <a:pt x="81362" y="317683"/>
                    </a:lnTo>
                    <a:lnTo>
                      <a:pt x="81809" y="334091"/>
                    </a:lnTo>
                    <a:lnTo>
                      <a:pt x="82906" y="346051"/>
                    </a:lnTo>
                    <a:lnTo>
                      <a:pt x="86199" y="355369"/>
                    </a:lnTo>
                    <a:lnTo>
                      <a:pt x="93069" y="358614"/>
                    </a:lnTo>
                    <a:lnTo>
                      <a:pt x="99065" y="353283"/>
                    </a:lnTo>
                    <a:lnTo>
                      <a:pt x="100234" y="341730"/>
                    </a:lnTo>
                    <a:lnTo>
                      <a:pt x="98697" y="327836"/>
                    </a:lnTo>
                    <a:lnTo>
                      <a:pt x="94660" y="304134"/>
                    </a:lnTo>
                    <a:lnTo>
                      <a:pt x="101550" y="294920"/>
                    </a:lnTo>
                    <a:lnTo>
                      <a:pt x="106901" y="301244"/>
                    </a:lnTo>
                    <a:lnTo>
                      <a:pt x="110157" y="311286"/>
                    </a:lnTo>
                    <a:lnTo>
                      <a:pt x="109707" y="316751"/>
                    </a:lnTo>
                    <a:lnTo>
                      <a:pt x="109826" y="331119"/>
                    </a:lnTo>
                    <a:lnTo>
                      <a:pt x="110661" y="341571"/>
                    </a:lnTo>
                    <a:lnTo>
                      <a:pt x="113792" y="350851"/>
                    </a:lnTo>
                    <a:lnTo>
                      <a:pt x="120712" y="356960"/>
                    </a:lnTo>
                    <a:lnTo>
                      <a:pt x="126799" y="354610"/>
                    </a:lnTo>
                    <a:lnTo>
                      <a:pt x="127899" y="343324"/>
                    </a:lnTo>
                    <a:lnTo>
                      <a:pt x="126232" y="328288"/>
                    </a:lnTo>
                    <a:lnTo>
                      <a:pt x="123277" y="309956"/>
                    </a:lnTo>
                    <a:lnTo>
                      <a:pt x="123120" y="304542"/>
                    </a:lnTo>
                    <a:lnTo>
                      <a:pt x="124858" y="295056"/>
                    </a:lnTo>
                    <a:lnTo>
                      <a:pt x="126597" y="290448"/>
                    </a:lnTo>
                    <a:lnTo>
                      <a:pt x="135937" y="297537"/>
                    </a:lnTo>
                    <a:lnTo>
                      <a:pt x="134910" y="312228"/>
                    </a:lnTo>
                    <a:lnTo>
                      <a:pt x="135565" y="328618"/>
                    </a:lnTo>
                    <a:lnTo>
                      <a:pt x="136681" y="340574"/>
                    </a:lnTo>
                    <a:lnTo>
                      <a:pt x="139574" y="349933"/>
                    </a:lnTo>
                    <a:lnTo>
                      <a:pt x="145329" y="353295"/>
                    </a:lnTo>
                    <a:lnTo>
                      <a:pt x="150210" y="348071"/>
                    </a:lnTo>
                    <a:lnTo>
                      <a:pt x="150978" y="336550"/>
                    </a:lnTo>
                    <a:lnTo>
                      <a:pt x="149461" y="322648"/>
                    </a:lnTo>
                    <a:lnTo>
                      <a:pt x="146743" y="305506"/>
                    </a:lnTo>
                    <a:lnTo>
                      <a:pt x="145853" y="296364"/>
                    </a:lnTo>
                    <a:lnTo>
                      <a:pt x="148146" y="291893"/>
                    </a:lnTo>
                    <a:lnTo>
                      <a:pt x="153292" y="287852"/>
                    </a:lnTo>
                    <a:lnTo>
                      <a:pt x="157233" y="293698"/>
                    </a:lnTo>
                    <a:lnTo>
                      <a:pt x="159759" y="303195"/>
                    </a:lnTo>
                    <a:lnTo>
                      <a:pt x="160658" y="310102"/>
                    </a:lnTo>
                    <a:lnTo>
                      <a:pt x="160510" y="320493"/>
                    </a:lnTo>
                    <a:lnTo>
                      <a:pt x="161069" y="331848"/>
                    </a:lnTo>
                    <a:lnTo>
                      <a:pt x="163918" y="341251"/>
                    </a:lnTo>
                    <a:lnTo>
                      <a:pt x="170637" y="345787"/>
                    </a:lnTo>
                    <a:lnTo>
                      <a:pt x="176450" y="341631"/>
                    </a:lnTo>
                    <a:lnTo>
                      <a:pt x="177104" y="329964"/>
                    </a:lnTo>
                    <a:lnTo>
                      <a:pt x="174965" y="315382"/>
                    </a:lnTo>
                    <a:lnTo>
                      <a:pt x="171820" y="299380"/>
                    </a:lnTo>
                    <a:lnTo>
                      <a:pt x="169642" y="290752"/>
                    </a:lnTo>
                    <a:lnTo>
                      <a:pt x="175653" y="284166"/>
                    </a:lnTo>
                    <a:lnTo>
                      <a:pt x="180616" y="291045"/>
                    </a:lnTo>
                    <a:lnTo>
                      <a:pt x="184082" y="300448"/>
                    </a:lnTo>
                    <a:lnTo>
                      <a:pt x="183600" y="306825"/>
                    </a:lnTo>
                    <a:lnTo>
                      <a:pt x="183844" y="323700"/>
                    </a:lnTo>
                    <a:lnTo>
                      <a:pt x="184915" y="335662"/>
                    </a:lnTo>
                    <a:lnTo>
                      <a:pt x="188628" y="344937"/>
                    </a:lnTo>
                    <a:lnTo>
                      <a:pt x="196668" y="348070"/>
                    </a:lnTo>
                    <a:lnTo>
                      <a:pt x="203829" y="342612"/>
                    </a:lnTo>
                    <a:lnTo>
                      <a:pt x="205414" y="331007"/>
                    </a:lnTo>
                    <a:lnTo>
                      <a:pt x="203853" y="317110"/>
                    </a:lnTo>
                    <a:lnTo>
                      <a:pt x="201579" y="304773"/>
                    </a:lnTo>
                    <a:lnTo>
                      <a:pt x="201620" y="294055"/>
                    </a:lnTo>
                    <a:lnTo>
                      <a:pt x="204076" y="283820"/>
                    </a:lnTo>
                    <a:lnTo>
                      <a:pt x="206980" y="276154"/>
                    </a:lnTo>
                    <a:lnTo>
                      <a:pt x="208364" y="273140"/>
                    </a:lnTo>
                    <a:lnTo>
                      <a:pt x="221043" y="248543"/>
                    </a:lnTo>
                    <a:lnTo>
                      <a:pt x="220130" y="215100"/>
                    </a:lnTo>
                    <a:lnTo>
                      <a:pt x="213002" y="178979"/>
                    </a:lnTo>
                    <a:lnTo>
                      <a:pt x="207034" y="146348"/>
                    </a:lnTo>
                    <a:lnTo>
                      <a:pt x="205604" y="111884"/>
                    </a:lnTo>
                    <a:lnTo>
                      <a:pt x="202894" y="65089"/>
                    </a:lnTo>
                    <a:lnTo>
                      <a:pt x="194328" y="22581"/>
                    </a:lnTo>
                    <a:lnTo>
                      <a:pt x="175328" y="981"/>
                    </a:lnTo>
                    <a:lnTo>
                      <a:pt x="15854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7" name="object 275">
                <a:extLst>
                  <a:ext uri="{FF2B5EF4-FFF2-40B4-BE49-F238E27FC236}">
                    <a16:creationId xmlns:a16="http://schemas.microsoft.com/office/drawing/2014/main" id="{09AFCBF2-EFC0-F4BF-C7A6-AEAD72483227}"/>
                  </a:ext>
                </a:extLst>
              </p:cNvPr>
              <p:cNvSpPr/>
              <p:nvPr/>
            </p:nvSpPr>
            <p:spPr>
              <a:xfrm>
                <a:off x="9823663" y="3744291"/>
                <a:ext cx="215900" cy="295910"/>
              </a:xfrm>
              <a:custGeom>
                <a:avLst/>
                <a:gdLst/>
                <a:ahLst/>
                <a:cxnLst/>
                <a:rect l="l" t="t" r="r" b="b"/>
                <a:pathLst>
                  <a:path w="215900" h="295910">
                    <a:moveTo>
                      <a:pt x="158538" y="0"/>
                    </a:moveTo>
                    <a:lnTo>
                      <a:pt x="139639" y="2211"/>
                    </a:lnTo>
                    <a:lnTo>
                      <a:pt x="120583" y="5492"/>
                    </a:lnTo>
                    <a:lnTo>
                      <a:pt x="103326" y="7723"/>
                    </a:lnTo>
                    <a:lnTo>
                      <a:pt x="53785" y="8990"/>
                    </a:lnTo>
                    <a:lnTo>
                      <a:pt x="8344" y="23764"/>
                    </a:lnTo>
                    <a:lnTo>
                      <a:pt x="0" y="44068"/>
                    </a:lnTo>
                    <a:lnTo>
                      <a:pt x="465" y="62827"/>
                    </a:lnTo>
                    <a:lnTo>
                      <a:pt x="6617" y="98474"/>
                    </a:lnTo>
                    <a:lnTo>
                      <a:pt x="11454" y="203079"/>
                    </a:lnTo>
                    <a:lnTo>
                      <a:pt x="20803" y="260403"/>
                    </a:lnTo>
                    <a:lnTo>
                      <a:pt x="42804" y="295473"/>
                    </a:lnTo>
                    <a:lnTo>
                      <a:pt x="43961" y="270001"/>
                    </a:lnTo>
                    <a:lnTo>
                      <a:pt x="43889" y="253160"/>
                    </a:lnTo>
                    <a:lnTo>
                      <a:pt x="42178" y="237434"/>
                    </a:lnTo>
                    <a:lnTo>
                      <a:pt x="38417" y="215308"/>
                    </a:lnTo>
                    <a:lnTo>
                      <a:pt x="36187" y="197965"/>
                    </a:lnTo>
                    <a:lnTo>
                      <a:pt x="35376" y="180427"/>
                    </a:lnTo>
                    <a:lnTo>
                      <a:pt x="35682" y="162853"/>
                    </a:lnTo>
                    <a:lnTo>
                      <a:pt x="36804" y="145404"/>
                    </a:lnTo>
                    <a:lnTo>
                      <a:pt x="36898" y="128939"/>
                    </a:lnTo>
                    <a:lnTo>
                      <a:pt x="36057" y="112320"/>
                    </a:lnTo>
                    <a:lnTo>
                      <a:pt x="36623" y="95825"/>
                    </a:lnTo>
                    <a:lnTo>
                      <a:pt x="40940" y="79731"/>
                    </a:lnTo>
                    <a:lnTo>
                      <a:pt x="71468" y="50880"/>
                    </a:lnTo>
                    <a:lnTo>
                      <a:pt x="116977" y="44757"/>
                    </a:lnTo>
                    <a:lnTo>
                      <a:pt x="124743" y="43985"/>
                    </a:lnTo>
                    <a:lnTo>
                      <a:pt x="132372" y="42758"/>
                    </a:lnTo>
                    <a:lnTo>
                      <a:pt x="142322" y="42625"/>
                    </a:lnTo>
                    <a:lnTo>
                      <a:pt x="151591" y="45728"/>
                    </a:lnTo>
                    <a:lnTo>
                      <a:pt x="186004" y="81029"/>
                    </a:lnTo>
                    <a:lnTo>
                      <a:pt x="191962" y="109583"/>
                    </a:lnTo>
                    <a:lnTo>
                      <a:pt x="191380" y="125258"/>
                    </a:lnTo>
                    <a:lnTo>
                      <a:pt x="191332" y="141414"/>
                    </a:lnTo>
                    <a:lnTo>
                      <a:pt x="206044" y="182538"/>
                    </a:lnTo>
                    <a:lnTo>
                      <a:pt x="215731" y="191487"/>
                    </a:lnTo>
                    <a:lnTo>
                      <a:pt x="210571" y="167668"/>
                    </a:lnTo>
                    <a:lnTo>
                      <a:pt x="208457" y="156577"/>
                    </a:lnTo>
                    <a:lnTo>
                      <a:pt x="207030" y="146347"/>
                    </a:lnTo>
                    <a:lnTo>
                      <a:pt x="205604" y="111883"/>
                    </a:lnTo>
                    <a:lnTo>
                      <a:pt x="202894" y="65087"/>
                    </a:lnTo>
                    <a:lnTo>
                      <a:pt x="194325" y="22580"/>
                    </a:lnTo>
                    <a:lnTo>
                      <a:pt x="175324" y="979"/>
                    </a:lnTo>
                    <a:lnTo>
                      <a:pt x="15853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8" name="object 276">
                <a:extLst>
                  <a:ext uri="{FF2B5EF4-FFF2-40B4-BE49-F238E27FC236}">
                    <a16:creationId xmlns:a16="http://schemas.microsoft.com/office/drawing/2014/main" id="{CE1AA44A-E5B8-8253-3845-2F41B18B4D8D}"/>
                  </a:ext>
                </a:extLst>
              </p:cNvPr>
              <p:cNvSpPr/>
              <p:nvPr/>
            </p:nvSpPr>
            <p:spPr>
              <a:xfrm>
                <a:off x="9859175" y="3770801"/>
                <a:ext cx="132080" cy="189230"/>
              </a:xfrm>
              <a:custGeom>
                <a:avLst/>
                <a:gdLst/>
                <a:ahLst/>
                <a:cxnLst/>
                <a:rect l="l" t="t" r="r" b="b"/>
                <a:pathLst>
                  <a:path w="132079" h="189229">
                    <a:moveTo>
                      <a:pt x="21247" y="40627"/>
                    </a:moveTo>
                    <a:lnTo>
                      <a:pt x="15290" y="37109"/>
                    </a:lnTo>
                    <a:lnTo>
                      <a:pt x="10185" y="36893"/>
                    </a:lnTo>
                    <a:lnTo>
                      <a:pt x="4025" y="36652"/>
                    </a:lnTo>
                    <a:lnTo>
                      <a:pt x="0" y="41783"/>
                    </a:lnTo>
                    <a:lnTo>
                      <a:pt x="2413" y="52349"/>
                    </a:lnTo>
                    <a:lnTo>
                      <a:pt x="6502" y="58369"/>
                    </a:lnTo>
                    <a:lnTo>
                      <a:pt x="16548" y="56172"/>
                    </a:lnTo>
                    <a:lnTo>
                      <a:pt x="20332" y="51028"/>
                    </a:lnTo>
                    <a:lnTo>
                      <a:pt x="21247" y="40627"/>
                    </a:lnTo>
                    <a:close/>
                  </a:path>
                  <a:path w="132079" h="189229">
                    <a:moveTo>
                      <a:pt x="46469" y="163677"/>
                    </a:moveTo>
                    <a:lnTo>
                      <a:pt x="46367" y="149631"/>
                    </a:lnTo>
                    <a:lnTo>
                      <a:pt x="40030" y="144767"/>
                    </a:lnTo>
                    <a:lnTo>
                      <a:pt x="26403" y="147548"/>
                    </a:lnTo>
                    <a:lnTo>
                      <a:pt x="19812" y="153085"/>
                    </a:lnTo>
                    <a:lnTo>
                      <a:pt x="21348" y="160070"/>
                    </a:lnTo>
                    <a:lnTo>
                      <a:pt x="22669" y="166039"/>
                    </a:lnTo>
                    <a:lnTo>
                      <a:pt x="29057" y="171043"/>
                    </a:lnTo>
                    <a:lnTo>
                      <a:pt x="42252" y="171043"/>
                    </a:lnTo>
                    <a:lnTo>
                      <a:pt x="46469" y="163677"/>
                    </a:lnTo>
                    <a:close/>
                  </a:path>
                  <a:path w="132079" h="189229">
                    <a:moveTo>
                      <a:pt x="121653" y="6565"/>
                    </a:moveTo>
                    <a:lnTo>
                      <a:pt x="118745" y="2298"/>
                    </a:lnTo>
                    <a:lnTo>
                      <a:pt x="114185" y="228"/>
                    </a:lnTo>
                    <a:lnTo>
                      <a:pt x="108419" y="0"/>
                    </a:lnTo>
                    <a:lnTo>
                      <a:pt x="102196" y="2006"/>
                    </a:lnTo>
                    <a:lnTo>
                      <a:pt x="96278" y="6629"/>
                    </a:lnTo>
                    <a:lnTo>
                      <a:pt x="89966" y="13538"/>
                    </a:lnTo>
                    <a:lnTo>
                      <a:pt x="87617" y="23609"/>
                    </a:lnTo>
                    <a:lnTo>
                      <a:pt x="90970" y="28562"/>
                    </a:lnTo>
                    <a:lnTo>
                      <a:pt x="95072" y="31203"/>
                    </a:lnTo>
                    <a:lnTo>
                      <a:pt x="100850" y="30924"/>
                    </a:lnTo>
                    <a:lnTo>
                      <a:pt x="107302" y="28371"/>
                    </a:lnTo>
                    <a:lnTo>
                      <a:pt x="113436" y="24218"/>
                    </a:lnTo>
                    <a:lnTo>
                      <a:pt x="118872" y="18262"/>
                    </a:lnTo>
                    <a:lnTo>
                      <a:pt x="121653" y="12141"/>
                    </a:lnTo>
                    <a:lnTo>
                      <a:pt x="121653" y="6565"/>
                    </a:lnTo>
                    <a:close/>
                  </a:path>
                  <a:path w="132079" h="189229">
                    <a:moveTo>
                      <a:pt x="131559" y="170878"/>
                    </a:moveTo>
                    <a:lnTo>
                      <a:pt x="129641" y="163334"/>
                    </a:lnTo>
                    <a:lnTo>
                      <a:pt x="121005" y="157391"/>
                    </a:lnTo>
                    <a:lnTo>
                      <a:pt x="103898" y="156451"/>
                    </a:lnTo>
                    <a:lnTo>
                      <a:pt x="98437" y="166408"/>
                    </a:lnTo>
                    <a:lnTo>
                      <a:pt x="98361" y="174790"/>
                    </a:lnTo>
                    <a:lnTo>
                      <a:pt x="99809" y="181597"/>
                    </a:lnTo>
                    <a:lnTo>
                      <a:pt x="103809" y="186499"/>
                    </a:lnTo>
                    <a:lnTo>
                      <a:pt x="109639" y="189026"/>
                    </a:lnTo>
                    <a:lnTo>
                      <a:pt x="116573" y="188709"/>
                    </a:lnTo>
                    <a:lnTo>
                      <a:pt x="122415" y="186321"/>
                    </a:lnTo>
                    <a:lnTo>
                      <a:pt x="127736" y="182359"/>
                    </a:lnTo>
                    <a:lnTo>
                      <a:pt x="131216" y="177101"/>
                    </a:lnTo>
                    <a:lnTo>
                      <a:pt x="131559" y="17087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9" name="object 277">
                <a:extLst>
                  <a:ext uri="{FF2B5EF4-FFF2-40B4-BE49-F238E27FC236}">
                    <a16:creationId xmlns:a16="http://schemas.microsoft.com/office/drawing/2014/main" id="{F51BC0A1-006B-1930-8514-2E3F433D00A2}"/>
                  </a:ext>
                </a:extLst>
              </p:cNvPr>
              <p:cNvSpPr/>
              <p:nvPr/>
            </p:nvSpPr>
            <p:spPr>
              <a:xfrm>
                <a:off x="9894900" y="3979271"/>
                <a:ext cx="123189" cy="33020"/>
              </a:xfrm>
              <a:custGeom>
                <a:avLst/>
                <a:gdLst/>
                <a:ahLst/>
                <a:cxnLst/>
                <a:rect l="l" t="t" r="r" b="b"/>
                <a:pathLst>
                  <a:path w="123190" h="33020">
                    <a:moveTo>
                      <a:pt x="26263" y="25438"/>
                    </a:moveTo>
                    <a:lnTo>
                      <a:pt x="22237" y="12115"/>
                    </a:lnTo>
                    <a:lnTo>
                      <a:pt x="17170" y="9880"/>
                    </a:lnTo>
                    <a:lnTo>
                      <a:pt x="7543" y="13169"/>
                    </a:lnTo>
                    <a:lnTo>
                      <a:pt x="2387" y="15240"/>
                    </a:lnTo>
                    <a:lnTo>
                      <a:pt x="1193" y="18554"/>
                    </a:lnTo>
                    <a:lnTo>
                      <a:pt x="0" y="21869"/>
                    </a:lnTo>
                    <a:lnTo>
                      <a:pt x="5041" y="29095"/>
                    </a:lnTo>
                    <a:lnTo>
                      <a:pt x="21132" y="32613"/>
                    </a:lnTo>
                    <a:lnTo>
                      <a:pt x="26263" y="25438"/>
                    </a:lnTo>
                    <a:close/>
                  </a:path>
                  <a:path w="123190" h="33020">
                    <a:moveTo>
                      <a:pt x="123037" y="11582"/>
                    </a:moveTo>
                    <a:lnTo>
                      <a:pt x="121640" y="5715"/>
                    </a:lnTo>
                    <a:lnTo>
                      <a:pt x="113931" y="1676"/>
                    </a:lnTo>
                    <a:lnTo>
                      <a:pt x="103416" y="0"/>
                    </a:lnTo>
                    <a:lnTo>
                      <a:pt x="91211" y="469"/>
                    </a:lnTo>
                    <a:lnTo>
                      <a:pt x="53949" y="9855"/>
                    </a:lnTo>
                    <a:lnTo>
                      <a:pt x="39344" y="16992"/>
                    </a:lnTo>
                    <a:lnTo>
                      <a:pt x="40500" y="20599"/>
                    </a:lnTo>
                    <a:lnTo>
                      <a:pt x="48971" y="23901"/>
                    </a:lnTo>
                    <a:lnTo>
                      <a:pt x="63601" y="25971"/>
                    </a:lnTo>
                    <a:lnTo>
                      <a:pt x="83197" y="25920"/>
                    </a:lnTo>
                    <a:lnTo>
                      <a:pt x="102514" y="22948"/>
                    </a:lnTo>
                    <a:lnTo>
                      <a:pt x="116230" y="17741"/>
                    </a:lnTo>
                    <a:lnTo>
                      <a:pt x="123037" y="1158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0" name="object 278">
                <a:extLst>
                  <a:ext uri="{FF2B5EF4-FFF2-40B4-BE49-F238E27FC236}">
                    <a16:creationId xmlns:a16="http://schemas.microsoft.com/office/drawing/2014/main" id="{39675CC6-3ABB-B825-FC04-2E183B8F6DC4}"/>
                  </a:ext>
                </a:extLst>
              </p:cNvPr>
              <p:cNvSpPr/>
              <p:nvPr/>
            </p:nvSpPr>
            <p:spPr>
              <a:xfrm>
                <a:off x="10190239" y="3754238"/>
                <a:ext cx="246379" cy="373380"/>
              </a:xfrm>
              <a:custGeom>
                <a:avLst/>
                <a:gdLst/>
                <a:ahLst/>
                <a:cxnLst/>
                <a:rect l="l" t="t" r="r" b="b"/>
                <a:pathLst>
                  <a:path w="246379" h="373379">
                    <a:moveTo>
                      <a:pt x="92891" y="0"/>
                    </a:moveTo>
                    <a:lnTo>
                      <a:pt x="56246" y="19228"/>
                    </a:lnTo>
                    <a:lnTo>
                      <a:pt x="43401" y="72515"/>
                    </a:lnTo>
                    <a:lnTo>
                      <a:pt x="11311" y="172187"/>
                    </a:lnTo>
                    <a:lnTo>
                      <a:pt x="0" y="229155"/>
                    </a:lnTo>
                    <a:lnTo>
                      <a:pt x="8334" y="269714"/>
                    </a:lnTo>
                    <a:lnTo>
                      <a:pt x="11613" y="276977"/>
                    </a:lnTo>
                    <a:lnTo>
                      <a:pt x="12017" y="283776"/>
                    </a:lnTo>
                    <a:lnTo>
                      <a:pt x="10398" y="290849"/>
                    </a:lnTo>
                    <a:lnTo>
                      <a:pt x="3804" y="309459"/>
                    </a:lnTo>
                    <a:lnTo>
                      <a:pt x="620" y="321038"/>
                    </a:lnTo>
                    <a:lnTo>
                      <a:pt x="851" y="331024"/>
                    </a:lnTo>
                    <a:lnTo>
                      <a:pt x="7286" y="336769"/>
                    </a:lnTo>
                    <a:lnTo>
                      <a:pt x="15269" y="334897"/>
                    </a:lnTo>
                    <a:lnTo>
                      <a:pt x="19410" y="326188"/>
                    </a:lnTo>
                    <a:lnTo>
                      <a:pt x="21406" y="314229"/>
                    </a:lnTo>
                    <a:lnTo>
                      <a:pt x="22951" y="302603"/>
                    </a:lnTo>
                    <a:lnTo>
                      <a:pt x="25763" y="295006"/>
                    </a:lnTo>
                    <a:lnTo>
                      <a:pt x="30791" y="287042"/>
                    </a:lnTo>
                    <a:lnTo>
                      <a:pt x="36035" y="284101"/>
                    </a:lnTo>
                    <a:lnTo>
                      <a:pt x="39495" y="291577"/>
                    </a:lnTo>
                    <a:lnTo>
                      <a:pt x="40207" y="296990"/>
                    </a:lnTo>
                    <a:lnTo>
                      <a:pt x="36668" y="304016"/>
                    </a:lnTo>
                    <a:lnTo>
                      <a:pt x="31348" y="319541"/>
                    </a:lnTo>
                    <a:lnTo>
                      <a:pt x="28186" y="331125"/>
                    </a:lnTo>
                    <a:lnTo>
                      <a:pt x="28009" y="341006"/>
                    </a:lnTo>
                    <a:lnTo>
                      <a:pt x="33307" y="346455"/>
                    </a:lnTo>
                    <a:lnTo>
                      <a:pt x="40791" y="343560"/>
                    </a:lnTo>
                    <a:lnTo>
                      <a:pt x="45932" y="333148"/>
                    </a:lnTo>
                    <a:lnTo>
                      <a:pt x="49356" y="319595"/>
                    </a:lnTo>
                    <a:lnTo>
                      <a:pt x="53882" y="295975"/>
                    </a:lnTo>
                    <a:lnTo>
                      <a:pt x="63557" y="289755"/>
                    </a:lnTo>
                    <a:lnTo>
                      <a:pt x="66353" y="297556"/>
                    </a:lnTo>
                    <a:lnTo>
                      <a:pt x="65892" y="308100"/>
                    </a:lnTo>
                    <a:lnTo>
                      <a:pt x="63557" y="313063"/>
                    </a:lnTo>
                    <a:lnTo>
                      <a:pt x="58633" y="326566"/>
                    </a:lnTo>
                    <a:lnTo>
                      <a:pt x="55756" y="336650"/>
                    </a:lnTo>
                    <a:lnTo>
                      <a:pt x="55439" y="346437"/>
                    </a:lnTo>
                    <a:lnTo>
                      <a:pt x="59787" y="354580"/>
                    </a:lnTo>
                    <a:lnTo>
                      <a:pt x="66310" y="354513"/>
                    </a:lnTo>
                    <a:lnTo>
                      <a:pt x="71291" y="344325"/>
                    </a:lnTo>
                    <a:lnTo>
                      <a:pt x="74994" y="329656"/>
                    </a:lnTo>
                    <a:lnTo>
                      <a:pt x="78646" y="311451"/>
                    </a:lnTo>
                    <a:lnTo>
                      <a:pt x="80384" y="306320"/>
                    </a:lnTo>
                    <a:lnTo>
                      <a:pt x="85336" y="298048"/>
                    </a:lnTo>
                    <a:lnTo>
                      <a:pt x="88582" y="294341"/>
                    </a:lnTo>
                    <a:lnTo>
                      <a:pt x="91504" y="298948"/>
                    </a:lnTo>
                    <a:lnTo>
                      <a:pt x="92456" y="304183"/>
                    </a:lnTo>
                    <a:lnTo>
                      <a:pt x="91173" y="310909"/>
                    </a:lnTo>
                    <a:lnTo>
                      <a:pt x="83617" y="333229"/>
                    </a:lnTo>
                    <a:lnTo>
                      <a:pt x="80477" y="344819"/>
                    </a:lnTo>
                    <a:lnTo>
                      <a:pt x="79910" y="354598"/>
                    </a:lnTo>
                    <a:lnTo>
                      <a:pt x="84122" y="359763"/>
                    </a:lnTo>
                    <a:lnTo>
                      <a:pt x="90524" y="356582"/>
                    </a:lnTo>
                    <a:lnTo>
                      <a:pt x="95276" y="346062"/>
                    </a:lnTo>
                    <a:lnTo>
                      <a:pt x="98720" y="332511"/>
                    </a:lnTo>
                    <a:lnTo>
                      <a:pt x="102184" y="315492"/>
                    </a:lnTo>
                    <a:lnTo>
                      <a:pt x="104550" y="306613"/>
                    </a:lnTo>
                    <a:lnTo>
                      <a:pt x="108257" y="303241"/>
                    </a:lnTo>
                    <a:lnTo>
                      <a:pt x="114491" y="301250"/>
                    </a:lnTo>
                    <a:lnTo>
                      <a:pt x="116138" y="308103"/>
                    </a:lnTo>
                    <a:lnTo>
                      <a:pt x="115179" y="317881"/>
                    </a:lnTo>
                    <a:lnTo>
                      <a:pt x="113597" y="324665"/>
                    </a:lnTo>
                    <a:lnTo>
                      <a:pt x="109825" y="334351"/>
                    </a:lnTo>
                    <a:lnTo>
                      <a:pt x="106378" y="345184"/>
                    </a:lnTo>
                    <a:lnTo>
                      <a:pt x="105758" y="354990"/>
                    </a:lnTo>
                    <a:lnTo>
                      <a:pt x="110467" y="361596"/>
                    </a:lnTo>
                    <a:lnTo>
                      <a:pt x="117363" y="359736"/>
                    </a:lnTo>
                    <a:lnTo>
                      <a:pt x="122058" y="349035"/>
                    </a:lnTo>
                    <a:lnTo>
                      <a:pt x="125159" y="334624"/>
                    </a:lnTo>
                    <a:lnTo>
                      <a:pt x="127806" y="318529"/>
                    </a:lnTo>
                    <a:lnTo>
                      <a:pt x="128801" y="309691"/>
                    </a:lnTo>
                    <a:lnTo>
                      <a:pt x="136728" y="305618"/>
                    </a:lnTo>
                    <a:lnTo>
                      <a:pt x="138968" y="313807"/>
                    </a:lnTo>
                    <a:lnTo>
                      <a:pt x="138926" y="323827"/>
                    </a:lnTo>
                    <a:lnTo>
                      <a:pt x="136246" y="329639"/>
                    </a:lnTo>
                    <a:lnTo>
                      <a:pt x="130560" y="345527"/>
                    </a:lnTo>
                    <a:lnTo>
                      <a:pt x="127380" y="357106"/>
                    </a:lnTo>
                    <a:lnTo>
                      <a:pt x="127611" y="367095"/>
                    </a:lnTo>
                    <a:lnTo>
                      <a:pt x="134047" y="372841"/>
                    </a:lnTo>
                    <a:lnTo>
                      <a:pt x="142663" y="370238"/>
                    </a:lnTo>
                    <a:lnTo>
                      <a:pt x="148209" y="359922"/>
                    </a:lnTo>
                    <a:lnTo>
                      <a:pt x="151611" y="346356"/>
                    </a:lnTo>
                    <a:lnTo>
                      <a:pt x="153795" y="334005"/>
                    </a:lnTo>
                    <a:lnTo>
                      <a:pt x="157590" y="323979"/>
                    </a:lnTo>
                    <a:lnTo>
                      <a:pt x="163474" y="315253"/>
                    </a:lnTo>
                    <a:lnTo>
                      <a:pt x="168878" y="309089"/>
                    </a:lnTo>
                    <a:lnTo>
                      <a:pt x="171229" y="306749"/>
                    </a:lnTo>
                    <a:lnTo>
                      <a:pt x="191718" y="288148"/>
                    </a:lnTo>
                    <a:lnTo>
                      <a:pt x="202572" y="256501"/>
                    </a:lnTo>
                    <a:lnTo>
                      <a:pt x="208540" y="220167"/>
                    </a:lnTo>
                    <a:lnTo>
                      <a:pt x="214369" y="187507"/>
                    </a:lnTo>
                    <a:lnTo>
                      <a:pt x="225097" y="154723"/>
                    </a:lnTo>
                    <a:lnTo>
                      <a:pt x="238940" y="109941"/>
                    </a:lnTo>
                    <a:lnTo>
                      <a:pt x="245796" y="67127"/>
                    </a:lnTo>
                    <a:lnTo>
                      <a:pt x="220181" y="33448"/>
                    </a:lnTo>
                    <a:lnTo>
                      <a:pt x="182705" y="25306"/>
                    </a:lnTo>
                    <a:lnTo>
                      <a:pt x="165763" y="21355"/>
                    </a:lnTo>
                    <a:lnTo>
                      <a:pt x="144713" y="13918"/>
                    </a:lnTo>
                    <a:lnTo>
                      <a:pt x="118914" y="5197"/>
                    </a:lnTo>
                    <a:lnTo>
                      <a:pt x="9289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1" name="object 279">
                <a:extLst>
                  <a:ext uri="{FF2B5EF4-FFF2-40B4-BE49-F238E27FC236}">
                    <a16:creationId xmlns:a16="http://schemas.microsoft.com/office/drawing/2014/main" id="{3CD870CE-428A-10D6-C526-C5AB892E6632}"/>
                  </a:ext>
                </a:extLst>
              </p:cNvPr>
              <p:cNvSpPr/>
              <p:nvPr/>
            </p:nvSpPr>
            <p:spPr>
              <a:xfrm>
                <a:off x="10190239" y="3754239"/>
                <a:ext cx="246379" cy="269875"/>
              </a:xfrm>
              <a:custGeom>
                <a:avLst/>
                <a:gdLst/>
                <a:ahLst/>
                <a:cxnLst/>
                <a:rect l="l" t="t" r="r" b="b"/>
                <a:pathLst>
                  <a:path w="246379" h="269875">
                    <a:moveTo>
                      <a:pt x="92891" y="0"/>
                    </a:moveTo>
                    <a:lnTo>
                      <a:pt x="56246" y="19228"/>
                    </a:lnTo>
                    <a:lnTo>
                      <a:pt x="43401" y="72505"/>
                    </a:lnTo>
                    <a:lnTo>
                      <a:pt x="11311" y="172185"/>
                    </a:lnTo>
                    <a:lnTo>
                      <a:pt x="0" y="229155"/>
                    </a:lnTo>
                    <a:lnTo>
                      <a:pt x="8334" y="269714"/>
                    </a:lnTo>
                    <a:lnTo>
                      <a:pt x="18338" y="246252"/>
                    </a:lnTo>
                    <a:lnTo>
                      <a:pt x="24168" y="230449"/>
                    </a:lnTo>
                    <a:lnTo>
                      <a:pt x="28070" y="215119"/>
                    </a:lnTo>
                    <a:lnTo>
                      <a:pt x="32291" y="193077"/>
                    </a:lnTo>
                    <a:lnTo>
                      <a:pt x="36269" y="176051"/>
                    </a:lnTo>
                    <a:lnTo>
                      <a:pt x="41647" y="159339"/>
                    </a:lnTo>
                    <a:lnTo>
                      <a:pt x="48085" y="142985"/>
                    </a:lnTo>
                    <a:lnTo>
                      <a:pt x="55243" y="127037"/>
                    </a:lnTo>
                    <a:lnTo>
                      <a:pt x="61098" y="111646"/>
                    </a:lnTo>
                    <a:lnTo>
                      <a:pt x="82111" y="66966"/>
                    </a:lnTo>
                    <a:lnTo>
                      <a:pt x="120807" y="50625"/>
                    </a:lnTo>
                    <a:lnTo>
                      <a:pt x="135782" y="52654"/>
                    </a:lnTo>
                    <a:lnTo>
                      <a:pt x="150664" y="56443"/>
                    </a:lnTo>
                    <a:lnTo>
                      <a:pt x="165583" y="60827"/>
                    </a:lnTo>
                    <a:lnTo>
                      <a:pt x="173128" y="62824"/>
                    </a:lnTo>
                    <a:lnTo>
                      <a:pt x="208401" y="90525"/>
                    </a:lnTo>
                    <a:lnTo>
                      <a:pt x="217543" y="118967"/>
                    </a:lnTo>
                    <a:lnTo>
                      <a:pt x="217319" y="132835"/>
                    </a:lnTo>
                    <a:lnTo>
                      <a:pt x="213123" y="147801"/>
                    </a:lnTo>
                    <a:lnTo>
                      <a:pt x="207092" y="162280"/>
                    </a:lnTo>
                    <a:lnTo>
                      <a:pt x="201393" y="177393"/>
                    </a:lnTo>
                    <a:lnTo>
                      <a:pt x="197630" y="192901"/>
                    </a:lnTo>
                    <a:lnTo>
                      <a:pt x="197406" y="208564"/>
                    </a:lnTo>
                    <a:lnTo>
                      <a:pt x="198697" y="214874"/>
                    </a:lnTo>
                    <a:lnTo>
                      <a:pt x="200777" y="221062"/>
                    </a:lnTo>
                    <a:lnTo>
                      <a:pt x="203498" y="227071"/>
                    </a:lnTo>
                    <a:lnTo>
                      <a:pt x="206715" y="232846"/>
                    </a:lnTo>
                    <a:lnTo>
                      <a:pt x="210224" y="208723"/>
                    </a:lnTo>
                    <a:lnTo>
                      <a:pt x="212126" y="197592"/>
                    </a:lnTo>
                    <a:lnTo>
                      <a:pt x="214369" y="187507"/>
                    </a:lnTo>
                    <a:lnTo>
                      <a:pt x="225097" y="154723"/>
                    </a:lnTo>
                    <a:lnTo>
                      <a:pt x="238940" y="109941"/>
                    </a:lnTo>
                    <a:lnTo>
                      <a:pt x="245796" y="67127"/>
                    </a:lnTo>
                    <a:lnTo>
                      <a:pt x="220181" y="33448"/>
                    </a:lnTo>
                    <a:lnTo>
                      <a:pt x="182705" y="25306"/>
                    </a:lnTo>
                    <a:lnTo>
                      <a:pt x="165763" y="21355"/>
                    </a:lnTo>
                    <a:lnTo>
                      <a:pt x="144713" y="13918"/>
                    </a:lnTo>
                    <a:lnTo>
                      <a:pt x="118914" y="5197"/>
                    </a:lnTo>
                    <a:lnTo>
                      <a:pt x="92891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2" name="object 280">
                <a:extLst>
                  <a:ext uri="{FF2B5EF4-FFF2-40B4-BE49-F238E27FC236}">
                    <a16:creationId xmlns:a16="http://schemas.microsoft.com/office/drawing/2014/main" id="{7A246AB0-6E89-E75A-65C6-1C157445D51D}"/>
                  </a:ext>
                </a:extLst>
              </p:cNvPr>
              <p:cNvSpPr/>
              <p:nvPr/>
            </p:nvSpPr>
            <p:spPr>
              <a:xfrm>
                <a:off x="10249001" y="3805192"/>
                <a:ext cx="148590" cy="182880"/>
              </a:xfrm>
              <a:custGeom>
                <a:avLst/>
                <a:gdLst/>
                <a:ahLst/>
                <a:cxnLst/>
                <a:rect l="l" t="t" r="r" b="b"/>
                <a:pathLst>
                  <a:path w="148590" h="182879">
                    <a:moveTo>
                      <a:pt x="27952" y="120650"/>
                    </a:moveTo>
                    <a:lnTo>
                      <a:pt x="23710" y="113880"/>
                    </a:lnTo>
                    <a:lnTo>
                      <a:pt x="9969" y="111721"/>
                    </a:lnTo>
                    <a:lnTo>
                      <a:pt x="1854" y="114592"/>
                    </a:lnTo>
                    <a:lnTo>
                      <a:pt x="863" y="121666"/>
                    </a:lnTo>
                    <a:lnTo>
                      <a:pt x="0" y="127736"/>
                    </a:lnTo>
                    <a:lnTo>
                      <a:pt x="4241" y="134658"/>
                    </a:lnTo>
                    <a:lnTo>
                      <a:pt x="16598" y="139280"/>
                    </a:lnTo>
                    <a:lnTo>
                      <a:pt x="23126" y="133845"/>
                    </a:lnTo>
                    <a:lnTo>
                      <a:pt x="27952" y="120650"/>
                    </a:lnTo>
                    <a:close/>
                  </a:path>
                  <a:path w="148590" h="182879">
                    <a:moveTo>
                      <a:pt x="42583" y="9753"/>
                    </a:moveTo>
                    <a:lnTo>
                      <a:pt x="38239" y="4381"/>
                    </a:lnTo>
                    <a:lnTo>
                      <a:pt x="33528" y="2387"/>
                    </a:lnTo>
                    <a:lnTo>
                      <a:pt x="27838" y="0"/>
                    </a:lnTo>
                    <a:lnTo>
                      <a:pt x="22275" y="3403"/>
                    </a:lnTo>
                    <a:lnTo>
                      <a:pt x="20828" y="14135"/>
                    </a:lnTo>
                    <a:lnTo>
                      <a:pt x="22555" y="21221"/>
                    </a:lnTo>
                    <a:lnTo>
                      <a:pt x="32740" y="22669"/>
                    </a:lnTo>
                    <a:lnTo>
                      <a:pt x="38087" y="19177"/>
                    </a:lnTo>
                    <a:lnTo>
                      <a:pt x="42583" y="9753"/>
                    </a:lnTo>
                    <a:close/>
                  </a:path>
                  <a:path w="148590" h="182879">
                    <a:moveTo>
                      <a:pt x="101168" y="162648"/>
                    </a:moveTo>
                    <a:lnTo>
                      <a:pt x="95148" y="154051"/>
                    </a:lnTo>
                    <a:lnTo>
                      <a:pt x="88125" y="150977"/>
                    </a:lnTo>
                    <a:lnTo>
                      <a:pt x="81724" y="150063"/>
                    </a:lnTo>
                    <a:lnTo>
                      <a:pt x="75857" y="152349"/>
                    </a:lnTo>
                    <a:lnTo>
                      <a:pt x="71069" y="156806"/>
                    </a:lnTo>
                    <a:lnTo>
                      <a:pt x="67856" y="162433"/>
                    </a:lnTo>
                    <a:lnTo>
                      <a:pt x="66827" y="169303"/>
                    </a:lnTo>
                    <a:lnTo>
                      <a:pt x="68846" y="175298"/>
                    </a:lnTo>
                    <a:lnTo>
                      <a:pt x="73431" y="179705"/>
                    </a:lnTo>
                    <a:lnTo>
                      <a:pt x="80035" y="181838"/>
                    </a:lnTo>
                    <a:lnTo>
                      <a:pt x="87782" y="182626"/>
                    </a:lnTo>
                    <a:lnTo>
                      <a:pt x="99326" y="179412"/>
                    </a:lnTo>
                    <a:lnTo>
                      <a:pt x="101168" y="162648"/>
                    </a:lnTo>
                    <a:close/>
                  </a:path>
                  <a:path w="148590" h="182879">
                    <a:moveTo>
                      <a:pt x="148551" y="13004"/>
                    </a:moveTo>
                    <a:lnTo>
                      <a:pt x="147320" y="7975"/>
                    </a:lnTo>
                    <a:lnTo>
                      <a:pt x="143776" y="4445"/>
                    </a:lnTo>
                    <a:lnTo>
                      <a:pt x="138455" y="2222"/>
                    </a:lnTo>
                    <a:lnTo>
                      <a:pt x="131927" y="1917"/>
                    </a:lnTo>
                    <a:lnTo>
                      <a:pt x="124752" y="4178"/>
                    </a:lnTo>
                    <a:lnTo>
                      <a:pt x="116433" y="8445"/>
                    </a:lnTo>
                    <a:lnTo>
                      <a:pt x="110693" y="17056"/>
                    </a:lnTo>
                    <a:lnTo>
                      <a:pt x="113766" y="29641"/>
                    </a:lnTo>
                    <a:lnTo>
                      <a:pt x="125412" y="29946"/>
                    </a:lnTo>
                    <a:lnTo>
                      <a:pt x="134670" y="26670"/>
                    </a:lnTo>
                    <a:lnTo>
                      <a:pt x="141859" y="22987"/>
                    </a:lnTo>
                    <a:lnTo>
                      <a:pt x="146608" y="18211"/>
                    </a:lnTo>
                    <a:lnTo>
                      <a:pt x="148551" y="1300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3" name="object 281">
                <a:extLst>
                  <a:ext uri="{FF2B5EF4-FFF2-40B4-BE49-F238E27FC236}">
                    <a16:creationId xmlns:a16="http://schemas.microsoft.com/office/drawing/2014/main" id="{40A3A11E-ED96-DDD7-2F29-5880A73B91B5}"/>
                  </a:ext>
                </a:extLst>
              </p:cNvPr>
              <p:cNvSpPr/>
              <p:nvPr/>
            </p:nvSpPr>
            <p:spPr>
              <a:xfrm>
                <a:off x="10240137" y="3992327"/>
                <a:ext cx="118745" cy="42545"/>
              </a:xfrm>
              <a:custGeom>
                <a:avLst/>
                <a:gdLst/>
                <a:ahLst/>
                <a:cxnLst/>
                <a:rect l="l" t="t" r="r" b="b"/>
                <a:pathLst>
                  <a:path w="118745" h="42545">
                    <a:moveTo>
                      <a:pt x="22428" y="3733"/>
                    </a:moveTo>
                    <a:lnTo>
                      <a:pt x="18872" y="177"/>
                    </a:lnTo>
                    <a:lnTo>
                      <a:pt x="13792" y="0"/>
                    </a:lnTo>
                    <a:lnTo>
                      <a:pt x="3149" y="0"/>
                    </a:lnTo>
                    <a:lnTo>
                      <a:pt x="0" y="3733"/>
                    </a:lnTo>
                    <a:lnTo>
                      <a:pt x="25" y="10998"/>
                    </a:lnTo>
                    <a:lnTo>
                      <a:pt x="787" y="13931"/>
                    </a:lnTo>
                    <a:lnTo>
                      <a:pt x="10350" y="20104"/>
                    </a:lnTo>
                    <a:lnTo>
                      <a:pt x="18719" y="20104"/>
                    </a:lnTo>
                    <a:lnTo>
                      <a:pt x="21932" y="17932"/>
                    </a:lnTo>
                    <a:lnTo>
                      <a:pt x="22428" y="10998"/>
                    </a:lnTo>
                    <a:lnTo>
                      <a:pt x="22428" y="3733"/>
                    </a:lnTo>
                    <a:close/>
                  </a:path>
                  <a:path w="118745" h="42545">
                    <a:moveTo>
                      <a:pt x="118186" y="32842"/>
                    </a:moveTo>
                    <a:lnTo>
                      <a:pt x="78676" y="15062"/>
                    </a:lnTo>
                    <a:lnTo>
                      <a:pt x="53340" y="13030"/>
                    </a:lnTo>
                    <a:lnTo>
                      <a:pt x="43408" y="13169"/>
                    </a:lnTo>
                    <a:lnTo>
                      <a:pt x="37160" y="14605"/>
                    </a:lnTo>
                    <a:lnTo>
                      <a:pt x="36969" y="18376"/>
                    </a:lnTo>
                    <a:lnTo>
                      <a:pt x="43764" y="24434"/>
                    </a:lnTo>
                    <a:lnTo>
                      <a:pt x="56730" y="31508"/>
                    </a:lnTo>
                    <a:lnTo>
                      <a:pt x="75107" y="38315"/>
                    </a:lnTo>
                    <a:lnTo>
                      <a:pt x="94246" y="42291"/>
                    </a:lnTo>
                    <a:lnTo>
                      <a:pt x="108915" y="42214"/>
                    </a:lnTo>
                    <a:lnTo>
                      <a:pt x="117449" y="38823"/>
                    </a:lnTo>
                    <a:lnTo>
                      <a:pt x="118186" y="3284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74" name="object 282">
                <a:extLst>
                  <a:ext uri="{FF2B5EF4-FFF2-40B4-BE49-F238E27FC236}">
                    <a16:creationId xmlns:a16="http://schemas.microsoft.com/office/drawing/2014/main" id="{AB94C89A-9193-970C-2CA6-F47058DE3356}"/>
                  </a:ext>
                </a:extLst>
              </p:cNvPr>
              <p:cNvPicPr/>
              <p:nvPr/>
            </p:nvPicPr>
            <p:blipFill>
              <a:blip r:embed="rId232" cstate="print"/>
              <a:stretch>
                <a:fillRect/>
              </a:stretch>
            </p:blipFill>
            <p:spPr>
              <a:xfrm>
                <a:off x="10016647" y="3748586"/>
                <a:ext cx="210651" cy="273729"/>
              </a:xfrm>
              <a:prstGeom prst="rect">
                <a:avLst/>
              </a:prstGeom>
            </p:spPr>
          </p:pic>
          <p:sp>
            <p:nvSpPr>
              <p:cNvPr id="2175" name="object 283">
                <a:extLst>
                  <a:ext uri="{FF2B5EF4-FFF2-40B4-BE49-F238E27FC236}">
                    <a16:creationId xmlns:a16="http://schemas.microsoft.com/office/drawing/2014/main" id="{B8B9A052-C59A-CB93-999D-2804C201F9F1}"/>
                  </a:ext>
                </a:extLst>
              </p:cNvPr>
              <p:cNvSpPr/>
              <p:nvPr/>
            </p:nvSpPr>
            <p:spPr>
              <a:xfrm>
                <a:off x="10016492" y="3749080"/>
                <a:ext cx="210820" cy="264160"/>
              </a:xfrm>
              <a:custGeom>
                <a:avLst/>
                <a:gdLst/>
                <a:ahLst/>
                <a:cxnLst/>
                <a:rect l="l" t="t" r="r" b="b"/>
                <a:pathLst>
                  <a:path w="210820" h="264160">
                    <a:moveTo>
                      <a:pt x="53786" y="0"/>
                    </a:moveTo>
                    <a:lnTo>
                      <a:pt x="21864" y="25038"/>
                    </a:lnTo>
                    <a:lnTo>
                      <a:pt x="15969" y="63481"/>
                    </a:lnTo>
                    <a:lnTo>
                      <a:pt x="15297" y="80275"/>
                    </a:lnTo>
                    <a:lnTo>
                      <a:pt x="11095" y="115460"/>
                    </a:lnTo>
                    <a:lnTo>
                      <a:pt x="4219" y="165557"/>
                    </a:lnTo>
                    <a:lnTo>
                      <a:pt x="0" y="216419"/>
                    </a:lnTo>
                    <a:lnTo>
                      <a:pt x="3768" y="253896"/>
                    </a:lnTo>
                    <a:lnTo>
                      <a:pt x="20857" y="263840"/>
                    </a:lnTo>
                    <a:lnTo>
                      <a:pt x="30031" y="255250"/>
                    </a:lnTo>
                    <a:lnTo>
                      <a:pt x="32399" y="239601"/>
                    </a:lnTo>
                    <a:lnTo>
                      <a:pt x="30228" y="192816"/>
                    </a:lnTo>
                    <a:lnTo>
                      <a:pt x="31020" y="176049"/>
                    </a:lnTo>
                    <a:lnTo>
                      <a:pt x="33188" y="159334"/>
                    </a:lnTo>
                    <a:lnTo>
                      <a:pt x="36417" y="142774"/>
                    </a:lnTo>
                    <a:lnTo>
                      <a:pt x="40396" y="126473"/>
                    </a:lnTo>
                    <a:lnTo>
                      <a:pt x="43235" y="110926"/>
                    </a:lnTo>
                    <a:lnTo>
                      <a:pt x="55285" y="65092"/>
                    </a:lnTo>
                    <a:lnTo>
                      <a:pt x="88962" y="42925"/>
                    </a:lnTo>
                    <a:lnTo>
                      <a:pt x="103452" y="42227"/>
                    </a:lnTo>
                    <a:lnTo>
                      <a:pt x="118163" y="43208"/>
                    </a:lnTo>
                    <a:lnTo>
                      <a:pt x="133007" y="44751"/>
                    </a:lnTo>
                    <a:lnTo>
                      <a:pt x="140475" y="45321"/>
                    </a:lnTo>
                    <a:lnTo>
                      <a:pt x="178601" y="65323"/>
                    </a:lnTo>
                    <a:lnTo>
                      <a:pt x="194393" y="103710"/>
                    </a:lnTo>
                    <a:lnTo>
                      <a:pt x="193040" y="118567"/>
                    </a:lnTo>
                    <a:lnTo>
                      <a:pt x="189870" y="133284"/>
                    </a:lnTo>
                    <a:lnTo>
                      <a:pt x="187122" y="148543"/>
                    </a:lnTo>
                    <a:lnTo>
                      <a:pt x="191333" y="186460"/>
                    </a:lnTo>
                    <a:lnTo>
                      <a:pt x="201804" y="199957"/>
                    </a:lnTo>
                    <a:lnTo>
                      <a:pt x="200916" y="176572"/>
                    </a:lnTo>
                    <a:lnTo>
                      <a:pt x="200772" y="165736"/>
                    </a:lnTo>
                    <a:lnTo>
                      <a:pt x="201134" y="155833"/>
                    </a:lnTo>
                    <a:lnTo>
                      <a:pt x="205546" y="123016"/>
                    </a:lnTo>
                    <a:lnTo>
                      <a:pt x="210808" y="78330"/>
                    </a:lnTo>
                    <a:lnTo>
                      <a:pt x="209817" y="36719"/>
                    </a:lnTo>
                    <a:lnTo>
                      <a:pt x="179767" y="9392"/>
                    </a:lnTo>
                    <a:lnTo>
                      <a:pt x="142979" y="8237"/>
                    </a:lnTo>
                    <a:lnTo>
                      <a:pt x="126299" y="7460"/>
                    </a:lnTo>
                    <a:lnTo>
                      <a:pt x="105130" y="4110"/>
                    </a:lnTo>
                    <a:lnTo>
                      <a:pt x="79256" y="373"/>
                    </a:lnTo>
                    <a:lnTo>
                      <a:pt x="53786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6" name="object 284">
                <a:extLst>
                  <a:ext uri="{FF2B5EF4-FFF2-40B4-BE49-F238E27FC236}">
                    <a16:creationId xmlns:a16="http://schemas.microsoft.com/office/drawing/2014/main" id="{FB0A0870-0968-7CB9-8DE9-2AE4D1FC1DAE}"/>
                  </a:ext>
                </a:extLst>
              </p:cNvPr>
              <p:cNvSpPr/>
              <p:nvPr/>
            </p:nvSpPr>
            <p:spPr>
              <a:xfrm>
                <a:off x="10068573" y="3778916"/>
                <a:ext cx="121285" cy="182245"/>
              </a:xfrm>
              <a:custGeom>
                <a:avLst/>
                <a:gdLst/>
                <a:ahLst/>
                <a:cxnLst/>
                <a:rect l="l" t="t" r="r" b="b"/>
                <a:pathLst>
                  <a:path w="121284" h="182245">
                    <a:moveTo>
                      <a:pt x="20269" y="25996"/>
                    </a:moveTo>
                    <a:lnTo>
                      <a:pt x="15214" y="21678"/>
                    </a:lnTo>
                    <a:lnTo>
                      <a:pt x="10439" y="20624"/>
                    </a:lnTo>
                    <a:lnTo>
                      <a:pt x="4648" y="19354"/>
                    </a:lnTo>
                    <a:lnTo>
                      <a:pt x="0" y="23520"/>
                    </a:lnTo>
                    <a:lnTo>
                      <a:pt x="495" y="33921"/>
                    </a:lnTo>
                    <a:lnTo>
                      <a:pt x="3365" y="40309"/>
                    </a:lnTo>
                    <a:lnTo>
                      <a:pt x="13220" y="39903"/>
                    </a:lnTo>
                    <a:lnTo>
                      <a:pt x="17665" y="35674"/>
                    </a:lnTo>
                    <a:lnTo>
                      <a:pt x="20269" y="25996"/>
                    </a:lnTo>
                    <a:close/>
                  </a:path>
                  <a:path w="121284" h="182245">
                    <a:moveTo>
                      <a:pt x="25793" y="133223"/>
                    </a:moveTo>
                    <a:lnTo>
                      <a:pt x="20599" y="127571"/>
                    </a:lnTo>
                    <a:lnTo>
                      <a:pt x="7251" y="127939"/>
                    </a:lnTo>
                    <a:lnTo>
                      <a:pt x="88" y="132054"/>
                    </a:lnTo>
                    <a:lnTo>
                      <a:pt x="381" y="138912"/>
                    </a:lnTo>
                    <a:lnTo>
                      <a:pt x="635" y="144767"/>
                    </a:lnTo>
                    <a:lnTo>
                      <a:pt x="5842" y="150571"/>
                    </a:lnTo>
                    <a:lnTo>
                      <a:pt x="18313" y="152781"/>
                    </a:lnTo>
                    <a:lnTo>
                      <a:pt x="23533" y="146519"/>
                    </a:lnTo>
                    <a:lnTo>
                      <a:pt x="25793" y="133223"/>
                    </a:lnTo>
                    <a:close/>
                  </a:path>
                  <a:path w="121284" h="182245">
                    <a:moveTo>
                      <a:pt x="103390" y="176263"/>
                    </a:moveTo>
                    <a:lnTo>
                      <a:pt x="102209" y="160108"/>
                    </a:lnTo>
                    <a:lnTo>
                      <a:pt x="95021" y="153035"/>
                    </a:lnTo>
                    <a:lnTo>
                      <a:pt x="79019" y="149288"/>
                    </a:lnTo>
                    <a:lnTo>
                      <a:pt x="72199" y="157797"/>
                    </a:lnTo>
                    <a:lnTo>
                      <a:pt x="70726" y="165709"/>
                    </a:lnTo>
                    <a:lnTo>
                      <a:pt x="70954" y="172377"/>
                    </a:lnTo>
                    <a:lnTo>
                      <a:pt x="73914" y="177685"/>
                    </a:lnTo>
                    <a:lnTo>
                      <a:pt x="78994" y="181051"/>
                    </a:lnTo>
                    <a:lnTo>
                      <a:pt x="85610" y="181902"/>
                    </a:lnTo>
                    <a:lnTo>
                      <a:pt x="93065" y="181305"/>
                    </a:lnTo>
                    <a:lnTo>
                      <a:pt x="103390" y="176263"/>
                    </a:lnTo>
                    <a:close/>
                  </a:path>
                  <a:path w="121284" h="182245">
                    <a:moveTo>
                      <a:pt x="120853" y="10591"/>
                    </a:moveTo>
                    <a:lnTo>
                      <a:pt x="118821" y="6070"/>
                    </a:lnTo>
                    <a:lnTo>
                      <a:pt x="114782" y="1651"/>
                    </a:lnTo>
                    <a:lnTo>
                      <a:pt x="105168" y="0"/>
                    </a:lnTo>
                    <a:lnTo>
                      <a:pt x="96862" y="6413"/>
                    </a:lnTo>
                    <a:lnTo>
                      <a:pt x="89738" y="11887"/>
                    </a:lnTo>
                    <a:lnTo>
                      <a:pt x="85839" y="21018"/>
                    </a:lnTo>
                    <a:lnTo>
                      <a:pt x="90919" y="32359"/>
                    </a:lnTo>
                    <a:lnTo>
                      <a:pt x="101968" y="30619"/>
                    </a:lnTo>
                    <a:lnTo>
                      <a:pt x="110147" y="25908"/>
                    </a:lnTo>
                    <a:lnTo>
                      <a:pt x="116281" y="21183"/>
                    </a:lnTo>
                    <a:lnTo>
                      <a:pt x="119938" y="15849"/>
                    </a:lnTo>
                    <a:lnTo>
                      <a:pt x="120853" y="1059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7" name="object 285">
                <a:extLst>
                  <a:ext uri="{FF2B5EF4-FFF2-40B4-BE49-F238E27FC236}">
                    <a16:creationId xmlns:a16="http://schemas.microsoft.com/office/drawing/2014/main" id="{801EF388-3308-7077-455E-D96A823D9358}"/>
                  </a:ext>
                </a:extLst>
              </p:cNvPr>
              <p:cNvSpPr/>
              <p:nvPr/>
            </p:nvSpPr>
            <p:spPr>
              <a:xfrm>
                <a:off x="10070795" y="3978192"/>
                <a:ext cx="118110" cy="26670"/>
              </a:xfrm>
              <a:custGeom>
                <a:avLst/>
                <a:gdLst/>
                <a:ahLst/>
                <a:cxnLst/>
                <a:rect l="l" t="t" r="r" b="b"/>
                <a:pathLst>
                  <a:path w="118109" h="26670">
                    <a:moveTo>
                      <a:pt x="24218" y="16217"/>
                    </a:moveTo>
                    <a:lnTo>
                      <a:pt x="22656" y="2959"/>
                    </a:lnTo>
                    <a:lnTo>
                      <a:pt x="18237" y="0"/>
                    </a:lnTo>
                    <a:lnTo>
                      <a:pt x="8597" y="1498"/>
                    </a:lnTo>
                    <a:lnTo>
                      <a:pt x="3365" y="2590"/>
                    </a:lnTo>
                    <a:lnTo>
                      <a:pt x="1689" y="5524"/>
                    </a:lnTo>
                    <a:lnTo>
                      <a:pt x="0" y="8458"/>
                    </a:lnTo>
                    <a:lnTo>
                      <a:pt x="3556" y="16129"/>
                    </a:lnTo>
                    <a:lnTo>
                      <a:pt x="18186" y="22148"/>
                    </a:lnTo>
                    <a:lnTo>
                      <a:pt x="24218" y="16217"/>
                    </a:lnTo>
                    <a:close/>
                  </a:path>
                  <a:path w="118109" h="26670">
                    <a:moveTo>
                      <a:pt x="118021" y="19304"/>
                    </a:moveTo>
                    <a:lnTo>
                      <a:pt x="117678" y="13525"/>
                    </a:lnTo>
                    <a:lnTo>
                      <a:pt x="111061" y="8420"/>
                    </a:lnTo>
                    <a:lnTo>
                      <a:pt x="101409" y="5080"/>
                    </a:lnTo>
                    <a:lnTo>
                      <a:pt x="89789" y="3492"/>
                    </a:lnTo>
                    <a:lnTo>
                      <a:pt x="77279" y="3619"/>
                    </a:lnTo>
                    <a:lnTo>
                      <a:pt x="64681" y="4711"/>
                    </a:lnTo>
                    <a:lnTo>
                      <a:pt x="53009" y="6121"/>
                    </a:lnTo>
                    <a:lnTo>
                      <a:pt x="43662" y="7975"/>
                    </a:lnTo>
                    <a:lnTo>
                      <a:pt x="38011" y="10426"/>
                    </a:lnTo>
                    <a:lnTo>
                      <a:pt x="38493" y="14033"/>
                    </a:lnTo>
                    <a:lnTo>
                      <a:pt x="45948" y="18567"/>
                    </a:lnTo>
                    <a:lnTo>
                      <a:pt x="59436" y="22974"/>
                    </a:lnTo>
                    <a:lnTo>
                      <a:pt x="77965" y="26200"/>
                    </a:lnTo>
                    <a:lnTo>
                      <a:pt x="96723" y="26619"/>
                    </a:lnTo>
                    <a:lnTo>
                      <a:pt x="110553" y="23990"/>
                    </a:lnTo>
                    <a:lnTo>
                      <a:pt x="118021" y="19304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78" name="object 286">
                <a:extLst>
                  <a:ext uri="{FF2B5EF4-FFF2-40B4-BE49-F238E27FC236}">
                    <a16:creationId xmlns:a16="http://schemas.microsoft.com/office/drawing/2014/main" id="{336438EC-52F8-DF84-804C-541A763EF7C6}"/>
                  </a:ext>
                </a:extLst>
              </p:cNvPr>
              <p:cNvPicPr/>
              <p:nvPr/>
            </p:nvPicPr>
            <p:blipFill>
              <a:blip r:embed="rId233" cstate="print"/>
              <a:stretch>
                <a:fillRect/>
              </a:stretch>
            </p:blipFill>
            <p:spPr>
              <a:xfrm>
                <a:off x="10031003" y="4023835"/>
                <a:ext cx="169533" cy="64438"/>
              </a:xfrm>
              <a:prstGeom prst="rect">
                <a:avLst/>
              </a:prstGeom>
            </p:spPr>
          </p:pic>
          <p:sp>
            <p:nvSpPr>
              <p:cNvPr id="2179" name="object 287">
                <a:extLst>
                  <a:ext uri="{FF2B5EF4-FFF2-40B4-BE49-F238E27FC236}">
                    <a16:creationId xmlns:a16="http://schemas.microsoft.com/office/drawing/2014/main" id="{4CA565D1-0788-E597-A7D6-19D3F3FFCAB1}"/>
                  </a:ext>
                </a:extLst>
              </p:cNvPr>
              <p:cNvSpPr/>
              <p:nvPr/>
            </p:nvSpPr>
            <p:spPr>
              <a:xfrm>
                <a:off x="10369951" y="3809865"/>
                <a:ext cx="245110" cy="372745"/>
              </a:xfrm>
              <a:custGeom>
                <a:avLst/>
                <a:gdLst/>
                <a:ahLst/>
                <a:cxnLst/>
                <a:rect l="l" t="t" r="r" b="b"/>
                <a:pathLst>
                  <a:path w="245109" h="372745">
                    <a:moveTo>
                      <a:pt x="91180" y="0"/>
                    </a:moveTo>
                    <a:lnTo>
                      <a:pt x="54680" y="19500"/>
                    </a:lnTo>
                    <a:lnTo>
                      <a:pt x="42228" y="72876"/>
                    </a:lnTo>
                    <a:lnTo>
                      <a:pt x="10885" y="172791"/>
                    </a:lnTo>
                    <a:lnTo>
                      <a:pt x="0" y="229844"/>
                    </a:lnTo>
                    <a:lnTo>
                      <a:pt x="8638" y="270336"/>
                    </a:lnTo>
                    <a:lnTo>
                      <a:pt x="11971" y="277574"/>
                    </a:lnTo>
                    <a:lnTo>
                      <a:pt x="12426" y="284372"/>
                    </a:lnTo>
                    <a:lnTo>
                      <a:pt x="10858" y="291460"/>
                    </a:lnTo>
                    <a:lnTo>
                      <a:pt x="4403" y="310115"/>
                    </a:lnTo>
                    <a:lnTo>
                      <a:pt x="1308" y="321717"/>
                    </a:lnTo>
                    <a:lnTo>
                      <a:pt x="1613" y="331704"/>
                    </a:lnTo>
                    <a:lnTo>
                      <a:pt x="8093" y="337402"/>
                    </a:lnTo>
                    <a:lnTo>
                      <a:pt x="16059" y="335468"/>
                    </a:lnTo>
                    <a:lnTo>
                      <a:pt x="20134" y="326726"/>
                    </a:lnTo>
                    <a:lnTo>
                      <a:pt x="22039" y="314749"/>
                    </a:lnTo>
                    <a:lnTo>
                      <a:pt x="23496" y="303109"/>
                    </a:lnTo>
                    <a:lnTo>
                      <a:pt x="26252" y="295496"/>
                    </a:lnTo>
                    <a:lnTo>
                      <a:pt x="31221" y="287495"/>
                    </a:lnTo>
                    <a:lnTo>
                      <a:pt x="36445" y="284515"/>
                    </a:lnTo>
                    <a:lnTo>
                      <a:pt x="39967" y="291968"/>
                    </a:lnTo>
                    <a:lnTo>
                      <a:pt x="40710" y="297371"/>
                    </a:lnTo>
                    <a:lnTo>
                      <a:pt x="37234" y="304418"/>
                    </a:lnTo>
                    <a:lnTo>
                      <a:pt x="32021" y="319992"/>
                    </a:lnTo>
                    <a:lnTo>
                      <a:pt x="28945" y="331601"/>
                    </a:lnTo>
                    <a:lnTo>
                      <a:pt x="28843" y="341482"/>
                    </a:lnTo>
                    <a:lnTo>
                      <a:pt x="34187" y="346888"/>
                    </a:lnTo>
                    <a:lnTo>
                      <a:pt x="41648" y="343934"/>
                    </a:lnTo>
                    <a:lnTo>
                      <a:pt x="46709" y="333481"/>
                    </a:lnTo>
                    <a:lnTo>
                      <a:pt x="50032" y="319905"/>
                    </a:lnTo>
                    <a:lnTo>
                      <a:pt x="54375" y="296261"/>
                    </a:lnTo>
                    <a:lnTo>
                      <a:pt x="64008" y="289968"/>
                    </a:lnTo>
                    <a:lnTo>
                      <a:pt x="66856" y="297738"/>
                    </a:lnTo>
                    <a:lnTo>
                      <a:pt x="66479" y="308292"/>
                    </a:lnTo>
                    <a:lnTo>
                      <a:pt x="64186" y="313266"/>
                    </a:lnTo>
                    <a:lnTo>
                      <a:pt x="59358" y="326811"/>
                    </a:lnTo>
                    <a:lnTo>
                      <a:pt x="56557" y="336915"/>
                    </a:lnTo>
                    <a:lnTo>
                      <a:pt x="56313" y="346704"/>
                    </a:lnTo>
                    <a:lnTo>
                      <a:pt x="60720" y="354815"/>
                    </a:lnTo>
                    <a:lnTo>
                      <a:pt x="67244" y="354699"/>
                    </a:lnTo>
                    <a:lnTo>
                      <a:pt x="72149" y="344476"/>
                    </a:lnTo>
                    <a:lnTo>
                      <a:pt x="75742" y="329778"/>
                    </a:lnTo>
                    <a:lnTo>
                      <a:pt x="79253" y="311538"/>
                    </a:lnTo>
                    <a:lnTo>
                      <a:pt x="80960" y="306408"/>
                    </a:lnTo>
                    <a:lnTo>
                      <a:pt x="85850" y="298094"/>
                    </a:lnTo>
                    <a:lnTo>
                      <a:pt x="89065" y="294356"/>
                    </a:lnTo>
                    <a:lnTo>
                      <a:pt x="92017" y="298952"/>
                    </a:lnTo>
                    <a:lnTo>
                      <a:pt x="93011" y="304181"/>
                    </a:lnTo>
                    <a:lnTo>
                      <a:pt x="91781" y="310913"/>
                    </a:lnTo>
                    <a:lnTo>
                      <a:pt x="84394" y="333292"/>
                    </a:lnTo>
                    <a:lnTo>
                      <a:pt x="81338" y="344904"/>
                    </a:lnTo>
                    <a:lnTo>
                      <a:pt x="80845" y="354686"/>
                    </a:lnTo>
                    <a:lnTo>
                      <a:pt x="85096" y="359820"/>
                    </a:lnTo>
                    <a:lnTo>
                      <a:pt x="91477" y="356589"/>
                    </a:lnTo>
                    <a:lnTo>
                      <a:pt x="96151" y="346031"/>
                    </a:lnTo>
                    <a:lnTo>
                      <a:pt x="99494" y="332451"/>
                    </a:lnTo>
                    <a:lnTo>
                      <a:pt x="102823" y="315413"/>
                    </a:lnTo>
                    <a:lnTo>
                      <a:pt x="105127" y="306523"/>
                    </a:lnTo>
                    <a:lnTo>
                      <a:pt x="108813" y="303109"/>
                    </a:lnTo>
                    <a:lnTo>
                      <a:pt x="115030" y="301076"/>
                    </a:lnTo>
                    <a:lnTo>
                      <a:pt x="116725" y="307919"/>
                    </a:lnTo>
                    <a:lnTo>
                      <a:pt x="115838" y="317706"/>
                    </a:lnTo>
                    <a:lnTo>
                      <a:pt x="114310" y="324501"/>
                    </a:lnTo>
                    <a:lnTo>
                      <a:pt x="110609" y="334215"/>
                    </a:lnTo>
                    <a:lnTo>
                      <a:pt x="107242" y="345074"/>
                    </a:lnTo>
                    <a:lnTo>
                      <a:pt x="106694" y="354884"/>
                    </a:lnTo>
                    <a:lnTo>
                      <a:pt x="111451" y="361453"/>
                    </a:lnTo>
                    <a:lnTo>
                      <a:pt x="118334" y="359541"/>
                    </a:lnTo>
                    <a:lnTo>
                      <a:pt x="122951" y="348806"/>
                    </a:lnTo>
                    <a:lnTo>
                      <a:pt x="125946" y="334373"/>
                    </a:lnTo>
                    <a:lnTo>
                      <a:pt x="128477" y="318261"/>
                    </a:lnTo>
                    <a:lnTo>
                      <a:pt x="129399" y="309413"/>
                    </a:lnTo>
                    <a:lnTo>
                      <a:pt x="137294" y="305277"/>
                    </a:lnTo>
                    <a:lnTo>
                      <a:pt x="139597" y="313455"/>
                    </a:lnTo>
                    <a:lnTo>
                      <a:pt x="139639" y="323475"/>
                    </a:lnTo>
                    <a:lnTo>
                      <a:pt x="136990" y="329308"/>
                    </a:lnTo>
                    <a:lnTo>
                      <a:pt x="131432" y="345235"/>
                    </a:lnTo>
                    <a:lnTo>
                      <a:pt x="128336" y="356837"/>
                    </a:lnTo>
                    <a:lnTo>
                      <a:pt x="128640" y="366823"/>
                    </a:lnTo>
                    <a:lnTo>
                      <a:pt x="135116" y="372521"/>
                    </a:lnTo>
                    <a:lnTo>
                      <a:pt x="143714" y="369853"/>
                    </a:lnTo>
                    <a:lnTo>
                      <a:pt x="149183" y="359496"/>
                    </a:lnTo>
                    <a:lnTo>
                      <a:pt x="152485" y="345906"/>
                    </a:lnTo>
                    <a:lnTo>
                      <a:pt x="154581" y="333538"/>
                    </a:lnTo>
                    <a:lnTo>
                      <a:pt x="158294" y="323481"/>
                    </a:lnTo>
                    <a:lnTo>
                      <a:pt x="164112" y="314711"/>
                    </a:lnTo>
                    <a:lnTo>
                      <a:pt x="169471" y="308509"/>
                    </a:lnTo>
                    <a:lnTo>
                      <a:pt x="171806" y="306156"/>
                    </a:lnTo>
                    <a:lnTo>
                      <a:pt x="192154" y="287401"/>
                    </a:lnTo>
                    <a:lnTo>
                      <a:pt x="202771" y="255672"/>
                    </a:lnTo>
                    <a:lnTo>
                      <a:pt x="208467" y="219297"/>
                    </a:lnTo>
                    <a:lnTo>
                      <a:pt x="214056" y="186600"/>
                    </a:lnTo>
                    <a:lnTo>
                      <a:pt x="224540" y="153738"/>
                    </a:lnTo>
                    <a:lnTo>
                      <a:pt x="238050" y="108854"/>
                    </a:lnTo>
                    <a:lnTo>
                      <a:pt x="244586" y="65987"/>
                    </a:lnTo>
                    <a:lnTo>
                      <a:pt x="218717" y="32497"/>
                    </a:lnTo>
                    <a:lnTo>
                      <a:pt x="181179" y="24635"/>
                    </a:lnTo>
                    <a:lnTo>
                      <a:pt x="164204" y="20814"/>
                    </a:lnTo>
                    <a:lnTo>
                      <a:pt x="143103" y="13533"/>
                    </a:lnTo>
                    <a:lnTo>
                      <a:pt x="117241" y="5003"/>
                    </a:lnTo>
                    <a:lnTo>
                      <a:pt x="9118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0" name="object 288">
                <a:extLst>
                  <a:ext uri="{FF2B5EF4-FFF2-40B4-BE49-F238E27FC236}">
                    <a16:creationId xmlns:a16="http://schemas.microsoft.com/office/drawing/2014/main" id="{027886BF-BC8E-DE53-B6D7-871682432382}"/>
                  </a:ext>
                </a:extLst>
              </p:cNvPr>
              <p:cNvSpPr/>
              <p:nvPr/>
            </p:nvSpPr>
            <p:spPr>
              <a:xfrm>
                <a:off x="10369955" y="3809862"/>
                <a:ext cx="245110" cy="270510"/>
              </a:xfrm>
              <a:custGeom>
                <a:avLst/>
                <a:gdLst/>
                <a:ahLst/>
                <a:cxnLst/>
                <a:rect l="l" t="t" r="r" b="b"/>
                <a:pathLst>
                  <a:path w="245109" h="270510">
                    <a:moveTo>
                      <a:pt x="91178" y="0"/>
                    </a:moveTo>
                    <a:lnTo>
                      <a:pt x="54680" y="19500"/>
                    </a:lnTo>
                    <a:lnTo>
                      <a:pt x="42228" y="72880"/>
                    </a:lnTo>
                    <a:lnTo>
                      <a:pt x="10885" y="172796"/>
                    </a:lnTo>
                    <a:lnTo>
                      <a:pt x="0" y="229848"/>
                    </a:lnTo>
                    <a:lnTo>
                      <a:pt x="8638" y="270340"/>
                    </a:lnTo>
                    <a:lnTo>
                      <a:pt x="18462" y="246805"/>
                    </a:lnTo>
                    <a:lnTo>
                      <a:pt x="24173" y="230959"/>
                    </a:lnTo>
                    <a:lnTo>
                      <a:pt x="27961" y="215599"/>
                    </a:lnTo>
                    <a:lnTo>
                      <a:pt x="32019" y="193526"/>
                    </a:lnTo>
                    <a:lnTo>
                      <a:pt x="35872" y="176475"/>
                    </a:lnTo>
                    <a:lnTo>
                      <a:pt x="41125" y="159723"/>
                    </a:lnTo>
                    <a:lnTo>
                      <a:pt x="47440" y="143320"/>
                    </a:lnTo>
                    <a:lnTo>
                      <a:pt x="54479" y="127318"/>
                    </a:lnTo>
                    <a:lnTo>
                      <a:pt x="60215" y="111883"/>
                    </a:lnTo>
                    <a:lnTo>
                      <a:pt x="80897" y="67048"/>
                    </a:lnTo>
                    <a:lnTo>
                      <a:pt x="119473" y="50417"/>
                    </a:lnTo>
                    <a:lnTo>
                      <a:pt x="134465" y="52334"/>
                    </a:lnTo>
                    <a:lnTo>
                      <a:pt x="149377" y="56011"/>
                    </a:lnTo>
                    <a:lnTo>
                      <a:pt x="164320" y="60285"/>
                    </a:lnTo>
                    <a:lnTo>
                      <a:pt x="171878" y="62224"/>
                    </a:lnTo>
                    <a:lnTo>
                      <a:pt x="207354" y="89665"/>
                    </a:lnTo>
                    <a:lnTo>
                      <a:pt x="216713" y="118040"/>
                    </a:lnTo>
                    <a:lnTo>
                      <a:pt x="216595" y="131911"/>
                    </a:lnTo>
                    <a:lnTo>
                      <a:pt x="212516" y="146909"/>
                    </a:lnTo>
                    <a:lnTo>
                      <a:pt x="206590" y="161431"/>
                    </a:lnTo>
                    <a:lnTo>
                      <a:pt x="201000" y="176586"/>
                    </a:lnTo>
                    <a:lnTo>
                      <a:pt x="197351" y="192123"/>
                    </a:lnTo>
                    <a:lnTo>
                      <a:pt x="197250" y="207787"/>
                    </a:lnTo>
                    <a:lnTo>
                      <a:pt x="198588" y="214087"/>
                    </a:lnTo>
                    <a:lnTo>
                      <a:pt x="200713" y="220260"/>
                    </a:lnTo>
                    <a:lnTo>
                      <a:pt x="203478" y="226249"/>
                    </a:lnTo>
                    <a:lnTo>
                      <a:pt x="206736" y="231996"/>
                    </a:lnTo>
                    <a:lnTo>
                      <a:pt x="210062" y="207843"/>
                    </a:lnTo>
                    <a:lnTo>
                      <a:pt x="211883" y="196699"/>
                    </a:lnTo>
                    <a:lnTo>
                      <a:pt x="214056" y="186604"/>
                    </a:lnTo>
                    <a:lnTo>
                      <a:pt x="224534" y="153738"/>
                    </a:lnTo>
                    <a:lnTo>
                      <a:pt x="238041" y="108854"/>
                    </a:lnTo>
                    <a:lnTo>
                      <a:pt x="244575" y="65990"/>
                    </a:lnTo>
                    <a:lnTo>
                      <a:pt x="218709" y="32501"/>
                    </a:lnTo>
                    <a:lnTo>
                      <a:pt x="181177" y="24640"/>
                    </a:lnTo>
                    <a:lnTo>
                      <a:pt x="164204" y="20819"/>
                    </a:lnTo>
                    <a:lnTo>
                      <a:pt x="143099" y="13537"/>
                    </a:lnTo>
                    <a:lnTo>
                      <a:pt x="117237" y="5006"/>
                    </a:lnTo>
                    <a:lnTo>
                      <a:pt x="9117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1" name="object 289">
                <a:extLst>
                  <a:ext uri="{FF2B5EF4-FFF2-40B4-BE49-F238E27FC236}">
                    <a16:creationId xmlns:a16="http://schemas.microsoft.com/office/drawing/2014/main" id="{960E429F-3672-3CE0-5105-6EE7C4D70BE3}"/>
                  </a:ext>
                </a:extLst>
              </p:cNvPr>
              <p:cNvSpPr/>
              <p:nvPr/>
            </p:nvSpPr>
            <p:spPr>
              <a:xfrm>
                <a:off x="10428351" y="3860856"/>
                <a:ext cx="147955" cy="182245"/>
              </a:xfrm>
              <a:custGeom>
                <a:avLst/>
                <a:gdLst/>
                <a:ahLst/>
                <a:cxnLst/>
                <a:rect l="l" t="t" r="r" b="b"/>
                <a:pathLst>
                  <a:path w="147954" h="182245">
                    <a:moveTo>
                      <a:pt x="27889" y="120650"/>
                    </a:moveTo>
                    <a:lnTo>
                      <a:pt x="23596" y="113906"/>
                    </a:lnTo>
                    <a:lnTo>
                      <a:pt x="9842" y="111861"/>
                    </a:lnTo>
                    <a:lnTo>
                      <a:pt x="1739" y="114782"/>
                    </a:lnTo>
                    <a:lnTo>
                      <a:pt x="800" y="121881"/>
                    </a:lnTo>
                    <a:lnTo>
                      <a:pt x="0" y="127939"/>
                    </a:lnTo>
                    <a:lnTo>
                      <a:pt x="4279" y="134835"/>
                    </a:lnTo>
                    <a:lnTo>
                      <a:pt x="16675" y="139369"/>
                    </a:lnTo>
                    <a:lnTo>
                      <a:pt x="23164" y="133883"/>
                    </a:lnTo>
                    <a:lnTo>
                      <a:pt x="27889" y="120650"/>
                    </a:lnTo>
                    <a:close/>
                  </a:path>
                  <a:path w="147954" h="182245">
                    <a:moveTo>
                      <a:pt x="41681" y="9652"/>
                    </a:moveTo>
                    <a:lnTo>
                      <a:pt x="37299" y="4305"/>
                    </a:lnTo>
                    <a:lnTo>
                      <a:pt x="32575" y="2362"/>
                    </a:lnTo>
                    <a:lnTo>
                      <a:pt x="26873" y="0"/>
                    </a:lnTo>
                    <a:lnTo>
                      <a:pt x="21336" y="3441"/>
                    </a:lnTo>
                    <a:lnTo>
                      <a:pt x="19964" y="14185"/>
                    </a:lnTo>
                    <a:lnTo>
                      <a:pt x="21742" y="21272"/>
                    </a:lnTo>
                    <a:lnTo>
                      <a:pt x="31940" y="22644"/>
                    </a:lnTo>
                    <a:lnTo>
                      <a:pt x="37261" y="19113"/>
                    </a:lnTo>
                    <a:lnTo>
                      <a:pt x="41681" y="9652"/>
                    </a:lnTo>
                    <a:close/>
                  </a:path>
                  <a:path w="147954" h="182245">
                    <a:moveTo>
                      <a:pt x="101409" y="162102"/>
                    </a:moveTo>
                    <a:lnTo>
                      <a:pt x="95326" y="153543"/>
                    </a:lnTo>
                    <a:lnTo>
                      <a:pt x="88277" y="150533"/>
                    </a:lnTo>
                    <a:lnTo>
                      <a:pt x="81864" y="149669"/>
                    </a:lnTo>
                    <a:lnTo>
                      <a:pt x="76022" y="151980"/>
                    </a:lnTo>
                    <a:lnTo>
                      <a:pt x="71259" y="156489"/>
                    </a:lnTo>
                    <a:lnTo>
                      <a:pt x="68097" y="162140"/>
                    </a:lnTo>
                    <a:lnTo>
                      <a:pt x="67119" y="169024"/>
                    </a:lnTo>
                    <a:lnTo>
                      <a:pt x="69189" y="174993"/>
                    </a:lnTo>
                    <a:lnTo>
                      <a:pt x="73799" y="179374"/>
                    </a:lnTo>
                    <a:lnTo>
                      <a:pt x="80429" y="181457"/>
                    </a:lnTo>
                    <a:lnTo>
                      <a:pt x="88188" y="182181"/>
                    </a:lnTo>
                    <a:lnTo>
                      <a:pt x="99695" y="178892"/>
                    </a:lnTo>
                    <a:lnTo>
                      <a:pt x="101409" y="162102"/>
                    </a:lnTo>
                    <a:close/>
                  </a:path>
                  <a:path w="147954" h="182245">
                    <a:moveTo>
                      <a:pt x="147675" y="12103"/>
                    </a:moveTo>
                    <a:lnTo>
                      <a:pt x="146405" y="7086"/>
                    </a:lnTo>
                    <a:lnTo>
                      <a:pt x="142836" y="3594"/>
                    </a:lnTo>
                    <a:lnTo>
                      <a:pt x="137502" y="1409"/>
                    </a:lnTo>
                    <a:lnTo>
                      <a:pt x="130975" y="1155"/>
                    </a:lnTo>
                    <a:lnTo>
                      <a:pt x="123812" y="3454"/>
                    </a:lnTo>
                    <a:lnTo>
                      <a:pt x="115519" y="7797"/>
                    </a:lnTo>
                    <a:lnTo>
                      <a:pt x="109855" y="16446"/>
                    </a:lnTo>
                    <a:lnTo>
                      <a:pt x="113017" y="28994"/>
                    </a:lnTo>
                    <a:lnTo>
                      <a:pt x="124663" y="29210"/>
                    </a:lnTo>
                    <a:lnTo>
                      <a:pt x="133896" y="25869"/>
                    </a:lnTo>
                    <a:lnTo>
                      <a:pt x="141046" y="22136"/>
                    </a:lnTo>
                    <a:lnTo>
                      <a:pt x="145770" y="17335"/>
                    </a:lnTo>
                    <a:lnTo>
                      <a:pt x="147675" y="1210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2" name="object 290">
                <a:extLst>
                  <a:ext uri="{FF2B5EF4-FFF2-40B4-BE49-F238E27FC236}">
                    <a16:creationId xmlns:a16="http://schemas.microsoft.com/office/drawing/2014/main" id="{1913A78B-0DE4-2EDE-5CC7-FEA17824AA43}"/>
                  </a:ext>
                </a:extLst>
              </p:cNvPr>
              <p:cNvSpPr/>
              <p:nvPr/>
            </p:nvSpPr>
            <p:spPr>
              <a:xfrm>
                <a:off x="10419956" y="4048181"/>
                <a:ext cx="118745" cy="41910"/>
              </a:xfrm>
              <a:custGeom>
                <a:avLst/>
                <a:gdLst/>
                <a:ahLst/>
                <a:cxnLst/>
                <a:rect l="l" t="t" r="r" b="b"/>
                <a:pathLst>
                  <a:path w="118745" h="41910">
                    <a:moveTo>
                      <a:pt x="22453" y="3594"/>
                    </a:moveTo>
                    <a:lnTo>
                      <a:pt x="18834" y="0"/>
                    </a:lnTo>
                    <a:lnTo>
                      <a:pt x="3111" y="0"/>
                    </a:lnTo>
                    <a:lnTo>
                      <a:pt x="850" y="2794"/>
                    </a:lnTo>
                    <a:lnTo>
                      <a:pt x="0" y="3797"/>
                    </a:lnTo>
                    <a:lnTo>
                      <a:pt x="25" y="10909"/>
                    </a:lnTo>
                    <a:lnTo>
                      <a:pt x="850" y="14008"/>
                    </a:lnTo>
                    <a:lnTo>
                      <a:pt x="10426" y="20091"/>
                    </a:lnTo>
                    <a:lnTo>
                      <a:pt x="18770" y="20091"/>
                    </a:lnTo>
                    <a:lnTo>
                      <a:pt x="22034" y="17856"/>
                    </a:lnTo>
                    <a:lnTo>
                      <a:pt x="22453" y="10909"/>
                    </a:lnTo>
                    <a:lnTo>
                      <a:pt x="22453" y="3594"/>
                    </a:lnTo>
                    <a:close/>
                  </a:path>
                  <a:path w="118745" h="41910">
                    <a:moveTo>
                      <a:pt x="118389" y="32042"/>
                    </a:moveTo>
                    <a:lnTo>
                      <a:pt x="78740" y="14554"/>
                    </a:lnTo>
                    <a:lnTo>
                      <a:pt x="53390" y="12712"/>
                    </a:lnTo>
                    <a:lnTo>
                      <a:pt x="43459" y="12928"/>
                    </a:lnTo>
                    <a:lnTo>
                      <a:pt x="37223" y="14401"/>
                    </a:lnTo>
                    <a:lnTo>
                      <a:pt x="37071" y="18186"/>
                    </a:lnTo>
                    <a:lnTo>
                      <a:pt x="43903" y="24206"/>
                    </a:lnTo>
                    <a:lnTo>
                      <a:pt x="56921" y="31165"/>
                    </a:lnTo>
                    <a:lnTo>
                      <a:pt x="75349" y="37846"/>
                    </a:lnTo>
                    <a:lnTo>
                      <a:pt x="94513" y="41681"/>
                    </a:lnTo>
                    <a:lnTo>
                      <a:pt x="109181" y="41490"/>
                    </a:lnTo>
                    <a:lnTo>
                      <a:pt x="117690" y="38036"/>
                    </a:lnTo>
                    <a:lnTo>
                      <a:pt x="118389" y="3204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3" name="object 291">
                <a:extLst>
                  <a:ext uri="{FF2B5EF4-FFF2-40B4-BE49-F238E27FC236}">
                    <a16:creationId xmlns:a16="http://schemas.microsoft.com/office/drawing/2014/main" id="{5DF5F8FC-070D-6F7A-16C6-8D463646BB53}"/>
                  </a:ext>
                </a:extLst>
              </p:cNvPr>
              <p:cNvSpPr/>
              <p:nvPr/>
            </p:nvSpPr>
            <p:spPr>
              <a:xfrm>
                <a:off x="10558221" y="3878191"/>
                <a:ext cx="245110" cy="372745"/>
              </a:xfrm>
              <a:custGeom>
                <a:avLst/>
                <a:gdLst/>
                <a:ahLst/>
                <a:cxnLst/>
                <a:rect l="l" t="t" r="r" b="b"/>
                <a:pathLst>
                  <a:path w="245109" h="372745">
                    <a:moveTo>
                      <a:pt x="91175" y="0"/>
                    </a:moveTo>
                    <a:lnTo>
                      <a:pt x="54675" y="19500"/>
                    </a:lnTo>
                    <a:lnTo>
                      <a:pt x="42224" y="72876"/>
                    </a:lnTo>
                    <a:lnTo>
                      <a:pt x="10885" y="172791"/>
                    </a:lnTo>
                    <a:lnTo>
                      <a:pt x="0" y="229844"/>
                    </a:lnTo>
                    <a:lnTo>
                      <a:pt x="8633" y="270336"/>
                    </a:lnTo>
                    <a:lnTo>
                      <a:pt x="11967" y="277574"/>
                    </a:lnTo>
                    <a:lnTo>
                      <a:pt x="12423" y="284372"/>
                    </a:lnTo>
                    <a:lnTo>
                      <a:pt x="10858" y="291460"/>
                    </a:lnTo>
                    <a:lnTo>
                      <a:pt x="4403" y="310115"/>
                    </a:lnTo>
                    <a:lnTo>
                      <a:pt x="1305" y="321717"/>
                    </a:lnTo>
                    <a:lnTo>
                      <a:pt x="1609" y="331704"/>
                    </a:lnTo>
                    <a:lnTo>
                      <a:pt x="8089" y="337402"/>
                    </a:lnTo>
                    <a:lnTo>
                      <a:pt x="16054" y="335468"/>
                    </a:lnTo>
                    <a:lnTo>
                      <a:pt x="20129" y="326726"/>
                    </a:lnTo>
                    <a:lnTo>
                      <a:pt x="22035" y="314749"/>
                    </a:lnTo>
                    <a:lnTo>
                      <a:pt x="23492" y="303109"/>
                    </a:lnTo>
                    <a:lnTo>
                      <a:pt x="26248" y="295496"/>
                    </a:lnTo>
                    <a:lnTo>
                      <a:pt x="31216" y="287495"/>
                    </a:lnTo>
                    <a:lnTo>
                      <a:pt x="36440" y="284515"/>
                    </a:lnTo>
                    <a:lnTo>
                      <a:pt x="39962" y="291968"/>
                    </a:lnTo>
                    <a:lnTo>
                      <a:pt x="40706" y="297371"/>
                    </a:lnTo>
                    <a:lnTo>
                      <a:pt x="37229" y="304418"/>
                    </a:lnTo>
                    <a:lnTo>
                      <a:pt x="32016" y="319992"/>
                    </a:lnTo>
                    <a:lnTo>
                      <a:pt x="28940" y="331601"/>
                    </a:lnTo>
                    <a:lnTo>
                      <a:pt x="28839" y="341482"/>
                    </a:lnTo>
                    <a:lnTo>
                      <a:pt x="34182" y="346888"/>
                    </a:lnTo>
                    <a:lnTo>
                      <a:pt x="41645" y="343934"/>
                    </a:lnTo>
                    <a:lnTo>
                      <a:pt x="46708" y="333481"/>
                    </a:lnTo>
                    <a:lnTo>
                      <a:pt x="50032" y="319905"/>
                    </a:lnTo>
                    <a:lnTo>
                      <a:pt x="54370" y="296261"/>
                    </a:lnTo>
                    <a:lnTo>
                      <a:pt x="64003" y="289968"/>
                    </a:lnTo>
                    <a:lnTo>
                      <a:pt x="66852" y="297738"/>
                    </a:lnTo>
                    <a:lnTo>
                      <a:pt x="66475" y="308292"/>
                    </a:lnTo>
                    <a:lnTo>
                      <a:pt x="64181" y="313266"/>
                    </a:lnTo>
                    <a:lnTo>
                      <a:pt x="59354" y="326811"/>
                    </a:lnTo>
                    <a:lnTo>
                      <a:pt x="56553" y="336915"/>
                    </a:lnTo>
                    <a:lnTo>
                      <a:pt x="56313" y="346704"/>
                    </a:lnTo>
                    <a:lnTo>
                      <a:pt x="60726" y="354815"/>
                    </a:lnTo>
                    <a:lnTo>
                      <a:pt x="67244" y="354699"/>
                    </a:lnTo>
                    <a:lnTo>
                      <a:pt x="72146" y="344476"/>
                    </a:lnTo>
                    <a:lnTo>
                      <a:pt x="75738" y="329778"/>
                    </a:lnTo>
                    <a:lnTo>
                      <a:pt x="79249" y="311538"/>
                    </a:lnTo>
                    <a:lnTo>
                      <a:pt x="80956" y="306408"/>
                    </a:lnTo>
                    <a:lnTo>
                      <a:pt x="85846" y="298094"/>
                    </a:lnTo>
                    <a:lnTo>
                      <a:pt x="89060" y="294356"/>
                    </a:lnTo>
                    <a:lnTo>
                      <a:pt x="92013" y="298952"/>
                    </a:lnTo>
                    <a:lnTo>
                      <a:pt x="93006" y="304181"/>
                    </a:lnTo>
                    <a:lnTo>
                      <a:pt x="91776" y="310913"/>
                    </a:lnTo>
                    <a:lnTo>
                      <a:pt x="84389" y="333292"/>
                    </a:lnTo>
                    <a:lnTo>
                      <a:pt x="81334" y="344904"/>
                    </a:lnTo>
                    <a:lnTo>
                      <a:pt x="80841" y="354686"/>
                    </a:lnTo>
                    <a:lnTo>
                      <a:pt x="85092" y="359820"/>
                    </a:lnTo>
                    <a:lnTo>
                      <a:pt x="91472" y="356589"/>
                    </a:lnTo>
                    <a:lnTo>
                      <a:pt x="96146" y="346031"/>
                    </a:lnTo>
                    <a:lnTo>
                      <a:pt x="99490" y="332451"/>
                    </a:lnTo>
                    <a:lnTo>
                      <a:pt x="102819" y="315413"/>
                    </a:lnTo>
                    <a:lnTo>
                      <a:pt x="105123" y="306523"/>
                    </a:lnTo>
                    <a:lnTo>
                      <a:pt x="108808" y="303109"/>
                    </a:lnTo>
                    <a:lnTo>
                      <a:pt x="115026" y="301076"/>
                    </a:lnTo>
                    <a:lnTo>
                      <a:pt x="116720" y="307919"/>
                    </a:lnTo>
                    <a:lnTo>
                      <a:pt x="115834" y="317706"/>
                    </a:lnTo>
                    <a:lnTo>
                      <a:pt x="114306" y="324501"/>
                    </a:lnTo>
                    <a:lnTo>
                      <a:pt x="110605" y="334215"/>
                    </a:lnTo>
                    <a:lnTo>
                      <a:pt x="107238" y="345074"/>
                    </a:lnTo>
                    <a:lnTo>
                      <a:pt x="106690" y="354884"/>
                    </a:lnTo>
                    <a:lnTo>
                      <a:pt x="111447" y="361453"/>
                    </a:lnTo>
                    <a:lnTo>
                      <a:pt x="118334" y="359541"/>
                    </a:lnTo>
                    <a:lnTo>
                      <a:pt x="122951" y="348806"/>
                    </a:lnTo>
                    <a:lnTo>
                      <a:pt x="125943" y="334373"/>
                    </a:lnTo>
                    <a:lnTo>
                      <a:pt x="128473" y="318261"/>
                    </a:lnTo>
                    <a:lnTo>
                      <a:pt x="129394" y="309413"/>
                    </a:lnTo>
                    <a:lnTo>
                      <a:pt x="137289" y="305277"/>
                    </a:lnTo>
                    <a:lnTo>
                      <a:pt x="139593" y="313455"/>
                    </a:lnTo>
                    <a:lnTo>
                      <a:pt x="139635" y="323475"/>
                    </a:lnTo>
                    <a:lnTo>
                      <a:pt x="136986" y="329308"/>
                    </a:lnTo>
                    <a:lnTo>
                      <a:pt x="131427" y="345235"/>
                    </a:lnTo>
                    <a:lnTo>
                      <a:pt x="128331" y="356837"/>
                    </a:lnTo>
                    <a:lnTo>
                      <a:pt x="128636" y="366823"/>
                    </a:lnTo>
                    <a:lnTo>
                      <a:pt x="135111" y="372521"/>
                    </a:lnTo>
                    <a:lnTo>
                      <a:pt x="143710" y="369853"/>
                    </a:lnTo>
                    <a:lnTo>
                      <a:pt x="149179" y="359496"/>
                    </a:lnTo>
                    <a:lnTo>
                      <a:pt x="152480" y="345906"/>
                    </a:lnTo>
                    <a:lnTo>
                      <a:pt x="154577" y="333538"/>
                    </a:lnTo>
                    <a:lnTo>
                      <a:pt x="158290" y="323481"/>
                    </a:lnTo>
                    <a:lnTo>
                      <a:pt x="164108" y="314711"/>
                    </a:lnTo>
                    <a:lnTo>
                      <a:pt x="169466" y="308509"/>
                    </a:lnTo>
                    <a:lnTo>
                      <a:pt x="171801" y="306156"/>
                    </a:lnTo>
                    <a:lnTo>
                      <a:pt x="192150" y="287401"/>
                    </a:lnTo>
                    <a:lnTo>
                      <a:pt x="202766" y="255672"/>
                    </a:lnTo>
                    <a:lnTo>
                      <a:pt x="208463" y="219297"/>
                    </a:lnTo>
                    <a:lnTo>
                      <a:pt x="214051" y="186600"/>
                    </a:lnTo>
                    <a:lnTo>
                      <a:pt x="224536" y="153738"/>
                    </a:lnTo>
                    <a:lnTo>
                      <a:pt x="238045" y="108854"/>
                    </a:lnTo>
                    <a:lnTo>
                      <a:pt x="244581" y="65987"/>
                    </a:lnTo>
                    <a:lnTo>
                      <a:pt x="218713" y="32497"/>
                    </a:lnTo>
                    <a:lnTo>
                      <a:pt x="181174" y="24635"/>
                    </a:lnTo>
                    <a:lnTo>
                      <a:pt x="164199" y="20814"/>
                    </a:lnTo>
                    <a:lnTo>
                      <a:pt x="143099" y="13533"/>
                    </a:lnTo>
                    <a:lnTo>
                      <a:pt x="117236" y="5003"/>
                    </a:lnTo>
                    <a:lnTo>
                      <a:pt x="9117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4" name="object 292">
                <a:extLst>
                  <a:ext uri="{FF2B5EF4-FFF2-40B4-BE49-F238E27FC236}">
                    <a16:creationId xmlns:a16="http://schemas.microsoft.com/office/drawing/2014/main" id="{081C5B37-E56D-BE19-8111-B6A5F74376E6}"/>
                  </a:ext>
                </a:extLst>
              </p:cNvPr>
              <p:cNvSpPr/>
              <p:nvPr/>
            </p:nvSpPr>
            <p:spPr>
              <a:xfrm>
                <a:off x="10558221" y="3878186"/>
                <a:ext cx="245110" cy="270510"/>
              </a:xfrm>
              <a:custGeom>
                <a:avLst/>
                <a:gdLst/>
                <a:ahLst/>
                <a:cxnLst/>
                <a:rect l="l" t="t" r="r" b="b"/>
                <a:pathLst>
                  <a:path w="245109" h="270510">
                    <a:moveTo>
                      <a:pt x="91178" y="0"/>
                    </a:moveTo>
                    <a:lnTo>
                      <a:pt x="54680" y="19500"/>
                    </a:lnTo>
                    <a:lnTo>
                      <a:pt x="42228" y="72880"/>
                    </a:lnTo>
                    <a:lnTo>
                      <a:pt x="10885" y="172796"/>
                    </a:lnTo>
                    <a:lnTo>
                      <a:pt x="0" y="229848"/>
                    </a:lnTo>
                    <a:lnTo>
                      <a:pt x="8638" y="270340"/>
                    </a:lnTo>
                    <a:lnTo>
                      <a:pt x="18462" y="246805"/>
                    </a:lnTo>
                    <a:lnTo>
                      <a:pt x="24173" y="230959"/>
                    </a:lnTo>
                    <a:lnTo>
                      <a:pt x="27961" y="215599"/>
                    </a:lnTo>
                    <a:lnTo>
                      <a:pt x="32019" y="193526"/>
                    </a:lnTo>
                    <a:lnTo>
                      <a:pt x="35872" y="176475"/>
                    </a:lnTo>
                    <a:lnTo>
                      <a:pt x="41125" y="159723"/>
                    </a:lnTo>
                    <a:lnTo>
                      <a:pt x="47440" y="143320"/>
                    </a:lnTo>
                    <a:lnTo>
                      <a:pt x="54479" y="127318"/>
                    </a:lnTo>
                    <a:lnTo>
                      <a:pt x="60215" y="111883"/>
                    </a:lnTo>
                    <a:lnTo>
                      <a:pt x="80897" y="67048"/>
                    </a:lnTo>
                    <a:lnTo>
                      <a:pt x="119473" y="50417"/>
                    </a:lnTo>
                    <a:lnTo>
                      <a:pt x="134465" y="52334"/>
                    </a:lnTo>
                    <a:lnTo>
                      <a:pt x="149377" y="56011"/>
                    </a:lnTo>
                    <a:lnTo>
                      <a:pt x="164322" y="60285"/>
                    </a:lnTo>
                    <a:lnTo>
                      <a:pt x="171882" y="62224"/>
                    </a:lnTo>
                    <a:lnTo>
                      <a:pt x="207354" y="89665"/>
                    </a:lnTo>
                    <a:lnTo>
                      <a:pt x="216713" y="118040"/>
                    </a:lnTo>
                    <a:lnTo>
                      <a:pt x="216595" y="131911"/>
                    </a:lnTo>
                    <a:lnTo>
                      <a:pt x="212516" y="146909"/>
                    </a:lnTo>
                    <a:lnTo>
                      <a:pt x="206590" y="161431"/>
                    </a:lnTo>
                    <a:lnTo>
                      <a:pt x="201000" y="176586"/>
                    </a:lnTo>
                    <a:lnTo>
                      <a:pt x="197351" y="192123"/>
                    </a:lnTo>
                    <a:lnTo>
                      <a:pt x="197250" y="207787"/>
                    </a:lnTo>
                    <a:lnTo>
                      <a:pt x="198588" y="214087"/>
                    </a:lnTo>
                    <a:lnTo>
                      <a:pt x="200713" y="220260"/>
                    </a:lnTo>
                    <a:lnTo>
                      <a:pt x="203478" y="226249"/>
                    </a:lnTo>
                    <a:lnTo>
                      <a:pt x="206736" y="231996"/>
                    </a:lnTo>
                    <a:lnTo>
                      <a:pt x="210062" y="207843"/>
                    </a:lnTo>
                    <a:lnTo>
                      <a:pt x="211883" y="196699"/>
                    </a:lnTo>
                    <a:lnTo>
                      <a:pt x="214056" y="186604"/>
                    </a:lnTo>
                    <a:lnTo>
                      <a:pt x="224534" y="153738"/>
                    </a:lnTo>
                    <a:lnTo>
                      <a:pt x="238041" y="108854"/>
                    </a:lnTo>
                    <a:lnTo>
                      <a:pt x="244575" y="65990"/>
                    </a:lnTo>
                    <a:lnTo>
                      <a:pt x="218709" y="32501"/>
                    </a:lnTo>
                    <a:lnTo>
                      <a:pt x="181177" y="24640"/>
                    </a:lnTo>
                    <a:lnTo>
                      <a:pt x="164204" y="20819"/>
                    </a:lnTo>
                    <a:lnTo>
                      <a:pt x="143099" y="13537"/>
                    </a:lnTo>
                    <a:lnTo>
                      <a:pt x="117237" y="5006"/>
                    </a:lnTo>
                    <a:lnTo>
                      <a:pt x="9117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5" name="object 293">
                <a:extLst>
                  <a:ext uri="{FF2B5EF4-FFF2-40B4-BE49-F238E27FC236}">
                    <a16:creationId xmlns:a16="http://schemas.microsoft.com/office/drawing/2014/main" id="{4E65918E-41D7-6C03-D3D9-7DBF7DC2946A}"/>
                  </a:ext>
                </a:extLst>
              </p:cNvPr>
              <p:cNvSpPr/>
              <p:nvPr/>
            </p:nvSpPr>
            <p:spPr>
              <a:xfrm>
                <a:off x="10616616" y="3929182"/>
                <a:ext cx="147955" cy="182245"/>
              </a:xfrm>
              <a:custGeom>
                <a:avLst/>
                <a:gdLst/>
                <a:ahLst/>
                <a:cxnLst/>
                <a:rect l="l" t="t" r="r" b="b"/>
                <a:pathLst>
                  <a:path w="147954" h="182245">
                    <a:moveTo>
                      <a:pt x="27889" y="120650"/>
                    </a:moveTo>
                    <a:lnTo>
                      <a:pt x="23596" y="113906"/>
                    </a:lnTo>
                    <a:lnTo>
                      <a:pt x="9842" y="111861"/>
                    </a:lnTo>
                    <a:lnTo>
                      <a:pt x="1739" y="114782"/>
                    </a:lnTo>
                    <a:lnTo>
                      <a:pt x="800" y="121881"/>
                    </a:lnTo>
                    <a:lnTo>
                      <a:pt x="0" y="127939"/>
                    </a:lnTo>
                    <a:lnTo>
                      <a:pt x="4279" y="134823"/>
                    </a:lnTo>
                    <a:lnTo>
                      <a:pt x="16675" y="139357"/>
                    </a:lnTo>
                    <a:lnTo>
                      <a:pt x="23152" y="133883"/>
                    </a:lnTo>
                    <a:lnTo>
                      <a:pt x="27889" y="120650"/>
                    </a:lnTo>
                    <a:close/>
                  </a:path>
                  <a:path w="147954" h="182245">
                    <a:moveTo>
                      <a:pt x="41681" y="9652"/>
                    </a:moveTo>
                    <a:lnTo>
                      <a:pt x="37299" y="4305"/>
                    </a:lnTo>
                    <a:lnTo>
                      <a:pt x="32575" y="2362"/>
                    </a:lnTo>
                    <a:lnTo>
                      <a:pt x="26873" y="0"/>
                    </a:lnTo>
                    <a:lnTo>
                      <a:pt x="21336" y="3441"/>
                    </a:lnTo>
                    <a:lnTo>
                      <a:pt x="19964" y="14185"/>
                    </a:lnTo>
                    <a:lnTo>
                      <a:pt x="21755" y="21272"/>
                    </a:lnTo>
                    <a:lnTo>
                      <a:pt x="31940" y="22644"/>
                    </a:lnTo>
                    <a:lnTo>
                      <a:pt x="37261" y="19113"/>
                    </a:lnTo>
                    <a:lnTo>
                      <a:pt x="41681" y="9652"/>
                    </a:lnTo>
                    <a:close/>
                  </a:path>
                  <a:path w="147954" h="182245">
                    <a:moveTo>
                      <a:pt x="101409" y="162102"/>
                    </a:moveTo>
                    <a:lnTo>
                      <a:pt x="95326" y="153543"/>
                    </a:lnTo>
                    <a:lnTo>
                      <a:pt x="88277" y="150533"/>
                    </a:lnTo>
                    <a:lnTo>
                      <a:pt x="81876" y="149656"/>
                    </a:lnTo>
                    <a:lnTo>
                      <a:pt x="76034" y="151980"/>
                    </a:lnTo>
                    <a:lnTo>
                      <a:pt x="71272" y="156476"/>
                    </a:lnTo>
                    <a:lnTo>
                      <a:pt x="68097" y="162128"/>
                    </a:lnTo>
                    <a:lnTo>
                      <a:pt x="67119" y="169024"/>
                    </a:lnTo>
                    <a:lnTo>
                      <a:pt x="69189" y="174993"/>
                    </a:lnTo>
                    <a:lnTo>
                      <a:pt x="73799" y="179374"/>
                    </a:lnTo>
                    <a:lnTo>
                      <a:pt x="80429" y="181457"/>
                    </a:lnTo>
                    <a:lnTo>
                      <a:pt x="88188" y="182168"/>
                    </a:lnTo>
                    <a:lnTo>
                      <a:pt x="99695" y="178892"/>
                    </a:lnTo>
                    <a:lnTo>
                      <a:pt x="101409" y="162102"/>
                    </a:lnTo>
                    <a:close/>
                  </a:path>
                  <a:path w="147954" h="182245">
                    <a:moveTo>
                      <a:pt x="147675" y="12103"/>
                    </a:moveTo>
                    <a:lnTo>
                      <a:pt x="146405" y="7086"/>
                    </a:lnTo>
                    <a:lnTo>
                      <a:pt x="142836" y="3594"/>
                    </a:lnTo>
                    <a:lnTo>
                      <a:pt x="137502" y="1409"/>
                    </a:lnTo>
                    <a:lnTo>
                      <a:pt x="130975" y="1155"/>
                    </a:lnTo>
                    <a:lnTo>
                      <a:pt x="123825" y="3454"/>
                    </a:lnTo>
                    <a:lnTo>
                      <a:pt x="115531" y="7785"/>
                    </a:lnTo>
                    <a:lnTo>
                      <a:pt x="109855" y="16433"/>
                    </a:lnTo>
                    <a:lnTo>
                      <a:pt x="113030" y="28994"/>
                    </a:lnTo>
                    <a:lnTo>
                      <a:pt x="124663" y="29210"/>
                    </a:lnTo>
                    <a:lnTo>
                      <a:pt x="133908" y="25869"/>
                    </a:lnTo>
                    <a:lnTo>
                      <a:pt x="141058" y="22136"/>
                    </a:lnTo>
                    <a:lnTo>
                      <a:pt x="145770" y="17335"/>
                    </a:lnTo>
                    <a:lnTo>
                      <a:pt x="147675" y="1210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6" name="object 294">
                <a:extLst>
                  <a:ext uri="{FF2B5EF4-FFF2-40B4-BE49-F238E27FC236}">
                    <a16:creationId xmlns:a16="http://schemas.microsoft.com/office/drawing/2014/main" id="{D5A9E6F1-D776-1C01-76F2-1DF8D5D96E8D}"/>
                  </a:ext>
                </a:extLst>
              </p:cNvPr>
              <p:cNvSpPr/>
              <p:nvPr/>
            </p:nvSpPr>
            <p:spPr>
              <a:xfrm>
                <a:off x="10608259" y="4116495"/>
                <a:ext cx="118745" cy="41910"/>
              </a:xfrm>
              <a:custGeom>
                <a:avLst/>
                <a:gdLst/>
                <a:ahLst/>
                <a:cxnLst/>
                <a:rect l="l" t="t" r="r" b="b"/>
                <a:pathLst>
                  <a:path w="118745" h="41910">
                    <a:moveTo>
                      <a:pt x="22402" y="3606"/>
                    </a:moveTo>
                    <a:lnTo>
                      <a:pt x="18796" y="127"/>
                    </a:lnTo>
                    <a:lnTo>
                      <a:pt x="13716" y="0"/>
                    </a:lnTo>
                    <a:lnTo>
                      <a:pt x="3073" y="0"/>
                    </a:lnTo>
                    <a:lnTo>
                      <a:pt x="812" y="2806"/>
                    </a:lnTo>
                    <a:lnTo>
                      <a:pt x="0" y="3771"/>
                    </a:lnTo>
                    <a:lnTo>
                      <a:pt x="0" y="10960"/>
                    </a:lnTo>
                    <a:lnTo>
                      <a:pt x="812" y="14020"/>
                    </a:lnTo>
                    <a:lnTo>
                      <a:pt x="10388" y="20091"/>
                    </a:lnTo>
                    <a:lnTo>
                      <a:pt x="18732" y="20091"/>
                    </a:lnTo>
                    <a:lnTo>
                      <a:pt x="21996" y="17868"/>
                    </a:lnTo>
                    <a:lnTo>
                      <a:pt x="22402" y="10960"/>
                    </a:lnTo>
                    <a:lnTo>
                      <a:pt x="22402" y="3606"/>
                    </a:lnTo>
                    <a:close/>
                  </a:path>
                  <a:path w="118745" h="41910">
                    <a:moveTo>
                      <a:pt x="118351" y="32054"/>
                    </a:moveTo>
                    <a:lnTo>
                      <a:pt x="78701" y="14566"/>
                    </a:lnTo>
                    <a:lnTo>
                      <a:pt x="53352" y="12725"/>
                    </a:lnTo>
                    <a:lnTo>
                      <a:pt x="43421" y="12941"/>
                    </a:lnTo>
                    <a:lnTo>
                      <a:pt x="37185" y="14414"/>
                    </a:lnTo>
                    <a:lnTo>
                      <a:pt x="37033" y="18199"/>
                    </a:lnTo>
                    <a:lnTo>
                      <a:pt x="43865" y="24206"/>
                    </a:lnTo>
                    <a:lnTo>
                      <a:pt x="56883" y="31178"/>
                    </a:lnTo>
                    <a:lnTo>
                      <a:pt x="75311" y="37858"/>
                    </a:lnTo>
                    <a:lnTo>
                      <a:pt x="94475" y="41694"/>
                    </a:lnTo>
                    <a:lnTo>
                      <a:pt x="109143" y="41503"/>
                    </a:lnTo>
                    <a:lnTo>
                      <a:pt x="117652" y="38049"/>
                    </a:lnTo>
                    <a:lnTo>
                      <a:pt x="118351" y="3205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87" name="object 295">
                <a:extLst>
                  <a:ext uri="{FF2B5EF4-FFF2-40B4-BE49-F238E27FC236}">
                    <a16:creationId xmlns:a16="http://schemas.microsoft.com/office/drawing/2014/main" id="{F5265E92-86F0-18B8-F918-6D57AAB638B1}"/>
                  </a:ext>
                </a:extLst>
              </p:cNvPr>
              <p:cNvPicPr/>
              <p:nvPr/>
            </p:nvPicPr>
            <p:blipFill>
              <a:blip r:embed="rId234" cstate="print"/>
              <a:stretch>
                <a:fillRect/>
              </a:stretch>
            </p:blipFill>
            <p:spPr>
              <a:xfrm>
                <a:off x="10721317" y="3959575"/>
                <a:ext cx="262600" cy="301017"/>
              </a:xfrm>
              <a:prstGeom prst="rect">
                <a:avLst/>
              </a:prstGeom>
            </p:spPr>
          </p:pic>
          <p:sp>
            <p:nvSpPr>
              <p:cNvPr id="2188" name="object 296">
                <a:extLst>
                  <a:ext uri="{FF2B5EF4-FFF2-40B4-BE49-F238E27FC236}">
                    <a16:creationId xmlns:a16="http://schemas.microsoft.com/office/drawing/2014/main" id="{57042818-3D85-0DD1-EA10-1B66F57700B8}"/>
                  </a:ext>
                </a:extLst>
              </p:cNvPr>
              <p:cNvSpPr/>
              <p:nvPr/>
            </p:nvSpPr>
            <p:spPr>
              <a:xfrm>
                <a:off x="10716003" y="3960752"/>
                <a:ext cx="267970" cy="239395"/>
              </a:xfrm>
              <a:custGeom>
                <a:avLst/>
                <a:gdLst/>
                <a:ahLst/>
                <a:cxnLst/>
                <a:rect l="l" t="t" r="r" b="b"/>
                <a:pathLst>
                  <a:path w="267970" h="239395">
                    <a:moveTo>
                      <a:pt x="112810" y="0"/>
                    </a:moveTo>
                    <a:lnTo>
                      <a:pt x="84868" y="29420"/>
                    </a:lnTo>
                    <a:lnTo>
                      <a:pt x="70235" y="62752"/>
                    </a:lnTo>
                    <a:lnTo>
                      <a:pt x="54248" y="94377"/>
                    </a:lnTo>
                    <a:lnTo>
                      <a:pt x="30646" y="139100"/>
                    </a:lnTo>
                    <a:lnTo>
                      <a:pt x="9280" y="185449"/>
                    </a:lnTo>
                    <a:lnTo>
                      <a:pt x="0" y="221954"/>
                    </a:lnTo>
                    <a:lnTo>
                      <a:pt x="12656" y="237144"/>
                    </a:lnTo>
                    <a:lnTo>
                      <a:pt x="24212" y="232210"/>
                    </a:lnTo>
                    <a:lnTo>
                      <a:pt x="31789" y="218314"/>
                    </a:lnTo>
                    <a:lnTo>
                      <a:pt x="45754" y="173607"/>
                    </a:lnTo>
                    <a:lnTo>
                      <a:pt x="52235" y="158124"/>
                    </a:lnTo>
                    <a:lnTo>
                      <a:pt x="59991" y="143161"/>
                    </a:lnTo>
                    <a:lnTo>
                      <a:pt x="68691" y="128707"/>
                    </a:lnTo>
                    <a:lnTo>
                      <a:pt x="78005" y="114750"/>
                    </a:lnTo>
                    <a:lnTo>
                      <a:pt x="85993" y="101115"/>
                    </a:lnTo>
                    <a:lnTo>
                      <a:pt x="112998" y="62165"/>
                    </a:lnTo>
                    <a:lnTo>
                      <a:pt x="138109" y="51818"/>
                    </a:lnTo>
                    <a:lnTo>
                      <a:pt x="152229" y="52859"/>
                    </a:lnTo>
                    <a:lnTo>
                      <a:pt x="166084" y="57163"/>
                    </a:lnTo>
                    <a:lnTo>
                      <a:pt x="179572" y="63118"/>
                    </a:lnTo>
                    <a:lnTo>
                      <a:pt x="192989" y="69641"/>
                    </a:lnTo>
                    <a:lnTo>
                      <a:pt x="199814" y="72733"/>
                    </a:lnTo>
                    <a:lnTo>
                      <a:pt x="228785" y="104572"/>
                    </a:lnTo>
                    <a:lnTo>
                      <a:pt x="232917" y="132950"/>
                    </a:lnTo>
                    <a:lnTo>
                      <a:pt x="230501" y="146044"/>
                    </a:lnTo>
                    <a:lnTo>
                      <a:pt x="224147" y="159544"/>
                    </a:lnTo>
                    <a:lnTo>
                      <a:pt x="216131" y="172287"/>
                    </a:lnTo>
                    <a:lnTo>
                      <a:pt x="208328" y="185685"/>
                    </a:lnTo>
                    <a:lnTo>
                      <a:pt x="202295" y="199766"/>
                    </a:lnTo>
                    <a:lnTo>
                      <a:pt x="199593" y="214558"/>
                    </a:lnTo>
                    <a:lnTo>
                      <a:pt x="199320" y="222757"/>
                    </a:lnTo>
                    <a:lnTo>
                      <a:pt x="201425" y="231186"/>
                    </a:lnTo>
                    <a:lnTo>
                      <a:pt x="204545" y="239018"/>
                    </a:lnTo>
                    <a:lnTo>
                      <a:pt x="211701" y="216742"/>
                    </a:lnTo>
                    <a:lnTo>
                      <a:pt x="215275" y="206509"/>
                    </a:lnTo>
                    <a:lnTo>
                      <a:pt x="219006" y="197323"/>
                    </a:lnTo>
                    <a:lnTo>
                      <a:pt x="234379" y="167997"/>
                    </a:lnTo>
                    <a:lnTo>
                      <a:pt x="254610" y="127810"/>
                    </a:lnTo>
                    <a:lnTo>
                      <a:pt x="267914" y="88372"/>
                    </a:lnTo>
                    <a:lnTo>
                      <a:pt x="262502" y="61296"/>
                    </a:lnTo>
                    <a:lnTo>
                      <a:pt x="249027" y="52415"/>
                    </a:lnTo>
                    <a:lnTo>
                      <a:pt x="232260" y="45171"/>
                    </a:lnTo>
                    <a:lnTo>
                      <a:pt x="214848" y="38744"/>
                    </a:lnTo>
                    <a:lnTo>
                      <a:pt x="199435" y="32313"/>
                    </a:lnTo>
                    <a:lnTo>
                      <a:pt x="180699" y="21920"/>
                    </a:lnTo>
                    <a:lnTo>
                      <a:pt x="157670" y="9555"/>
                    </a:lnTo>
                    <a:lnTo>
                      <a:pt x="133866" y="491"/>
                    </a:lnTo>
                    <a:lnTo>
                      <a:pt x="112810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9" name="object 297">
                <a:extLst>
                  <a:ext uri="{FF2B5EF4-FFF2-40B4-BE49-F238E27FC236}">
                    <a16:creationId xmlns:a16="http://schemas.microsoft.com/office/drawing/2014/main" id="{E785CA63-A415-29D3-D915-91B9F0DAB124}"/>
                  </a:ext>
                </a:extLst>
              </p:cNvPr>
              <p:cNvSpPr/>
              <p:nvPr/>
            </p:nvSpPr>
            <p:spPr>
              <a:xfrm>
                <a:off x="10789120" y="4008468"/>
                <a:ext cx="159385" cy="182880"/>
              </a:xfrm>
              <a:custGeom>
                <a:avLst/>
                <a:gdLst/>
                <a:ahLst/>
                <a:cxnLst/>
                <a:rect l="l" t="t" r="r" b="b"/>
                <a:pathLst>
                  <a:path w="159384" h="182879">
                    <a:moveTo>
                      <a:pt x="27584" y="114236"/>
                    </a:moveTo>
                    <a:lnTo>
                      <a:pt x="24638" y="107149"/>
                    </a:lnTo>
                    <a:lnTo>
                      <a:pt x="11988" y="102920"/>
                    </a:lnTo>
                    <a:lnTo>
                      <a:pt x="3848" y="104343"/>
                    </a:lnTo>
                    <a:lnTo>
                      <a:pt x="1778" y="110883"/>
                    </a:lnTo>
                    <a:lnTo>
                      <a:pt x="0" y="116484"/>
                    </a:lnTo>
                    <a:lnTo>
                      <a:pt x="2908" y="123710"/>
                    </a:lnTo>
                    <a:lnTo>
                      <a:pt x="13868" y="130060"/>
                    </a:lnTo>
                    <a:lnTo>
                      <a:pt x="20916" y="125958"/>
                    </a:lnTo>
                    <a:lnTo>
                      <a:pt x="27584" y="114236"/>
                    </a:lnTo>
                    <a:close/>
                  </a:path>
                  <a:path w="159384" h="182879">
                    <a:moveTo>
                      <a:pt x="59080" y="11582"/>
                    </a:moveTo>
                    <a:lnTo>
                      <a:pt x="55816" y="5803"/>
                    </a:lnTo>
                    <a:lnTo>
                      <a:pt x="51676" y="3175"/>
                    </a:lnTo>
                    <a:lnTo>
                      <a:pt x="46672" y="0"/>
                    </a:lnTo>
                    <a:lnTo>
                      <a:pt x="40881" y="2324"/>
                    </a:lnTo>
                    <a:lnTo>
                      <a:pt x="37795" y="12280"/>
                    </a:lnTo>
                    <a:lnTo>
                      <a:pt x="38303" y="19253"/>
                    </a:lnTo>
                    <a:lnTo>
                      <a:pt x="47701" y="22250"/>
                    </a:lnTo>
                    <a:lnTo>
                      <a:pt x="53327" y="19799"/>
                    </a:lnTo>
                    <a:lnTo>
                      <a:pt x="59080" y="11582"/>
                    </a:lnTo>
                    <a:close/>
                  </a:path>
                  <a:path w="159384" h="182879">
                    <a:moveTo>
                      <a:pt x="90195" y="165633"/>
                    </a:moveTo>
                    <a:lnTo>
                      <a:pt x="85864" y="156552"/>
                    </a:lnTo>
                    <a:lnTo>
                      <a:pt x="79717" y="152514"/>
                    </a:lnTo>
                    <a:lnTo>
                      <a:pt x="73799" y="150634"/>
                    </a:lnTo>
                    <a:lnTo>
                      <a:pt x="67894" y="151866"/>
                    </a:lnTo>
                    <a:lnTo>
                      <a:pt x="62636" y="155321"/>
                    </a:lnTo>
                    <a:lnTo>
                      <a:pt x="58699" y="160134"/>
                    </a:lnTo>
                    <a:lnTo>
                      <a:pt x="56629" y="166484"/>
                    </a:lnTo>
                    <a:lnTo>
                      <a:pt x="57594" y="172478"/>
                    </a:lnTo>
                    <a:lnTo>
                      <a:pt x="61226" y="177380"/>
                    </a:lnTo>
                    <a:lnTo>
                      <a:pt x="67144" y="180441"/>
                    </a:lnTo>
                    <a:lnTo>
                      <a:pt x="74358" y="182422"/>
                    </a:lnTo>
                    <a:lnTo>
                      <a:pt x="85788" y="181216"/>
                    </a:lnTo>
                    <a:lnTo>
                      <a:pt x="90195" y="165633"/>
                    </a:lnTo>
                    <a:close/>
                  </a:path>
                  <a:path w="159384" h="182879">
                    <a:moveTo>
                      <a:pt x="158877" y="31534"/>
                    </a:moveTo>
                    <a:lnTo>
                      <a:pt x="158508" y="26581"/>
                    </a:lnTo>
                    <a:lnTo>
                      <a:pt x="156222" y="21056"/>
                    </a:lnTo>
                    <a:lnTo>
                      <a:pt x="147751" y="16217"/>
                    </a:lnTo>
                    <a:lnTo>
                      <a:pt x="137756" y="19380"/>
                    </a:lnTo>
                    <a:lnTo>
                      <a:pt x="129197" y="22098"/>
                    </a:lnTo>
                    <a:lnTo>
                      <a:pt x="122402" y="29337"/>
                    </a:lnTo>
                    <a:lnTo>
                      <a:pt x="123304" y="41744"/>
                    </a:lnTo>
                    <a:lnTo>
                      <a:pt x="134277" y="43878"/>
                    </a:lnTo>
                    <a:lnTo>
                      <a:pt x="143573" y="42252"/>
                    </a:lnTo>
                    <a:lnTo>
                      <a:pt x="150952" y="39916"/>
                    </a:lnTo>
                    <a:lnTo>
                      <a:pt x="156197" y="36156"/>
                    </a:lnTo>
                    <a:lnTo>
                      <a:pt x="158877" y="3153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0" name="object 298">
                <a:extLst>
                  <a:ext uri="{FF2B5EF4-FFF2-40B4-BE49-F238E27FC236}">
                    <a16:creationId xmlns:a16="http://schemas.microsoft.com/office/drawing/2014/main" id="{7D9400E5-1CFD-2663-DAE9-A7E7AA167C6B}"/>
                  </a:ext>
                </a:extLst>
              </p:cNvPr>
              <p:cNvSpPr/>
              <p:nvPr/>
            </p:nvSpPr>
            <p:spPr>
              <a:xfrm>
                <a:off x="10770235" y="4181061"/>
                <a:ext cx="107950" cy="56515"/>
              </a:xfrm>
              <a:custGeom>
                <a:avLst/>
                <a:gdLst/>
                <a:ahLst/>
                <a:cxnLst/>
                <a:rect l="l" t="t" r="r" b="b"/>
                <a:pathLst>
                  <a:path w="107950" h="56514">
                    <a:moveTo>
                      <a:pt x="20840" y="4584"/>
                    </a:moveTo>
                    <a:lnTo>
                      <a:pt x="18872" y="1892"/>
                    </a:lnTo>
                    <a:lnTo>
                      <a:pt x="9283" y="0"/>
                    </a:lnTo>
                    <a:lnTo>
                      <a:pt x="3098" y="0"/>
                    </a:lnTo>
                    <a:lnTo>
                      <a:pt x="0" y="2616"/>
                    </a:lnTo>
                    <a:lnTo>
                      <a:pt x="0" y="12433"/>
                    </a:lnTo>
                    <a:lnTo>
                      <a:pt x="8242" y="19951"/>
                    </a:lnTo>
                    <a:lnTo>
                      <a:pt x="17246" y="19951"/>
                    </a:lnTo>
                    <a:lnTo>
                      <a:pt x="18935" y="19177"/>
                    </a:lnTo>
                    <a:lnTo>
                      <a:pt x="20840" y="11099"/>
                    </a:lnTo>
                    <a:lnTo>
                      <a:pt x="20840" y="4584"/>
                    </a:lnTo>
                    <a:close/>
                  </a:path>
                  <a:path w="107950" h="56514">
                    <a:moveTo>
                      <a:pt x="107683" y="48615"/>
                    </a:moveTo>
                    <a:lnTo>
                      <a:pt x="73101" y="25488"/>
                    </a:lnTo>
                    <a:lnTo>
                      <a:pt x="40017" y="18084"/>
                    </a:lnTo>
                    <a:lnTo>
                      <a:pt x="33883" y="18440"/>
                    </a:lnTo>
                    <a:lnTo>
                      <a:pt x="33096" y="21996"/>
                    </a:lnTo>
                    <a:lnTo>
                      <a:pt x="38557" y="28803"/>
                    </a:lnTo>
                    <a:lnTo>
                      <a:pt x="49720" y="37566"/>
                    </a:lnTo>
                    <a:lnTo>
                      <a:pt x="66027" y="46939"/>
                    </a:lnTo>
                    <a:lnTo>
                      <a:pt x="83502" y="53759"/>
                    </a:lnTo>
                    <a:lnTo>
                      <a:pt x="97409" y="56019"/>
                    </a:lnTo>
                    <a:lnTo>
                      <a:pt x="106032" y="54165"/>
                    </a:lnTo>
                    <a:lnTo>
                      <a:pt x="107683" y="48615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191" name="object 299">
                <a:extLst>
                  <a:ext uri="{FF2B5EF4-FFF2-40B4-BE49-F238E27FC236}">
                    <a16:creationId xmlns:a16="http://schemas.microsoft.com/office/drawing/2014/main" id="{D264572A-676B-DE6A-5243-7CFB19C984BE}"/>
                  </a:ext>
                </a:extLst>
              </p:cNvPr>
              <p:cNvPicPr/>
              <p:nvPr/>
            </p:nvPicPr>
            <p:blipFill>
              <a:blip r:embed="rId235" cstate="print"/>
              <a:stretch>
                <a:fillRect/>
              </a:stretch>
            </p:blipFill>
            <p:spPr>
              <a:xfrm>
                <a:off x="10710491" y="4210143"/>
                <a:ext cx="160811" cy="108373"/>
              </a:xfrm>
              <a:prstGeom prst="rect">
                <a:avLst/>
              </a:prstGeom>
            </p:spPr>
          </p:pic>
          <p:sp>
            <p:nvSpPr>
              <p:cNvPr id="2192" name="object 300">
                <a:extLst>
                  <a:ext uri="{FF2B5EF4-FFF2-40B4-BE49-F238E27FC236}">
                    <a16:creationId xmlns:a16="http://schemas.microsoft.com/office/drawing/2014/main" id="{4270F6F7-7B1C-6D44-4DAF-34352CE6B663}"/>
                  </a:ext>
                </a:extLst>
              </p:cNvPr>
              <p:cNvSpPr/>
              <p:nvPr/>
            </p:nvSpPr>
            <p:spPr>
              <a:xfrm>
                <a:off x="10861241" y="4052331"/>
                <a:ext cx="314325" cy="371475"/>
              </a:xfrm>
              <a:custGeom>
                <a:avLst/>
                <a:gdLst/>
                <a:ahLst/>
                <a:cxnLst/>
                <a:rect l="l" t="t" r="r" b="b"/>
                <a:pathLst>
                  <a:path w="314325" h="371475">
                    <a:moveTo>
                      <a:pt x="167061" y="0"/>
                    </a:moveTo>
                    <a:lnTo>
                      <a:pt x="136675" y="25787"/>
                    </a:lnTo>
                    <a:lnTo>
                      <a:pt x="119429" y="57589"/>
                    </a:lnTo>
                    <a:lnTo>
                      <a:pt x="58444" y="142711"/>
                    </a:lnTo>
                    <a:lnTo>
                      <a:pt x="30282" y="193508"/>
                    </a:lnTo>
                    <a:lnTo>
                      <a:pt x="25840" y="234673"/>
                    </a:lnTo>
                    <a:lnTo>
                      <a:pt x="26748" y="242590"/>
                    </a:lnTo>
                    <a:lnTo>
                      <a:pt x="25058" y="249190"/>
                    </a:lnTo>
                    <a:lnTo>
                      <a:pt x="21356" y="255433"/>
                    </a:lnTo>
                    <a:lnTo>
                      <a:pt x="9394" y="271139"/>
                    </a:lnTo>
                    <a:lnTo>
                      <a:pt x="2829" y="281194"/>
                    </a:lnTo>
                    <a:lnTo>
                      <a:pt x="0" y="290775"/>
                    </a:lnTo>
                    <a:lnTo>
                      <a:pt x="4375" y="298210"/>
                    </a:lnTo>
                    <a:lnTo>
                      <a:pt x="12544" y="298862"/>
                    </a:lnTo>
                    <a:lnTo>
                      <a:pt x="19146" y="291831"/>
                    </a:lnTo>
                    <a:lnTo>
                      <a:pt x="24700" y="281050"/>
                    </a:lnTo>
                    <a:lnTo>
                      <a:pt x="29725" y="270452"/>
                    </a:lnTo>
                    <a:lnTo>
                      <a:pt x="34716" y="264079"/>
                    </a:lnTo>
                    <a:lnTo>
                      <a:pt x="41935" y="258031"/>
                    </a:lnTo>
                    <a:lnTo>
                      <a:pt x="47829" y="256832"/>
                    </a:lnTo>
                    <a:lnTo>
                      <a:pt x="48844" y="265007"/>
                    </a:lnTo>
                    <a:lnTo>
                      <a:pt x="47871" y="270379"/>
                    </a:lnTo>
                    <a:lnTo>
                      <a:pt x="42352" y="275981"/>
                    </a:lnTo>
                    <a:lnTo>
                      <a:pt x="32547" y="289148"/>
                    </a:lnTo>
                    <a:lnTo>
                      <a:pt x="25998" y="299214"/>
                    </a:lnTo>
                    <a:lnTo>
                      <a:pt x="22813" y="308572"/>
                    </a:lnTo>
                    <a:lnTo>
                      <a:pt x="26196" y="315383"/>
                    </a:lnTo>
                    <a:lnTo>
                      <a:pt x="34209" y="314906"/>
                    </a:lnTo>
                    <a:lnTo>
                      <a:pt x="42283" y="306554"/>
                    </a:lnTo>
                    <a:lnTo>
                      <a:pt x="49680" y="294690"/>
                    </a:lnTo>
                    <a:lnTo>
                      <a:pt x="61190" y="273583"/>
                    </a:lnTo>
                    <a:lnTo>
                      <a:pt x="72310" y="270620"/>
                    </a:lnTo>
                    <a:lnTo>
                      <a:pt x="72592" y="278892"/>
                    </a:lnTo>
                    <a:lnTo>
                      <a:pt x="68928" y="288797"/>
                    </a:lnTo>
                    <a:lnTo>
                      <a:pt x="65189" y="292807"/>
                    </a:lnTo>
                    <a:lnTo>
                      <a:pt x="56380" y="304166"/>
                    </a:lnTo>
                    <a:lnTo>
                      <a:pt x="50567" y="312889"/>
                    </a:lnTo>
                    <a:lnTo>
                      <a:pt x="47282" y="322113"/>
                    </a:lnTo>
                    <a:lnTo>
                      <a:pt x="48939" y="331194"/>
                    </a:lnTo>
                    <a:lnTo>
                      <a:pt x="55165" y="333120"/>
                    </a:lnTo>
                    <a:lnTo>
                      <a:pt x="63014" y="324941"/>
                    </a:lnTo>
                    <a:lnTo>
                      <a:pt x="71017" y="312103"/>
                    </a:lnTo>
                    <a:lnTo>
                      <a:pt x="80058" y="295875"/>
                    </a:lnTo>
                    <a:lnTo>
                      <a:pt x="83273" y="291530"/>
                    </a:lnTo>
                    <a:lnTo>
                      <a:pt x="90519" y="285164"/>
                    </a:lnTo>
                    <a:lnTo>
                      <a:pt x="94738" y="282619"/>
                    </a:lnTo>
                    <a:lnTo>
                      <a:pt x="96110" y="287907"/>
                    </a:lnTo>
                    <a:lnTo>
                      <a:pt x="95422" y="293180"/>
                    </a:lnTo>
                    <a:lnTo>
                      <a:pt x="92149" y="299189"/>
                    </a:lnTo>
                    <a:lnTo>
                      <a:pt x="78142" y="318139"/>
                    </a:lnTo>
                    <a:lnTo>
                      <a:pt x="71616" y="328217"/>
                    </a:lnTo>
                    <a:lnTo>
                      <a:pt x="68093" y="337357"/>
                    </a:lnTo>
                    <a:lnTo>
                      <a:pt x="70530" y="343560"/>
                    </a:lnTo>
                    <a:lnTo>
                      <a:pt x="77595" y="342486"/>
                    </a:lnTo>
                    <a:lnTo>
                      <a:pt x="85331" y="333919"/>
                    </a:lnTo>
                    <a:lnTo>
                      <a:pt x="92748" y="322065"/>
                    </a:lnTo>
                    <a:lnTo>
                      <a:pt x="101230" y="306912"/>
                    </a:lnTo>
                    <a:lnTo>
                      <a:pt x="106204" y="299184"/>
                    </a:lnTo>
                    <a:lnTo>
                      <a:pt x="110759" y="297100"/>
                    </a:lnTo>
                    <a:lnTo>
                      <a:pt x="117302" y="297111"/>
                    </a:lnTo>
                    <a:lnTo>
                      <a:pt x="116777" y="304139"/>
                    </a:lnTo>
                    <a:lnTo>
                      <a:pt x="112879" y="313159"/>
                    </a:lnTo>
                    <a:lnTo>
                      <a:pt x="109303" y="319142"/>
                    </a:lnTo>
                    <a:lnTo>
                      <a:pt x="102755" y="327211"/>
                    </a:lnTo>
                    <a:lnTo>
                      <a:pt x="96166" y="336472"/>
                    </a:lnTo>
                    <a:lnTo>
                      <a:pt x="92583" y="345618"/>
                    </a:lnTo>
                    <a:lnTo>
                      <a:pt x="95052" y="353340"/>
                    </a:lnTo>
                    <a:lnTo>
                      <a:pt x="102187" y="353681"/>
                    </a:lnTo>
                    <a:lnTo>
                      <a:pt x="109925" y="344926"/>
                    </a:lnTo>
                    <a:lnTo>
                      <a:pt x="117276" y="332151"/>
                    </a:lnTo>
                    <a:lnTo>
                      <a:pt x="124716" y="317634"/>
                    </a:lnTo>
                    <a:lnTo>
                      <a:pt x="128350" y="309508"/>
                    </a:lnTo>
                    <a:lnTo>
                      <a:pt x="137145" y="308053"/>
                    </a:lnTo>
                    <a:lnTo>
                      <a:pt x="136779" y="316545"/>
                    </a:lnTo>
                    <a:lnTo>
                      <a:pt x="133690" y="326063"/>
                    </a:lnTo>
                    <a:lnTo>
                      <a:pt x="129355" y="330785"/>
                    </a:lnTo>
                    <a:lnTo>
                      <a:pt x="119093" y="344178"/>
                    </a:lnTo>
                    <a:lnTo>
                      <a:pt x="112527" y="354232"/>
                    </a:lnTo>
                    <a:lnTo>
                      <a:pt x="109697" y="363811"/>
                    </a:lnTo>
                    <a:lnTo>
                      <a:pt x="114068" y="371245"/>
                    </a:lnTo>
                    <a:lnTo>
                      <a:pt x="123072" y="371402"/>
                    </a:lnTo>
                    <a:lnTo>
                      <a:pt x="131503" y="363274"/>
                    </a:lnTo>
                    <a:lnTo>
                      <a:pt x="138883" y="351396"/>
                    </a:lnTo>
                    <a:lnTo>
                      <a:pt x="144737" y="340303"/>
                    </a:lnTo>
                    <a:lnTo>
                      <a:pt x="151411" y="331909"/>
                    </a:lnTo>
                    <a:lnTo>
                      <a:pt x="159679" y="325394"/>
                    </a:lnTo>
                    <a:lnTo>
                      <a:pt x="166706" y="321174"/>
                    </a:lnTo>
                    <a:lnTo>
                      <a:pt x="169657" y="319665"/>
                    </a:lnTo>
                    <a:lnTo>
                      <a:pt x="194847" y="308203"/>
                    </a:lnTo>
                    <a:lnTo>
                      <a:pt x="214843" y="281380"/>
                    </a:lnTo>
                    <a:lnTo>
                      <a:pt x="231617" y="248605"/>
                    </a:lnTo>
                    <a:lnTo>
                      <a:pt x="247142" y="219291"/>
                    </a:lnTo>
                    <a:lnTo>
                      <a:pt x="267361" y="191346"/>
                    </a:lnTo>
                    <a:lnTo>
                      <a:pt x="294211" y="152925"/>
                    </a:lnTo>
                    <a:lnTo>
                      <a:pt x="313809" y="114244"/>
                    </a:lnTo>
                    <a:lnTo>
                      <a:pt x="312271" y="85515"/>
                    </a:lnTo>
                    <a:lnTo>
                      <a:pt x="299696" y="74351"/>
                    </a:lnTo>
                    <a:lnTo>
                      <a:pt x="283486" y="64384"/>
                    </a:lnTo>
                    <a:lnTo>
                      <a:pt x="266492" y="55160"/>
                    </a:lnTo>
                    <a:lnTo>
                      <a:pt x="251561" y="46228"/>
                    </a:lnTo>
                    <a:lnTo>
                      <a:pt x="233790" y="32719"/>
                    </a:lnTo>
                    <a:lnTo>
                      <a:pt x="211887" y="16537"/>
                    </a:lnTo>
                    <a:lnTo>
                      <a:pt x="188695" y="3643"/>
                    </a:lnTo>
                    <a:lnTo>
                      <a:pt x="16706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3" name="object 301">
                <a:extLst>
                  <a:ext uri="{FF2B5EF4-FFF2-40B4-BE49-F238E27FC236}">
                    <a16:creationId xmlns:a16="http://schemas.microsoft.com/office/drawing/2014/main" id="{1B85CB14-C2CE-46BF-7E07-08B9650BDF37}"/>
                  </a:ext>
                </a:extLst>
              </p:cNvPr>
              <p:cNvSpPr/>
              <p:nvPr/>
            </p:nvSpPr>
            <p:spPr>
              <a:xfrm>
                <a:off x="10887087" y="4052333"/>
                <a:ext cx="288290" cy="260350"/>
              </a:xfrm>
              <a:custGeom>
                <a:avLst/>
                <a:gdLst/>
                <a:ahLst/>
                <a:cxnLst/>
                <a:rect l="l" t="t" r="r" b="b"/>
                <a:pathLst>
                  <a:path w="288290" h="260350">
                    <a:moveTo>
                      <a:pt x="141210" y="0"/>
                    </a:moveTo>
                    <a:lnTo>
                      <a:pt x="110830" y="25785"/>
                    </a:lnTo>
                    <a:lnTo>
                      <a:pt x="93588" y="57579"/>
                    </a:lnTo>
                    <a:lnTo>
                      <a:pt x="32603" y="142710"/>
                    </a:lnTo>
                    <a:lnTo>
                      <a:pt x="4442" y="193508"/>
                    </a:lnTo>
                    <a:lnTo>
                      <a:pt x="0" y="234673"/>
                    </a:lnTo>
                    <a:lnTo>
                      <a:pt x="16683" y="215388"/>
                    </a:lnTo>
                    <a:lnTo>
                      <a:pt x="27056" y="202119"/>
                    </a:lnTo>
                    <a:lnTo>
                      <a:pt x="35451" y="188708"/>
                    </a:lnTo>
                    <a:lnTo>
                      <a:pt x="46197" y="169000"/>
                    </a:lnTo>
                    <a:lnTo>
                      <a:pt x="55188" y="154004"/>
                    </a:lnTo>
                    <a:lnTo>
                      <a:pt x="65412" y="139732"/>
                    </a:lnTo>
                    <a:lnTo>
                      <a:pt x="76534" y="126126"/>
                    </a:lnTo>
                    <a:lnTo>
                      <a:pt x="88217" y="113127"/>
                    </a:lnTo>
                    <a:lnTo>
                      <a:pt x="98492" y="100255"/>
                    </a:lnTo>
                    <a:lnTo>
                      <a:pt x="132142" y="64123"/>
                    </a:lnTo>
                    <a:lnTo>
                      <a:pt x="159577" y="57199"/>
                    </a:lnTo>
                    <a:lnTo>
                      <a:pt x="173980" y="60376"/>
                    </a:lnTo>
                    <a:lnTo>
                      <a:pt x="187623" y="66877"/>
                    </a:lnTo>
                    <a:lnTo>
                      <a:pt x="200643" y="75023"/>
                    </a:lnTo>
                    <a:lnTo>
                      <a:pt x="213505" y="83755"/>
                    </a:lnTo>
                    <a:lnTo>
                      <a:pt x="220081" y="87962"/>
                    </a:lnTo>
                    <a:lnTo>
                      <a:pt x="245207" y="125116"/>
                    </a:lnTo>
                    <a:lnTo>
                      <a:pt x="246422" y="140904"/>
                    </a:lnTo>
                    <a:lnTo>
                      <a:pt x="245238" y="154982"/>
                    </a:lnTo>
                    <a:lnTo>
                      <a:pt x="240795" y="168121"/>
                    </a:lnTo>
                    <a:lnTo>
                      <a:pt x="232233" y="181093"/>
                    </a:lnTo>
                    <a:lnTo>
                      <a:pt x="222063" y="193038"/>
                    </a:lnTo>
                    <a:lnTo>
                      <a:pt x="212019" y="205691"/>
                    </a:lnTo>
                    <a:lnTo>
                      <a:pt x="203703" y="219311"/>
                    </a:lnTo>
                    <a:lnTo>
                      <a:pt x="198716" y="234160"/>
                    </a:lnTo>
                    <a:lnTo>
                      <a:pt x="198014" y="240561"/>
                    </a:lnTo>
                    <a:lnTo>
                      <a:pt x="198103" y="247088"/>
                    </a:lnTo>
                    <a:lnTo>
                      <a:pt x="198860" y="253639"/>
                    </a:lnTo>
                    <a:lnTo>
                      <a:pt x="200161" y="260117"/>
                    </a:lnTo>
                    <a:lnTo>
                      <a:pt x="210863" y="238220"/>
                    </a:lnTo>
                    <a:lnTo>
                      <a:pt x="216074" y="228203"/>
                    </a:lnTo>
                    <a:lnTo>
                      <a:pt x="221291" y="219291"/>
                    </a:lnTo>
                    <a:lnTo>
                      <a:pt x="241516" y="191344"/>
                    </a:lnTo>
                    <a:lnTo>
                      <a:pt x="268368" y="152922"/>
                    </a:lnTo>
                    <a:lnTo>
                      <a:pt x="287965" y="114239"/>
                    </a:lnTo>
                    <a:lnTo>
                      <a:pt x="286420" y="85515"/>
                    </a:lnTo>
                    <a:lnTo>
                      <a:pt x="273851" y="74351"/>
                    </a:lnTo>
                    <a:lnTo>
                      <a:pt x="257645" y="64384"/>
                    </a:lnTo>
                    <a:lnTo>
                      <a:pt x="240651" y="55160"/>
                    </a:lnTo>
                    <a:lnTo>
                      <a:pt x="225720" y="46228"/>
                    </a:lnTo>
                    <a:lnTo>
                      <a:pt x="207944" y="32719"/>
                    </a:lnTo>
                    <a:lnTo>
                      <a:pt x="186037" y="16537"/>
                    </a:lnTo>
                    <a:lnTo>
                      <a:pt x="162845" y="3643"/>
                    </a:lnTo>
                    <a:lnTo>
                      <a:pt x="14121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4" name="object 302">
                <a:extLst>
                  <a:ext uri="{FF2B5EF4-FFF2-40B4-BE49-F238E27FC236}">
                    <a16:creationId xmlns:a16="http://schemas.microsoft.com/office/drawing/2014/main" id="{B92620A3-A7C8-8060-8B1A-5D17BD653EFA}"/>
                  </a:ext>
                </a:extLst>
              </p:cNvPr>
              <p:cNvSpPr/>
              <p:nvPr/>
            </p:nvSpPr>
            <p:spPr>
              <a:xfrm>
                <a:off x="10962907" y="4102575"/>
                <a:ext cx="177165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77165" h="191135">
                    <a:moveTo>
                      <a:pt x="28765" y="114935"/>
                    </a:moveTo>
                    <a:lnTo>
                      <a:pt x="26797" y="107188"/>
                    </a:lnTo>
                    <a:lnTo>
                      <a:pt x="14376" y="100939"/>
                    </a:lnTo>
                    <a:lnTo>
                      <a:pt x="5765" y="101193"/>
                    </a:lnTo>
                    <a:lnTo>
                      <a:pt x="2654" y="107632"/>
                    </a:lnTo>
                    <a:lnTo>
                      <a:pt x="0" y="113144"/>
                    </a:lnTo>
                    <a:lnTo>
                      <a:pt x="1917" y="121031"/>
                    </a:lnTo>
                    <a:lnTo>
                      <a:pt x="12268" y="129197"/>
                    </a:lnTo>
                    <a:lnTo>
                      <a:pt x="20142" y="126034"/>
                    </a:lnTo>
                    <a:lnTo>
                      <a:pt x="28765" y="114935"/>
                    </a:lnTo>
                    <a:close/>
                  </a:path>
                  <a:path w="177165" h="191135">
                    <a:moveTo>
                      <a:pt x="76542" y="13792"/>
                    </a:moveTo>
                    <a:lnTo>
                      <a:pt x="74041" y="7353"/>
                    </a:lnTo>
                    <a:lnTo>
                      <a:pt x="70167" y="4013"/>
                    </a:lnTo>
                    <a:lnTo>
                      <a:pt x="65493" y="0"/>
                    </a:lnTo>
                    <a:lnTo>
                      <a:pt x="59156" y="1536"/>
                    </a:lnTo>
                    <a:lnTo>
                      <a:pt x="54495" y="11328"/>
                    </a:lnTo>
                    <a:lnTo>
                      <a:pt x="53987" y="18605"/>
                    </a:lnTo>
                    <a:lnTo>
                      <a:pt x="63233" y="23088"/>
                    </a:lnTo>
                    <a:lnTo>
                      <a:pt x="69392" y="21386"/>
                    </a:lnTo>
                    <a:lnTo>
                      <a:pt x="76542" y="13792"/>
                    </a:lnTo>
                    <a:close/>
                  </a:path>
                  <a:path w="177165" h="191135">
                    <a:moveTo>
                      <a:pt x="85661" y="177266"/>
                    </a:moveTo>
                    <a:lnTo>
                      <a:pt x="82550" y="167246"/>
                    </a:lnTo>
                    <a:lnTo>
                      <a:pt x="76809" y="162179"/>
                    </a:lnTo>
                    <a:lnTo>
                      <a:pt x="70980" y="159346"/>
                    </a:lnTo>
                    <a:lnTo>
                      <a:pt x="64706" y="159740"/>
                    </a:lnTo>
                    <a:lnTo>
                      <a:pt x="58788" y="162521"/>
                    </a:lnTo>
                    <a:lnTo>
                      <a:pt x="54000" y="166890"/>
                    </a:lnTo>
                    <a:lnTo>
                      <a:pt x="50927" y="173139"/>
                    </a:lnTo>
                    <a:lnTo>
                      <a:pt x="51028" y="179463"/>
                    </a:lnTo>
                    <a:lnTo>
                      <a:pt x="54038" y="185051"/>
                    </a:lnTo>
                    <a:lnTo>
                      <a:pt x="59690" y="189090"/>
                    </a:lnTo>
                    <a:lnTo>
                      <a:pt x="65747" y="190842"/>
                    </a:lnTo>
                    <a:lnTo>
                      <a:pt x="72377" y="191020"/>
                    </a:lnTo>
                    <a:lnTo>
                      <a:pt x="78371" y="189052"/>
                    </a:lnTo>
                    <a:lnTo>
                      <a:pt x="82486" y="184378"/>
                    </a:lnTo>
                    <a:lnTo>
                      <a:pt x="85661" y="177266"/>
                    </a:lnTo>
                    <a:close/>
                  </a:path>
                  <a:path w="177165" h="191135">
                    <a:moveTo>
                      <a:pt x="176834" y="44081"/>
                    </a:moveTo>
                    <a:lnTo>
                      <a:pt x="175298" y="38036"/>
                    </a:lnTo>
                    <a:lnTo>
                      <a:pt x="167284" y="31788"/>
                    </a:lnTo>
                    <a:lnTo>
                      <a:pt x="156502" y="33566"/>
                    </a:lnTo>
                    <a:lnTo>
                      <a:pt x="147269" y="35077"/>
                    </a:lnTo>
                    <a:lnTo>
                      <a:pt x="139192" y="41529"/>
                    </a:lnTo>
                    <a:lnTo>
                      <a:pt x="138277" y="54457"/>
                    </a:lnTo>
                    <a:lnTo>
                      <a:pt x="149275" y="58293"/>
                    </a:lnTo>
                    <a:lnTo>
                      <a:pt x="159092" y="58000"/>
                    </a:lnTo>
                    <a:lnTo>
                      <a:pt x="167043" y="56692"/>
                    </a:lnTo>
                    <a:lnTo>
                      <a:pt x="173024" y="53606"/>
                    </a:lnTo>
                    <a:lnTo>
                      <a:pt x="176466" y="49237"/>
                    </a:lnTo>
                    <a:lnTo>
                      <a:pt x="176834" y="4408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5" name="object 303">
                <a:extLst>
                  <a:ext uri="{FF2B5EF4-FFF2-40B4-BE49-F238E27FC236}">
                    <a16:creationId xmlns:a16="http://schemas.microsoft.com/office/drawing/2014/main" id="{8A32792C-3EF9-51EC-B198-859F46804B5D}"/>
                  </a:ext>
                </a:extLst>
              </p:cNvPr>
              <p:cNvSpPr/>
              <p:nvPr/>
            </p:nvSpPr>
            <p:spPr>
              <a:xfrm>
                <a:off x="10934116" y="4271587"/>
                <a:ext cx="10477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04775" h="71754">
                    <a:moveTo>
                      <a:pt x="21145" y="5854"/>
                    </a:moveTo>
                    <a:lnTo>
                      <a:pt x="20129" y="3924"/>
                    </a:lnTo>
                    <a:lnTo>
                      <a:pt x="10528" y="546"/>
                    </a:lnTo>
                    <a:lnTo>
                      <a:pt x="8661" y="0"/>
                    </a:lnTo>
                    <a:lnTo>
                      <a:pt x="3556" y="0"/>
                    </a:lnTo>
                    <a:lnTo>
                      <a:pt x="0" y="2209"/>
                    </a:lnTo>
                    <a:lnTo>
                      <a:pt x="0" y="13081"/>
                    </a:lnTo>
                    <a:lnTo>
                      <a:pt x="6972" y="21577"/>
                    </a:lnTo>
                    <a:lnTo>
                      <a:pt x="17691" y="21577"/>
                    </a:lnTo>
                    <a:lnTo>
                      <a:pt x="21031" y="13081"/>
                    </a:lnTo>
                    <a:lnTo>
                      <a:pt x="21145" y="5854"/>
                    </a:lnTo>
                    <a:close/>
                  </a:path>
                  <a:path w="104775" h="71754">
                    <a:moveTo>
                      <a:pt x="104724" y="65341"/>
                    </a:moveTo>
                    <a:lnTo>
                      <a:pt x="72529" y="36347"/>
                    </a:lnTo>
                    <a:lnTo>
                      <a:pt x="33134" y="23241"/>
                    </a:lnTo>
                    <a:lnTo>
                      <a:pt x="31800" y="26784"/>
                    </a:lnTo>
                    <a:lnTo>
                      <a:pt x="62026" y="57404"/>
                    </a:lnTo>
                    <a:lnTo>
                      <a:pt x="93027" y="71437"/>
                    </a:lnTo>
                    <a:lnTo>
                      <a:pt x="102196" y="70815"/>
                    </a:lnTo>
                    <a:lnTo>
                      <a:pt x="104724" y="6534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6" name="object 304">
                <a:extLst>
                  <a:ext uri="{FF2B5EF4-FFF2-40B4-BE49-F238E27FC236}">
                    <a16:creationId xmlns:a16="http://schemas.microsoft.com/office/drawing/2014/main" id="{93344DBA-48E3-A7BA-1BC4-1F9B0F88944A}"/>
                  </a:ext>
                </a:extLst>
              </p:cNvPr>
              <p:cNvSpPr/>
              <p:nvPr/>
            </p:nvSpPr>
            <p:spPr>
              <a:xfrm>
                <a:off x="11000076" y="4167982"/>
                <a:ext cx="334010" cy="363855"/>
              </a:xfrm>
              <a:custGeom>
                <a:avLst/>
                <a:gdLst/>
                <a:ahLst/>
                <a:cxnLst/>
                <a:rect l="l" t="t" r="r" b="b"/>
                <a:pathLst>
                  <a:path w="334009" h="363854">
                    <a:moveTo>
                      <a:pt x="199631" y="0"/>
                    </a:moveTo>
                    <a:lnTo>
                      <a:pt x="166467" y="22090"/>
                    </a:lnTo>
                    <a:lnTo>
                      <a:pt x="145654" y="51673"/>
                    </a:lnTo>
                    <a:lnTo>
                      <a:pt x="75212" y="129162"/>
                    </a:lnTo>
                    <a:lnTo>
                      <a:pt x="41355" y="176355"/>
                    </a:lnTo>
                    <a:lnTo>
                      <a:pt x="32170" y="216726"/>
                    </a:lnTo>
                    <a:lnTo>
                      <a:pt x="32152" y="224695"/>
                    </a:lnTo>
                    <a:lnTo>
                      <a:pt x="29709" y="231053"/>
                    </a:lnTo>
                    <a:lnTo>
                      <a:pt x="25307" y="236825"/>
                    </a:lnTo>
                    <a:lnTo>
                      <a:pt x="11607" y="251044"/>
                    </a:lnTo>
                    <a:lnTo>
                      <a:pt x="3921" y="260270"/>
                    </a:lnTo>
                    <a:lnTo>
                      <a:pt x="0" y="269460"/>
                    </a:lnTo>
                    <a:lnTo>
                      <a:pt x="3480" y="277352"/>
                    </a:lnTo>
                    <a:lnTo>
                      <a:pt x="11522" y="278946"/>
                    </a:lnTo>
                    <a:lnTo>
                      <a:pt x="18896" y="272725"/>
                    </a:lnTo>
                    <a:lnTo>
                      <a:pt x="25662" y="262659"/>
                    </a:lnTo>
                    <a:lnTo>
                      <a:pt x="31877" y="252714"/>
                    </a:lnTo>
                    <a:lnTo>
                      <a:pt x="37579" y="246962"/>
                    </a:lnTo>
                    <a:lnTo>
                      <a:pt x="45450" y="241788"/>
                    </a:lnTo>
                    <a:lnTo>
                      <a:pt x="51441" y="241279"/>
                    </a:lnTo>
                    <a:lnTo>
                      <a:pt x="51500" y="249521"/>
                    </a:lnTo>
                    <a:lnTo>
                      <a:pt x="49908" y="254735"/>
                    </a:lnTo>
                    <a:lnTo>
                      <a:pt x="43783" y="259667"/>
                    </a:lnTo>
                    <a:lnTo>
                      <a:pt x="32519" y="271609"/>
                    </a:lnTo>
                    <a:lnTo>
                      <a:pt x="24850" y="280848"/>
                    </a:lnTo>
                    <a:lnTo>
                      <a:pt x="20603" y="289771"/>
                    </a:lnTo>
                    <a:lnTo>
                      <a:pt x="23176" y="296922"/>
                    </a:lnTo>
                    <a:lnTo>
                      <a:pt x="31186" y="297385"/>
                    </a:lnTo>
                    <a:lnTo>
                      <a:pt x="40173" y="290030"/>
                    </a:lnTo>
                    <a:lnTo>
                      <a:pt x="48897" y="279106"/>
                    </a:lnTo>
                    <a:lnTo>
                      <a:pt x="62777" y="259479"/>
                    </a:lnTo>
                    <a:lnTo>
                      <a:pt x="74159" y="257814"/>
                    </a:lnTo>
                    <a:lnTo>
                      <a:pt x="73478" y="266065"/>
                    </a:lnTo>
                    <a:lnTo>
                      <a:pt x="68703" y="275478"/>
                    </a:lnTo>
                    <a:lnTo>
                      <a:pt x="64515" y="279028"/>
                    </a:lnTo>
                    <a:lnTo>
                      <a:pt x="54457" y="289293"/>
                    </a:lnTo>
                    <a:lnTo>
                      <a:pt x="47669" y="297282"/>
                    </a:lnTo>
                    <a:lnTo>
                      <a:pt x="43332" y="306063"/>
                    </a:lnTo>
                    <a:lnTo>
                      <a:pt x="43919" y="315278"/>
                    </a:lnTo>
                    <a:lnTo>
                      <a:pt x="49886" y="317911"/>
                    </a:lnTo>
                    <a:lnTo>
                      <a:pt x="58634" y="310693"/>
                    </a:lnTo>
                    <a:lnTo>
                      <a:pt x="68072" y="298867"/>
                    </a:lnTo>
                    <a:lnTo>
                      <a:pt x="78923" y="283802"/>
                    </a:lnTo>
                    <a:lnTo>
                      <a:pt x="82630" y="279855"/>
                    </a:lnTo>
                    <a:lnTo>
                      <a:pt x="90567" y="274368"/>
                    </a:lnTo>
                    <a:lnTo>
                      <a:pt x="95048" y="272337"/>
                    </a:lnTo>
                    <a:lnTo>
                      <a:pt x="96650" y="283949"/>
                    </a:lnTo>
                    <a:lnTo>
                      <a:pt x="85551" y="293624"/>
                    </a:lnTo>
                    <a:lnTo>
                      <a:pt x="74444" y="305690"/>
                    </a:lnTo>
                    <a:lnTo>
                      <a:pt x="66792" y="314943"/>
                    </a:lnTo>
                    <a:lnTo>
                      <a:pt x="62235" y="323614"/>
                    </a:lnTo>
                    <a:lnTo>
                      <a:pt x="63939" y="330063"/>
                    </a:lnTo>
                    <a:lnTo>
                      <a:pt x="71080" y="329809"/>
                    </a:lnTo>
                    <a:lnTo>
                      <a:pt x="79757" y="322194"/>
                    </a:lnTo>
                    <a:lnTo>
                      <a:pt x="88498" y="311280"/>
                    </a:lnTo>
                    <a:lnTo>
                      <a:pt x="98682" y="297216"/>
                    </a:lnTo>
                    <a:lnTo>
                      <a:pt x="104514" y="290116"/>
                    </a:lnTo>
                    <a:lnTo>
                      <a:pt x="109289" y="288577"/>
                    </a:lnTo>
                    <a:lnTo>
                      <a:pt x="115787" y="289343"/>
                    </a:lnTo>
                    <a:lnTo>
                      <a:pt x="114451" y="296263"/>
                    </a:lnTo>
                    <a:lnTo>
                      <a:pt x="109533" y="304768"/>
                    </a:lnTo>
                    <a:lnTo>
                      <a:pt x="105289" y="310294"/>
                    </a:lnTo>
                    <a:lnTo>
                      <a:pt x="97849" y="317552"/>
                    </a:lnTo>
                    <a:lnTo>
                      <a:pt x="90230" y="325988"/>
                    </a:lnTo>
                    <a:lnTo>
                      <a:pt x="85609" y="334659"/>
                    </a:lnTo>
                    <a:lnTo>
                      <a:pt x="87164" y="342617"/>
                    </a:lnTo>
                    <a:lnTo>
                      <a:pt x="94213" y="343780"/>
                    </a:lnTo>
                    <a:lnTo>
                      <a:pt x="102913" y="335979"/>
                    </a:lnTo>
                    <a:lnTo>
                      <a:pt x="111693" y="324141"/>
                    </a:lnTo>
                    <a:lnTo>
                      <a:pt x="120765" y="310587"/>
                    </a:lnTo>
                    <a:lnTo>
                      <a:pt x="125319" y="302943"/>
                    </a:lnTo>
                    <a:lnTo>
                      <a:pt x="134220" y="302514"/>
                    </a:lnTo>
                    <a:lnTo>
                      <a:pt x="132879" y="310901"/>
                    </a:lnTo>
                    <a:lnTo>
                      <a:pt x="128702" y="320000"/>
                    </a:lnTo>
                    <a:lnTo>
                      <a:pt x="123843" y="324178"/>
                    </a:lnTo>
                    <a:lnTo>
                      <a:pt x="112102" y="336298"/>
                    </a:lnTo>
                    <a:lnTo>
                      <a:pt x="104417" y="345524"/>
                    </a:lnTo>
                    <a:lnTo>
                      <a:pt x="100498" y="354714"/>
                    </a:lnTo>
                    <a:lnTo>
                      <a:pt x="103980" y="362606"/>
                    </a:lnTo>
                    <a:lnTo>
                      <a:pt x="112903" y="363803"/>
                    </a:lnTo>
                    <a:lnTo>
                      <a:pt x="122217" y="356707"/>
                    </a:lnTo>
                    <a:lnTo>
                      <a:pt x="130923" y="345766"/>
                    </a:lnTo>
                    <a:lnTo>
                      <a:pt x="138021" y="335424"/>
                    </a:lnTo>
                    <a:lnTo>
                      <a:pt x="145620" y="327860"/>
                    </a:lnTo>
                    <a:lnTo>
                      <a:pt x="154587" y="322346"/>
                    </a:lnTo>
                    <a:lnTo>
                      <a:pt x="162056" y="318968"/>
                    </a:lnTo>
                    <a:lnTo>
                      <a:pt x="165161" y="317812"/>
                    </a:lnTo>
                    <a:lnTo>
                      <a:pt x="191514" y="309350"/>
                    </a:lnTo>
                    <a:lnTo>
                      <a:pt x="214484" y="285025"/>
                    </a:lnTo>
                    <a:lnTo>
                      <a:pt x="234941" y="254413"/>
                    </a:lnTo>
                    <a:lnTo>
                      <a:pt x="253755" y="227092"/>
                    </a:lnTo>
                    <a:lnTo>
                      <a:pt x="277081" y="201679"/>
                    </a:lnTo>
                    <a:lnTo>
                      <a:pt x="308205" y="166628"/>
                    </a:lnTo>
                    <a:lnTo>
                      <a:pt x="332154" y="130478"/>
                    </a:lnTo>
                    <a:lnTo>
                      <a:pt x="333952" y="101766"/>
                    </a:lnTo>
                    <a:lnTo>
                      <a:pt x="322760" y="89222"/>
                    </a:lnTo>
                    <a:lnTo>
                      <a:pt x="307819" y="77443"/>
                    </a:lnTo>
                    <a:lnTo>
                      <a:pt x="292010" y="66310"/>
                    </a:lnTo>
                    <a:lnTo>
                      <a:pt x="278215" y="55705"/>
                    </a:lnTo>
                    <a:lnTo>
                      <a:pt x="262124" y="40229"/>
                    </a:lnTo>
                    <a:lnTo>
                      <a:pt x="242241" y="21621"/>
                    </a:lnTo>
                    <a:lnTo>
                      <a:pt x="220699" y="6128"/>
                    </a:lnTo>
                    <a:lnTo>
                      <a:pt x="19963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7" name="object 305">
                <a:extLst>
                  <a:ext uri="{FF2B5EF4-FFF2-40B4-BE49-F238E27FC236}">
                    <a16:creationId xmlns:a16="http://schemas.microsoft.com/office/drawing/2014/main" id="{4B3EADBD-F9E6-9E1B-85A0-672FD5FA3532}"/>
                  </a:ext>
                </a:extLst>
              </p:cNvPr>
              <p:cNvSpPr/>
              <p:nvPr/>
            </p:nvSpPr>
            <p:spPr>
              <a:xfrm>
                <a:off x="11032245" y="4167974"/>
                <a:ext cx="302260" cy="265430"/>
              </a:xfrm>
              <a:custGeom>
                <a:avLst/>
                <a:gdLst/>
                <a:ahLst/>
                <a:cxnLst/>
                <a:rect l="l" t="t" r="r" b="b"/>
                <a:pathLst>
                  <a:path w="302259" h="265429">
                    <a:moveTo>
                      <a:pt x="167460" y="0"/>
                    </a:moveTo>
                    <a:lnTo>
                      <a:pt x="134296" y="22096"/>
                    </a:lnTo>
                    <a:lnTo>
                      <a:pt x="113483" y="51684"/>
                    </a:lnTo>
                    <a:lnTo>
                      <a:pt x="43041" y="129168"/>
                    </a:lnTo>
                    <a:lnTo>
                      <a:pt x="9184" y="176361"/>
                    </a:lnTo>
                    <a:lnTo>
                      <a:pt x="0" y="216736"/>
                    </a:lnTo>
                    <a:lnTo>
                      <a:pt x="18806" y="199515"/>
                    </a:lnTo>
                    <a:lnTo>
                      <a:pt x="30648" y="187538"/>
                    </a:lnTo>
                    <a:lnTo>
                      <a:pt x="40542" y="175192"/>
                    </a:lnTo>
                    <a:lnTo>
                      <a:pt x="53506" y="156864"/>
                    </a:lnTo>
                    <a:lnTo>
                      <a:pt x="64169" y="143010"/>
                    </a:lnTo>
                    <a:lnTo>
                      <a:pt x="75976" y="130018"/>
                    </a:lnTo>
                    <a:lnTo>
                      <a:pt x="88601" y="117789"/>
                    </a:lnTo>
                    <a:lnTo>
                      <a:pt x="101714" y="106227"/>
                    </a:lnTo>
                    <a:lnTo>
                      <a:pt x="113410" y="94633"/>
                    </a:lnTo>
                    <a:lnTo>
                      <a:pt x="151021" y="62647"/>
                    </a:lnTo>
                    <a:lnTo>
                      <a:pt x="179069" y="58947"/>
                    </a:lnTo>
                    <a:lnTo>
                      <a:pt x="193008" y="63772"/>
                    </a:lnTo>
                    <a:lnTo>
                      <a:pt x="205806" y="71810"/>
                    </a:lnTo>
                    <a:lnTo>
                      <a:pt x="217794" y="81411"/>
                    </a:lnTo>
                    <a:lnTo>
                      <a:pt x="229559" y="91575"/>
                    </a:lnTo>
                    <a:lnTo>
                      <a:pt x="235600" y="96515"/>
                    </a:lnTo>
                    <a:lnTo>
                      <a:pt x="256253" y="136330"/>
                    </a:lnTo>
                    <a:lnTo>
                      <a:pt x="255631" y="152154"/>
                    </a:lnTo>
                    <a:lnTo>
                      <a:pt x="252823" y="166001"/>
                    </a:lnTo>
                    <a:lnTo>
                      <a:pt x="246887" y="178539"/>
                    </a:lnTo>
                    <a:lnTo>
                      <a:pt x="236882" y="190433"/>
                    </a:lnTo>
                    <a:lnTo>
                      <a:pt x="225398" y="201119"/>
                    </a:lnTo>
                    <a:lnTo>
                      <a:pt x="213956" y="212521"/>
                    </a:lnTo>
                    <a:lnTo>
                      <a:pt x="195338" y="252027"/>
                    </a:lnTo>
                    <a:lnTo>
                      <a:pt x="195328" y="258622"/>
                    </a:lnTo>
                    <a:lnTo>
                      <a:pt x="195868" y="265206"/>
                    </a:lnTo>
                    <a:lnTo>
                      <a:pt x="209042" y="244696"/>
                    </a:lnTo>
                    <a:lnTo>
                      <a:pt x="215380" y="235347"/>
                    </a:lnTo>
                    <a:lnTo>
                      <a:pt x="221595" y="227092"/>
                    </a:lnTo>
                    <a:lnTo>
                      <a:pt x="244914" y="201681"/>
                    </a:lnTo>
                    <a:lnTo>
                      <a:pt x="276036" y="166633"/>
                    </a:lnTo>
                    <a:lnTo>
                      <a:pt x="299983" y="130486"/>
                    </a:lnTo>
                    <a:lnTo>
                      <a:pt x="301781" y="101777"/>
                    </a:lnTo>
                    <a:lnTo>
                      <a:pt x="290589" y="89227"/>
                    </a:lnTo>
                    <a:lnTo>
                      <a:pt x="275648" y="77446"/>
                    </a:lnTo>
                    <a:lnTo>
                      <a:pt x="259839" y="66315"/>
                    </a:lnTo>
                    <a:lnTo>
                      <a:pt x="246044" y="55715"/>
                    </a:lnTo>
                    <a:lnTo>
                      <a:pt x="229953" y="40238"/>
                    </a:lnTo>
                    <a:lnTo>
                      <a:pt x="210070" y="21626"/>
                    </a:lnTo>
                    <a:lnTo>
                      <a:pt x="188528" y="6130"/>
                    </a:lnTo>
                    <a:lnTo>
                      <a:pt x="16746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8" name="object 306">
                <a:extLst>
                  <a:ext uri="{FF2B5EF4-FFF2-40B4-BE49-F238E27FC236}">
                    <a16:creationId xmlns:a16="http://schemas.microsoft.com/office/drawing/2014/main" id="{1CEEEADA-6429-E46E-46B3-3A52ACCE964C}"/>
                  </a:ext>
                </a:extLst>
              </p:cNvPr>
              <p:cNvSpPr/>
              <p:nvPr/>
            </p:nvSpPr>
            <p:spPr>
              <a:xfrm>
                <a:off x="11115814" y="4217891"/>
                <a:ext cx="184785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191135">
                    <a:moveTo>
                      <a:pt x="28371" y="109918"/>
                    </a:moveTo>
                    <a:lnTo>
                      <a:pt x="27317" y="101993"/>
                    </a:lnTo>
                    <a:lnTo>
                      <a:pt x="15684" y="94348"/>
                    </a:lnTo>
                    <a:lnTo>
                      <a:pt x="7112" y="93599"/>
                    </a:lnTo>
                    <a:lnTo>
                      <a:pt x="3276" y="99631"/>
                    </a:lnTo>
                    <a:lnTo>
                      <a:pt x="0" y="104800"/>
                    </a:lnTo>
                    <a:lnTo>
                      <a:pt x="990" y="112852"/>
                    </a:lnTo>
                    <a:lnTo>
                      <a:pt x="10325" y="122174"/>
                    </a:lnTo>
                    <a:lnTo>
                      <a:pt x="18516" y="119938"/>
                    </a:lnTo>
                    <a:lnTo>
                      <a:pt x="28371" y="109918"/>
                    </a:lnTo>
                    <a:close/>
                  </a:path>
                  <a:path w="184784" h="191135">
                    <a:moveTo>
                      <a:pt x="77660" y="178409"/>
                    </a:moveTo>
                    <a:lnTo>
                      <a:pt x="75730" y="168097"/>
                    </a:lnTo>
                    <a:lnTo>
                      <a:pt x="70612" y="162407"/>
                    </a:lnTo>
                    <a:lnTo>
                      <a:pt x="65163" y="158927"/>
                    </a:lnTo>
                    <a:lnTo>
                      <a:pt x="58877" y="158572"/>
                    </a:lnTo>
                    <a:lnTo>
                      <a:pt x="52666" y="160655"/>
                    </a:lnTo>
                    <a:lnTo>
                      <a:pt x="47421" y="164452"/>
                    </a:lnTo>
                    <a:lnTo>
                      <a:pt x="43637" y="170281"/>
                    </a:lnTo>
                    <a:lnTo>
                      <a:pt x="43002" y="176580"/>
                    </a:lnTo>
                    <a:lnTo>
                      <a:pt x="45351" y="182486"/>
                    </a:lnTo>
                    <a:lnTo>
                      <a:pt x="50482" y="187159"/>
                    </a:lnTo>
                    <a:lnTo>
                      <a:pt x="56299" y="189598"/>
                    </a:lnTo>
                    <a:lnTo>
                      <a:pt x="62877" y="190538"/>
                    </a:lnTo>
                    <a:lnTo>
                      <a:pt x="69049" y="189280"/>
                    </a:lnTo>
                    <a:lnTo>
                      <a:pt x="73685" y="185115"/>
                    </a:lnTo>
                    <a:lnTo>
                      <a:pt x="77660" y="178409"/>
                    </a:lnTo>
                    <a:close/>
                  </a:path>
                  <a:path w="184784" h="191135">
                    <a:moveTo>
                      <a:pt x="87553" y="14986"/>
                    </a:moveTo>
                    <a:lnTo>
                      <a:pt x="85813" y="8293"/>
                    </a:lnTo>
                    <a:lnTo>
                      <a:pt x="82346" y="4533"/>
                    </a:lnTo>
                    <a:lnTo>
                      <a:pt x="78155" y="0"/>
                    </a:lnTo>
                    <a:lnTo>
                      <a:pt x="71704" y="800"/>
                    </a:lnTo>
                    <a:lnTo>
                      <a:pt x="65938" y="9982"/>
                    </a:lnTo>
                    <a:lnTo>
                      <a:pt x="64579" y="17145"/>
                    </a:lnTo>
                    <a:lnTo>
                      <a:pt x="73240" y="22669"/>
                    </a:lnTo>
                    <a:lnTo>
                      <a:pt x="79565" y="21717"/>
                    </a:lnTo>
                    <a:lnTo>
                      <a:pt x="87553" y="14986"/>
                    </a:lnTo>
                    <a:close/>
                  </a:path>
                  <a:path w="184784" h="191135">
                    <a:moveTo>
                      <a:pt x="184619" y="64033"/>
                    </a:moveTo>
                    <a:lnTo>
                      <a:pt x="182841" y="50507"/>
                    </a:lnTo>
                    <a:lnTo>
                      <a:pt x="175602" y="43383"/>
                    </a:lnTo>
                    <a:lnTo>
                      <a:pt x="164680" y="43891"/>
                    </a:lnTo>
                    <a:lnTo>
                      <a:pt x="155333" y="44335"/>
                    </a:lnTo>
                    <a:lnTo>
                      <a:pt x="146558" y="49796"/>
                    </a:lnTo>
                    <a:lnTo>
                      <a:pt x="144145" y="62522"/>
                    </a:lnTo>
                    <a:lnTo>
                      <a:pt x="154622" y="67614"/>
                    </a:lnTo>
                    <a:lnTo>
                      <a:pt x="176060" y="69481"/>
                    </a:lnTo>
                    <a:lnTo>
                      <a:pt x="184619" y="6403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9" name="object 307">
                <a:extLst>
                  <a:ext uri="{FF2B5EF4-FFF2-40B4-BE49-F238E27FC236}">
                    <a16:creationId xmlns:a16="http://schemas.microsoft.com/office/drawing/2014/main" id="{66C845F8-C030-B2C0-46B2-4FF79E266720}"/>
                  </a:ext>
                </a:extLst>
              </p:cNvPr>
              <p:cNvSpPr/>
              <p:nvPr/>
            </p:nvSpPr>
            <p:spPr>
              <a:xfrm>
                <a:off x="11078134" y="4374419"/>
                <a:ext cx="99060" cy="83185"/>
              </a:xfrm>
              <a:custGeom>
                <a:avLst/>
                <a:gdLst/>
                <a:ahLst/>
                <a:cxnLst/>
                <a:rect l="l" t="t" r="r" b="b"/>
                <a:pathLst>
                  <a:path w="99059" h="83185">
                    <a:moveTo>
                      <a:pt x="24155" y="11823"/>
                    </a:moveTo>
                    <a:lnTo>
                      <a:pt x="22148" y="6654"/>
                    </a:lnTo>
                    <a:lnTo>
                      <a:pt x="13004" y="2184"/>
                    </a:lnTo>
                    <a:lnTo>
                      <a:pt x="7886" y="0"/>
                    </a:lnTo>
                    <a:lnTo>
                      <a:pt x="4711" y="1511"/>
                    </a:lnTo>
                    <a:lnTo>
                      <a:pt x="1524" y="3022"/>
                    </a:lnTo>
                    <a:lnTo>
                      <a:pt x="0" y="11696"/>
                    </a:lnTo>
                    <a:lnTo>
                      <a:pt x="8902" y="25539"/>
                    </a:lnTo>
                    <a:lnTo>
                      <a:pt x="17589" y="24091"/>
                    </a:lnTo>
                    <a:lnTo>
                      <a:pt x="24155" y="11823"/>
                    </a:lnTo>
                    <a:close/>
                  </a:path>
                  <a:path w="99059" h="83185">
                    <a:moveTo>
                      <a:pt x="99060" y="77457"/>
                    </a:moveTo>
                    <a:lnTo>
                      <a:pt x="70446" y="44932"/>
                    </a:lnTo>
                    <a:lnTo>
                      <a:pt x="32829" y="27343"/>
                    </a:lnTo>
                    <a:lnTo>
                      <a:pt x="31102" y="30708"/>
                    </a:lnTo>
                    <a:lnTo>
                      <a:pt x="57569" y="64630"/>
                    </a:lnTo>
                    <a:lnTo>
                      <a:pt x="95910" y="82600"/>
                    </a:lnTo>
                    <a:lnTo>
                      <a:pt x="99060" y="7745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0" name="object 308">
                <a:extLst>
                  <a:ext uri="{FF2B5EF4-FFF2-40B4-BE49-F238E27FC236}">
                    <a16:creationId xmlns:a16="http://schemas.microsoft.com/office/drawing/2014/main" id="{252C742D-613B-E98F-251A-200621680206}"/>
                  </a:ext>
                </a:extLst>
              </p:cNvPr>
              <p:cNvSpPr/>
              <p:nvPr/>
            </p:nvSpPr>
            <p:spPr>
              <a:xfrm>
                <a:off x="11129538" y="4302272"/>
                <a:ext cx="346710" cy="355600"/>
              </a:xfrm>
              <a:custGeom>
                <a:avLst/>
                <a:gdLst/>
                <a:ahLst/>
                <a:cxnLst/>
                <a:rect l="l" t="t" r="r" b="b"/>
                <a:pathLst>
                  <a:path w="346709" h="355600">
                    <a:moveTo>
                      <a:pt x="221035" y="10"/>
                    </a:moveTo>
                    <a:lnTo>
                      <a:pt x="186175" y="19313"/>
                    </a:lnTo>
                    <a:lnTo>
                      <a:pt x="163005" y="47087"/>
                    </a:lnTo>
                    <a:lnTo>
                      <a:pt x="86453" y="118542"/>
                    </a:lnTo>
                    <a:lnTo>
                      <a:pt x="48842" y="162801"/>
                    </a:lnTo>
                    <a:lnTo>
                      <a:pt x="36381" y="202287"/>
                    </a:lnTo>
                    <a:lnTo>
                      <a:pt x="35708" y="210226"/>
                    </a:lnTo>
                    <a:lnTo>
                      <a:pt x="32753" y="216361"/>
                    </a:lnTo>
                    <a:lnTo>
                      <a:pt x="27896" y="221751"/>
                    </a:lnTo>
                    <a:lnTo>
                      <a:pt x="13077" y="234799"/>
                    </a:lnTo>
                    <a:lnTo>
                      <a:pt x="4661" y="243366"/>
                    </a:lnTo>
                    <a:lnTo>
                      <a:pt x="0" y="252205"/>
                    </a:lnTo>
                    <a:lnTo>
                      <a:pt x="2822" y="260358"/>
                    </a:lnTo>
                    <a:lnTo>
                      <a:pt x="10705" y="262604"/>
                    </a:lnTo>
                    <a:lnTo>
                      <a:pt x="18565" y="257010"/>
                    </a:lnTo>
                    <a:lnTo>
                      <a:pt x="26134" y="247533"/>
                    </a:lnTo>
                    <a:lnTo>
                      <a:pt x="33145" y="238128"/>
                    </a:lnTo>
                    <a:lnTo>
                      <a:pt x="39296" y="232863"/>
                    </a:lnTo>
                    <a:lnTo>
                      <a:pt x="47562" y="228355"/>
                    </a:lnTo>
                    <a:lnTo>
                      <a:pt x="53573" y="228341"/>
                    </a:lnTo>
                    <a:lnTo>
                      <a:pt x="52956" y="236558"/>
                    </a:lnTo>
                    <a:lnTo>
                      <a:pt x="50946" y="241626"/>
                    </a:lnTo>
                    <a:lnTo>
                      <a:pt x="44443" y="246044"/>
                    </a:lnTo>
                    <a:lnTo>
                      <a:pt x="32226" y="257017"/>
                    </a:lnTo>
                    <a:lnTo>
                      <a:pt x="23825" y="265596"/>
                    </a:lnTo>
                    <a:lnTo>
                      <a:pt x="18862" y="274140"/>
                    </a:lnTo>
                    <a:lnTo>
                      <a:pt x="20842" y="281478"/>
                    </a:lnTo>
                    <a:lnTo>
                      <a:pt x="28789" y="282592"/>
                    </a:lnTo>
                    <a:lnTo>
                      <a:pt x="38348" y="275999"/>
                    </a:lnTo>
                    <a:lnTo>
                      <a:pt x="47937" y="265828"/>
                    </a:lnTo>
                    <a:lnTo>
                      <a:pt x="63375" y="247395"/>
                    </a:lnTo>
                    <a:lnTo>
                      <a:pt x="74861" y="246673"/>
                    </a:lnTo>
                    <a:lnTo>
                      <a:pt x="73511" y="254850"/>
                    </a:lnTo>
                    <a:lnTo>
                      <a:pt x="67971" y="263834"/>
                    </a:lnTo>
                    <a:lnTo>
                      <a:pt x="63521" y="267028"/>
                    </a:lnTo>
                    <a:lnTo>
                      <a:pt x="52645" y="276432"/>
                    </a:lnTo>
                    <a:lnTo>
                      <a:pt x="45225" y="283839"/>
                    </a:lnTo>
                    <a:lnTo>
                      <a:pt x="40186" y="292236"/>
                    </a:lnTo>
                    <a:lnTo>
                      <a:pt x="40025" y="301467"/>
                    </a:lnTo>
                    <a:lnTo>
                      <a:pt x="45753" y="304583"/>
                    </a:lnTo>
                    <a:lnTo>
                      <a:pt x="55060" y="298107"/>
                    </a:lnTo>
                    <a:lnTo>
                      <a:pt x="65432" y="287094"/>
                    </a:lnTo>
                    <a:lnTo>
                      <a:pt x="77489" y="272965"/>
                    </a:lnTo>
                    <a:lnTo>
                      <a:pt x="81500" y="269342"/>
                    </a:lnTo>
                    <a:lnTo>
                      <a:pt x="89856" y="264525"/>
                    </a:lnTo>
                    <a:lnTo>
                      <a:pt x="94494" y="262861"/>
                    </a:lnTo>
                    <a:lnTo>
                      <a:pt x="95143" y="274567"/>
                    </a:lnTo>
                    <a:lnTo>
                      <a:pt x="83280" y="283300"/>
                    </a:lnTo>
                    <a:lnTo>
                      <a:pt x="71224" y="294418"/>
                    </a:lnTo>
                    <a:lnTo>
                      <a:pt x="62839" y="303013"/>
                    </a:lnTo>
                    <a:lnTo>
                      <a:pt x="57586" y="311279"/>
                    </a:lnTo>
                    <a:lnTo>
                      <a:pt x="58757" y="317843"/>
                    </a:lnTo>
                    <a:lnTo>
                      <a:pt x="65896" y="318180"/>
                    </a:lnTo>
                    <a:lnTo>
                      <a:pt x="75168" y="311303"/>
                    </a:lnTo>
                    <a:lnTo>
                      <a:pt x="84773" y="301141"/>
                    </a:lnTo>
                    <a:lnTo>
                      <a:pt x="96075" y="287959"/>
                    </a:lnTo>
                    <a:lnTo>
                      <a:pt x="102463" y="281363"/>
                    </a:lnTo>
                    <a:lnTo>
                      <a:pt x="107352" y="280211"/>
                    </a:lnTo>
                    <a:lnTo>
                      <a:pt x="113762" y="281507"/>
                    </a:lnTo>
                    <a:lnTo>
                      <a:pt x="111861" y="288294"/>
                    </a:lnTo>
                    <a:lnTo>
                      <a:pt x="106264" y="296370"/>
                    </a:lnTo>
                    <a:lnTo>
                      <a:pt x="101583" y="301530"/>
                    </a:lnTo>
                    <a:lnTo>
                      <a:pt x="93572" y="308154"/>
                    </a:lnTo>
                    <a:lnTo>
                      <a:pt x="85286" y="315938"/>
                    </a:lnTo>
                    <a:lnTo>
                      <a:pt x="79972" y="324200"/>
                    </a:lnTo>
                    <a:lnTo>
                      <a:pt x="80872" y="332262"/>
                    </a:lnTo>
                    <a:lnTo>
                      <a:pt x="87800" y="333997"/>
                    </a:lnTo>
                    <a:lnTo>
                      <a:pt x="97111" y="326935"/>
                    </a:lnTo>
                    <a:lnTo>
                      <a:pt x="106836" y="315855"/>
                    </a:lnTo>
                    <a:lnTo>
                      <a:pt x="116986" y="303090"/>
                    </a:lnTo>
                    <a:lnTo>
                      <a:pt x="122148" y="295844"/>
                    </a:lnTo>
                    <a:lnTo>
                      <a:pt x="131059" y="296148"/>
                    </a:lnTo>
                    <a:lnTo>
                      <a:pt x="129027" y="304399"/>
                    </a:lnTo>
                    <a:lnTo>
                      <a:pt x="124127" y="313121"/>
                    </a:lnTo>
                    <a:lnTo>
                      <a:pt x="118944" y="316890"/>
                    </a:lnTo>
                    <a:lnTo>
                      <a:pt x="106247" y="328011"/>
                    </a:lnTo>
                    <a:lnTo>
                      <a:pt x="97830" y="336577"/>
                    </a:lnTo>
                    <a:lnTo>
                      <a:pt x="93169" y="345412"/>
                    </a:lnTo>
                    <a:lnTo>
                      <a:pt x="95992" y="353559"/>
                    </a:lnTo>
                    <a:lnTo>
                      <a:pt x="104788" y="355484"/>
                    </a:lnTo>
                    <a:lnTo>
                      <a:pt x="114656" y="349175"/>
                    </a:lnTo>
                    <a:lnTo>
                      <a:pt x="124233" y="338982"/>
                    </a:lnTo>
                    <a:lnTo>
                      <a:pt x="132158" y="329256"/>
                    </a:lnTo>
                    <a:lnTo>
                      <a:pt x="140347" y="322342"/>
                    </a:lnTo>
                    <a:lnTo>
                      <a:pt x="149733" y="317584"/>
                    </a:lnTo>
                    <a:lnTo>
                      <a:pt x="157455" y="314832"/>
                    </a:lnTo>
                    <a:lnTo>
                      <a:pt x="160649" y="313938"/>
                    </a:lnTo>
                    <a:lnTo>
                      <a:pt x="187602" y="307655"/>
                    </a:lnTo>
                    <a:lnTo>
                      <a:pt x="212489" y="285292"/>
                    </a:lnTo>
                    <a:lnTo>
                      <a:pt x="235387" y="256461"/>
                    </a:lnTo>
                    <a:lnTo>
                      <a:pt x="256374" y="230778"/>
                    </a:lnTo>
                    <a:lnTo>
                      <a:pt x="281704" y="207360"/>
                    </a:lnTo>
                    <a:lnTo>
                      <a:pt x="315596" y="174977"/>
                    </a:lnTo>
                    <a:lnTo>
                      <a:pt x="342427" y="140912"/>
                    </a:lnTo>
                    <a:lnTo>
                      <a:pt x="346570" y="112446"/>
                    </a:lnTo>
                    <a:lnTo>
                      <a:pt x="336439" y="99025"/>
                    </a:lnTo>
                    <a:lnTo>
                      <a:pt x="322511" y="86061"/>
                    </a:lnTo>
                    <a:lnTo>
                      <a:pt x="307668" y="73672"/>
                    </a:lnTo>
                    <a:lnTo>
                      <a:pt x="294792" y="61977"/>
                    </a:lnTo>
                    <a:lnTo>
                      <a:pt x="280022" y="45231"/>
                    </a:lnTo>
                    <a:lnTo>
                      <a:pt x="261730" y="25052"/>
                    </a:lnTo>
                    <a:lnTo>
                      <a:pt x="241530" y="7844"/>
                    </a:lnTo>
                    <a:lnTo>
                      <a:pt x="221035" y="1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1" name="object 309">
                <a:extLst>
                  <a:ext uri="{FF2B5EF4-FFF2-40B4-BE49-F238E27FC236}">
                    <a16:creationId xmlns:a16="http://schemas.microsoft.com/office/drawing/2014/main" id="{37E7E8F2-100B-AEF3-7C89-11AF83493452}"/>
                  </a:ext>
                </a:extLst>
              </p:cNvPr>
              <p:cNvSpPr/>
              <p:nvPr/>
            </p:nvSpPr>
            <p:spPr>
              <a:xfrm>
                <a:off x="11165922" y="4302279"/>
                <a:ext cx="310515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310515" h="266700">
                    <a:moveTo>
                      <a:pt x="184654" y="0"/>
                    </a:moveTo>
                    <a:lnTo>
                      <a:pt x="181156" y="0"/>
                    </a:lnTo>
                    <a:lnTo>
                      <a:pt x="179450" y="240"/>
                    </a:lnTo>
                    <a:lnTo>
                      <a:pt x="163779" y="6797"/>
                    </a:lnTo>
                    <a:lnTo>
                      <a:pt x="149789" y="19305"/>
                    </a:lnTo>
                    <a:lnTo>
                      <a:pt x="126624" y="47087"/>
                    </a:lnTo>
                    <a:lnTo>
                      <a:pt x="50071" y="118540"/>
                    </a:lnTo>
                    <a:lnTo>
                      <a:pt x="12461" y="162797"/>
                    </a:lnTo>
                    <a:lnTo>
                      <a:pt x="0" y="202276"/>
                    </a:lnTo>
                    <a:lnTo>
                      <a:pt x="20152" y="186652"/>
                    </a:lnTo>
                    <a:lnTo>
                      <a:pt x="32934" y="175685"/>
                    </a:lnTo>
                    <a:lnTo>
                      <a:pt x="43807" y="164192"/>
                    </a:lnTo>
                    <a:lnTo>
                      <a:pt x="58228" y="146990"/>
                    </a:lnTo>
                    <a:lnTo>
                      <a:pt x="69990" y="134061"/>
                    </a:lnTo>
                    <a:lnTo>
                      <a:pt x="82823" y="122081"/>
                    </a:lnTo>
                    <a:lnTo>
                      <a:pt x="96408" y="110928"/>
                    </a:lnTo>
                    <a:lnTo>
                      <a:pt x="110425" y="100478"/>
                    </a:lnTo>
                    <a:lnTo>
                      <a:pt x="123032" y="89884"/>
                    </a:lnTo>
                    <a:lnTo>
                      <a:pt x="163136" y="61087"/>
                    </a:lnTo>
                    <a:lnTo>
                      <a:pt x="176036" y="58469"/>
                    </a:lnTo>
                    <a:lnTo>
                      <a:pt x="191395" y="59697"/>
                    </a:lnTo>
                    <a:lnTo>
                      <a:pt x="204892" y="65651"/>
                    </a:lnTo>
                    <a:lnTo>
                      <a:pt x="216990" y="74712"/>
                    </a:lnTo>
                    <a:lnTo>
                      <a:pt x="228150" y="85264"/>
                    </a:lnTo>
                    <a:lnTo>
                      <a:pt x="239041" y="96354"/>
                    </a:lnTo>
                    <a:lnTo>
                      <a:pt x="244660" y="101772"/>
                    </a:lnTo>
                    <a:lnTo>
                      <a:pt x="250536" y="106792"/>
                    </a:lnTo>
                    <a:lnTo>
                      <a:pt x="257082" y="114284"/>
                    </a:lnTo>
                    <a:lnTo>
                      <a:pt x="260723" y="123352"/>
                    </a:lnTo>
                    <a:lnTo>
                      <a:pt x="262132" y="133229"/>
                    </a:lnTo>
                    <a:lnTo>
                      <a:pt x="261981" y="143147"/>
                    </a:lnTo>
                    <a:lnTo>
                      <a:pt x="249179" y="184441"/>
                    </a:lnTo>
                    <a:lnTo>
                      <a:pt x="225915" y="205185"/>
                    </a:lnTo>
                    <a:lnTo>
                      <a:pt x="213579" y="215615"/>
                    </a:lnTo>
                    <a:lnTo>
                      <a:pt x="191783" y="253462"/>
                    </a:lnTo>
                    <a:lnTo>
                      <a:pt x="191237" y="260035"/>
                    </a:lnTo>
                    <a:lnTo>
                      <a:pt x="191240" y="266641"/>
                    </a:lnTo>
                    <a:lnTo>
                      <a:pt x="206044" y="247279"/>
                    </a:lnTo>
                    <a:lnTo>
                      <a:pt x="213125" y="238483"/>
                    </a:lnTo>
                    <a:lnTo>
                      <a:pt x="219993" y="230767"/>
                    </a:lnTo>
                    <a:lnTo>
                      <a:pt x="245322" y="207351"/>
                    </a:lnTo>
                    <a:lnTo>
                      <a:pt x="279215" y="174971"/>
                    </a:lnTo>
                    <a:lnTo>
                      <a:pt x="306045" y="140906"/>
                    </a:lnTo>
                    <a:lnTo>
                      <a:pt x="310189" y="112436"/>
                    </a:lnTo>
                    <a:lnTo>
                      <a:pt x="300058" y="99015"/>
                    </a:lnTo>
                    <a:lnTo>
                      <a:pt x="286130" y="86051"/>
                    </a:lnTo>
                    <a:lnTo>
                      <a:pt x="271286" y="73661"/>
                    </a:lnTo>
                    <a:lnTo>
                      <a:pt x="258410" y="61966"/>
                    </a:lnTo>
                    <a:lnTo>
                      <a:pt x="243641" y="45220"/>
                    </a:lnTo>
                    <a:lnTo>
                      <a:pt x="225349" y="25042"/>
                    </a:lnTo>
                    <a:lnTo>
                      <a:pt x="205148" y="7834"/>
                    </a:lnTo>
                    <a:lnTo>
                      <a:pt x="184654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2" name="object 310">
                <a:extLst>
                  <a:ext uri="{FF2B5EF4-FFF2-40B4-BE49-F238E27FC236}">
                    <a16:creationId xmlns:a16="http://schemas.microsoft.com/office/drawing/2014/main" id="{8F8568C4-B467-A06A-8FAD-8FE8A2421C96}"/>
                  </a:ext>
                </a:extLst>
              </p:cNvPr>
              <p:cNvSpPr/>
              <p:nvPr/>
            </p:nvSpPr>
            <p:spPr>
              <a:xfrm>
                <a:off x="11254283" y="4351572"/>
                <a:ext cx="187960" cy="189230"/>
              </a:xfrm>
              <a:custGeom>
                <a:avLst/>
                <a:gdLst/>
                <a:ahLst/>
                <a:cxnLst/>
                <a:rect l="l" t="t" r="r" b="b"/>
                <a:pathLst>
                  <a:path w="187959" h="189229">
                    <a:moveTo>
                      <a:pt x="27863" y="105448"/>
                    </a:moveTo>
                    <a:lnTo>
                      <a:pt x="27457" y="97459"/>
                    </a:lnTo>
                    <a:lnTo>
                      <a:pt x="16510" y="88900"/>
                    </a:lnTo>
                    <a:lnTo>
                      <a:pt x="8013" y="87452"/>
                    </a:lnTo>
                    <a:lnTo>
                      <a:pt x="3708" y="93141"/>
                    </a:lnTo>
                    <a:lnTo>
                      <a:pt x="0" y="98031"/>
                    </a:lnTo>
                    <a:lnTo>
                      <a:pt x="342" y="106133"/>
                    </a:lnTo>
                    <a:lnTo>
                      <a:pt x="8890" y="116192"/>
                    </a:lnTo>
                    <a:lnTo>
                      <a:pt x="17233" y="114617"/>
                    </a:lnTo>
                    <a:lnTo>
                      <a:pt x="27863" y="105448"/>
                    </a:lnTo>
                    <a:close/>
                  </a:path>
                  <a:path w="187959" h="189229">
                    <a:moveTo>
                      <a:pt x="71374" y="177774"/>
                    </a:moveTo>
                    <a:lnTo>
                      <a:pt x="70307" y="167322"/>
                    </a:lnTo>
                    <a:lnTo>
                      <a:pt x="65671" y="161226"/>
                    </a:lnTo>
                    <a:lnTo>
                      <a:pt x="60515" y="157314"/>
                    </a:lnTo>
                    <a:lnTo>
                      <a:pt x="54292" y="156451"/>
                    </a:lnTo>
                    <a:lnTo>
                      <a:pt x="47929" y="158013"/>
                    </a:lnTo>
                    <a:lnTo>
                      <a:pt x="42379" y="161366"/>
                    </a:lnTo>
                    <a:lnTo>
                      <a:pt x="38138" y="166865"/>
                    </a:lnTo>
                    <a:lnTo>
                      <a:pt x="36995" y="173088"/>
                    </a:lnTo>
                    <a:lnTo>
                      <a:pt x="38849" y="179171"/>
                    </a:lnTo>
                    <a:lnTo>
                      <a:pt x="43586" y="184251"/>
                    </a:lnTo>
                    <a:lnTo>
                      <a:pt x="49174" y="187147"/>
                    </a:lnTo>
                    <a:lnTo>
                      <a:pt x="55651" y="188633"/>
                    </a:lnTo>
                    <a:lnTo>
                      <a:pt x="61899" y="187883"/>
                    </a:lnTo>
                    <a:lnTo>
                      <a:pt x="66865" y="184111"/>
                    </a:lnTo>
                    <a:lnTo>
                      <a:pt x="71374" y="177774"/>
                    </a:lnTo>
                    <a:close/>
                  </a:path>
                  <a:path w="187959" h="189229">
                    <a:moveTo>
                      <a:pt x="94615" y="15684"/>
                    </a:moveTo>
                    <a:lnTo>
                      <a:pt x="93433" y="8877"/>
                    </a:lnTo>
                    <a:lnTo>
                      <a:pt x="90297" y="4851"/>
                    </a:lnTo>
                    <a:lnTo>
                      <a:pt x="86499" y="0"/>
                    </a:lnTo>
                    <a:lnTo>
                      <a:pt x="79984" y="254"/>
                    </a:lnTo>
                    <a:lnTo>
                      <a:pt x="73494" y="8940"/>
                    </a:lnTo>
                    <a:lnTo>
                      <a:pt x="71551" y="15963"/>
                    </a:lnTo>
                    <a:lnTo>
                      <a:pt x="79730" y="22186"/>
                    </a:lnTo>
                    <a:lnTo>
                      <a:pt x="86106" y="21729"/>
                    </a:lnTo>
                    <a:lnTo>
                      <a:pt x="94615" y="15684"/>
                    </a:lnTo>
                    <a:close/>
                  </a:path>
                  <a:path w="187959" h="189229">
                    <a:moveTo>
                      <a:pt x="187337" y="72529"/>
                    </a:moveTo>
                    <a:lnTo>
                      <a:pt x="186677" y="58902"/>
                    </a:lnTo>
                    <a:lnTo>
                      <a:pt x="180060" y="51193"/>
                    </a:lnTo>
                    <a:lnTo>
                      <a:pt x="169125" y="50812"/>
                    </a:lnTo>
                    <a:lnTo>
                      <a:pt x="159778" y="50495"/>
                    </a:lnTo>
                    <a:lnTo>
                      <a:pt x="150571" y="55232"/>
                    </a:lnTo>
                    <a:lnTo>
                      <a:pt x="148983" y="60985"/>
                    </a:lnTo>
                    <a:lnTo>
                      <a:pt x="149631" y="65824"/>
                    </a:lnTo>
                    <a:lnTo>
                      <a:pt x="153593" y="70040"/>
                    </a:lnTo>
                    <a:lnTo>
                      <a:pt x="159702" y="73304"/>
                    </a:lnTo>
                    <a:lnTo>
                      <a:pt x="166839" y="75285"/>
                    </a:lnTo>
                    <a:lnTo>
                      <a:pt x="178371" y="77254"/>
                    </a:lnTo>
                    <a:lnTo>
                      <a:pt x="187337" y="7252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3" name="object 311">
                <a:extLst>
                  <a:ext uri="{FF2B5EF4-FFF2-40B4-BE49-F238E27FC236}">
                    <a16:creationId xmlns:a16="http://schemas.microsoft.com/office/drawing/2014/main" id="{E81D7B0D-BDEF-507D-975A-B37209180CEF}"/>
                  </a:ext>
                </a:extLst>
              </p:cNvPr>
              <p:cNvSpPr/>
              <p:nvPr/>
            </p:nvSpPr>
            <p:spPr>
              <a:xfrm>
                <a:off x="11211535" y="4498714"/>
                <a:ext cx="93345" cy="90170"/>
              </a:xfrm>
              <a:custGeom>
                <a:avLst/>
                <a:gdLst/>
                <a:ahLst/>
                <a:cxnLst/>
                <a:rect l="l" t="t" r="r" b="b"/>
                <a:pathLst>
                  <a:path w="93345" h="90170">
                    <a:moveTo>
                      <a:pt x="24066" y="13106"/>
                    </a:moveTo>
                    <a:lnTo>
                      <a:pt x="22491" y="7797"/>
                    </a:lnTo>
                    <a:lnTo>
                      <a:pt x="13741" y="2590"/>
                    </a:lnTo>
                    <a:lnTo>
                      <a:pt x="8826" y="0"/>
                    </a:lnTo>
                    <a:lnTo>
                      <a:pt x="5524" y="1244"/>
                    </a:lnTo>
                    <a:lnTo>
                      <a:pt x="2235" y="2476"/>
                    </a:lnTo>
                    <a:lnTo>
                      <a:pt x="0" y="11010"/>
                    </a:lnTo>
                    <a:lnTo>
                      <a:pt x="7734" y="25552"/>
                    </a:lnTo>
                    <a:lnTo>
                      <a:pt x="16522" y="24790"/>
                    </a:lnTo>
                    <a:lnTo>
                      <a:pt x="24066" y="13106"/>
                    </a:lnTo>
                    <a:close/>
                  </a:path>
                  <a:path w="93345" h="90170">
                    <a:moveTo>
                      <a:pt x="93345" y="84670"/>
                    </a:moveTo>
                    <a:lnTo>
                      <a:pt x="67487" y="49898"/>
                    </a:lnTo>
                    <a:lnTo>
                      <a:pt x="31445" y="29298"/>
                    </a:lnTo>
                    <a:lnTo>
                      <a:pt x="29438" y="32499"/>
                    </a:lnTo>
                    <a:lnTo>
                      <a:pt x="53047" y="68478"/>
                    </a:lnTo>
                    <a:lnTo>
                      <a:pt x="89789" y="89547"/>
                    </a:lnTo>
                    <a:lnTo>
                      <a:pt x="93345" y="8467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04" name="object 312">
                <a:extLst>
                  <a:ext uri="{FF2B5EF4-FFF2-40B4-BE49-F238E27FC236}">
                    <a16:creationId xmlns:a16="http://schemas.microsoft.com/office/drawing/2014/main" id="{D611D509-B9F9-F0D0-BFB1-2F3FFB330A5E}"/>
                  </a:ext>
                </a:extLst>
              </p:cNvPr>
              <p:cNvPicPr/>
              <p:nvPr/>
            </p:nvPicPr>
            <p:blipFill>
              <a:blip r:embed="rId236" cstate="print"/>
              <a:stretch>
                <a:fillRect/>
              </a:stretch>
            </p:blipFill>
            <p:spPr>
              <a:xfrm>
                <a:off x="11293666" y="4456744"/>
                <a:ext cx="306859" cy="292017"/>
              </a:xfrm>
              <a:prstGeom prst="rect">
                <a:avLst/>
              </a:prstGeom>
            </p:spPr>
          </p:pic>
          <p:sp>
            <p:nvSpPr>
              <p:cNvPr id="2205" name="object 313">
                <a:extLst>
                  <a:ext uri="{FF2B5EF4-FFF2-40B4-BE49-F238E27FC236}">
                    <a16:creationId xmlns:a16="http://schemas.microsoft.com/office/drawing/2014/main" id="{42CB00ED-3B84-CC52-8A82-16DA6FE4A659}"/>
                  </a:ext>
                </a:extLst>
              </p:cNvPr>
              <p:cNvSpPr/>
              <p:nvPr/>
            </p:nvSpPr>
            <p:spPr>
              <a:xfrm>
                <a:off x="11294388" y="4456598"/>
                <a:ext cx="306705" cy="255904"/>
              </a:xfrm>
              <a:custGeom>
                <a:avLst/>
                <a:gdLst/>
                <a:ahLst/>
                <a:cxnLst/>
                <a:rect l="l" t="t" r="r" b="b"/>
                <a:pathLst>
                  <a:path w="306704" h="255904">
                    <a:moveTo>
                      <a:pt x="194206" y="0"/>
                    </a:moveTo>
                    <a:lnTo>
                      <a:pt x="144519" y="27318"/>
                    </a:lnTo>
                    <a:lnTo>
                      <a:pt x="132051" y="38595"/>
                    </a:lnTo>
                    <a:lnTo>
                      <a:pt x="103988" y="60228"/>
                    </a:lnTo>
                    <a:lnTo>
                      <a:pt x="63400" y="90389"/>
                    </a:lnTo>
                    <a:lnTo>
                      <a:pt x="24125" y="122981"/>
                    </a:lnTo>
                    <a:lnTo>
                      <a:pt x="0" y="151908"/>
                    </a:lnTo>
                    <a:lnTo>
                      <a:pt x="4861" y="171073"/>
                    </a:lnTo>
                    <a:lnTo>
                      <a:pt x="17418" y="171608"/>
                    </a:lnTo>
                    <a:lnTo>
                      <a:pt x="30249" y="162340"/>
                    </a:lnTo>
                    <a:lnTo>
                      <a:pt x="62148" y="128037"/>
                    </a:lnTo>
                    <a:lnTo>
                      <a:pt x="74670" y="116871"/>
                    </a:lnTo>
                    <a:lnTo>
                      <a:pt x="88119" y="106719"/>
                    </a:lnTo>
                    <a:lnTo>
                      <a:pt x="102203" y="97431"/>
                    </a:lnTo>
                    <a:lnTo>
                      <a:pt x="116628" y="88855"/>
                    </a:lnTo>
                    <a:lnTo>
                      <a:pt x="129719" y="80001"/>
                    </a:lnTo>
                    <a:lnTo>
                      <a:pt x="170888" y="56521"/>
                    </a:lnTo>
                    <a:lnTo>
                      <a:pt x="179285" y="55307"/>
                    </a:lnTo>
                    <a:lnTo>
                      <a:pt x="183463" y="55317"/>
                    </a:lnTo>
                    <a:lnTo>
                      <a:pt x="220935" y="74911"/>
                    </a:lnTo>
                    <a:lnTo>
                      <a:pt x="239824" y="97781"/>
                    </a:lnTo>
                    <a:lnTo>
                      <a:pt x="244646" y="103514"/>
                    </a:lnTo>
                    <a:lnTo>
                      <a:pt x="249754" y="108886"/>
                    </a:lnTo>
                    <a:lnTo>
                      <a:pt x="255253" y="116697"/>
                    </a:lnTo>
                    <a:lnTo>
                      <a:pt x="257824" y="125722"/>
                    </a:lnTo>
                    <a:lnTo>
                      <a:pt x="258181" y="135295"/>
                    </a:lnTo>
                    <a:lnTo>
                      <a:pt x="257042" y="144749"/>
                    </a:lnTo>
                    <a:lnTo>
                      <a:pt x="240690" y="182893"/>
                    </a:lnTo>
                    <a:lnTo>
                      <a:pt x="216408" y="200364"/>
                    </a:lnTo>
                    <a:lnTo>
                      <a:pt x="203588" y="209086"/>
                    </a:lnTo>
                    <a:lnTo>
                      <a:pt x="179453" y="238641"/>
                    </a:lnTo>
                    <a:lnTo>
                      <a:pt x="177160" y="255562"/>
                    </a:lnTo>
                    <a:lnTo>
                      <a:pt x="193227" y="238558"/>
                    </a:lnTo>
                    <a:lnTo>
                      <a:pt x="200867" y="230869"/>
                    </a:lnTo>
                    <a:lnTo>
                      <a:pt x="208196" y="224192"/>
                    </a:lnTo>
                    <a:lnTo>
                      <a:pt x="234715" y="204371"/>
                    </a:lnTo>
                    <a:lnTo>
                      <a:pt x="270309" y="176850"/>
                    </a:lnTo>
                    <a:lnTo>
                      <a:pt x="299330" y="147017"/>
                    </a:lnTo>
                    <a:lnTo>
                      <a:pt x="306130" y="120258"/>
                    </a:lnTo>
                    <a:lnTo>
                      <a:pt x="297804" y="106426"/>
                    </a:lnTo>
                    <a:lnTo>
                      <a:pt x="285806" y="92654"/>
                    </a:lnTo>
                    <a:lnTo>
                      <a:pt x="272873" y="79341"/>
                    </a:lnTo>
                    <a:lnTo>
                      <a:pt x="261744" y="66888"/>
                    </a:lnTo>
                    <a:lnTo>
                      <a:pt x="249323" y="49427"/>
                    </a:lnTo>
                    <a:lnTo>
                      <a:pt x="233881" y="28336"/>
                    </a:lnTo>
                    <a:lnTo>
                      <a:pt x="216318" y="9888"/>
                    </a:lnTo>
                    <a:lnTo>
                      <a:pt x="197536" y="356"/>
                    </a:lnTo>
                    <a:lnTo>
                      <a:pt x="194206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6" name="object 314">
                <a:extLst>
                  <a:ext uri="{FF2B5EF4-FFF2-40B4-BE49-F238E27FC236}">
                    <a16:creationId xmlns:a16="http://schemas.microsoft.com/office/drawing/2014/main" id="{70741F39-3B17-50AE-4584-2FDF3A58A1F1}"/>
                  </a:ext>
                </a:extLst>
              </p:cNvPr>
              <p:cNvSpPr/>
              <p:nvPr/>
            </p:nvSpPr>
            <p:spPr>
              <a:xfrm>
                <a:off x="11384775" y="4502625"/>
                <a:ext cx="182880" cy="177800"/>
              </a:xfrm>
              <a:custGeom>
                <a:avLst/>
                <a:gdLst/>
                <a:ahLst/>
                <a:cxnLst/>
                <a:rect l="l" t="t" r="r" b="b"/>
                <a:pathLst>
                  <a:path w="182879" h="177800">
                    <a:moveTo>
                      <a:pt x="26758" y="87541"/>
                    </a:moveTo>
                    <a:lnTo>
                      <a:pt x="17157" y="78270"/>
                    </a:lnTo>
                    <a:lnTo>
                      <a:pt x="9207" y="76047"/>
                    </a:lnTo>
                    <a:lnTo>
                      <a:pt x="4508" y="81051"/>
                    </a:lnTo>
                    <a:lnTo>
                      <a:pt x="508" y="85331"/>
                    </a:lnTo>
                    <a:lnTo>
                      <a:pt x="0" y="93116"/>
                    </a:lnTo>
                    <a:lnTo>
                      <a:pt x="7150" y="103555"/>
                    </a:lnTo>
                    <a:lnTo>
                      <a:pt x="15278" y="102908"/>
                    </a:lnTo>
                    <a:lnTo>
                      <a:pt x="26352" y="95199"/>
                    </a:lnTo>
                    <a:lnTo>
                      <a:pt x="26758" y="87541"/>
                    </a:lnTo>
                    <a:close/>
                  </a:path>
                  <a:path w="182879" h="177800">
                    <a:moveTo>
                      <a:pt x="60680" y="158534"/>
                    </a:moveTo>
                    <a:lnTo>
                      <a:pt x="56857" y="152234"/>
                    </a:lnTo>
                    <a:lnTo>
                      <a:pt x="52324" y="147980"/>
                    </a:lnTo>
                    <a:lnTo>
                      <a:pt x="46469" y="146532"/>
                    </a:lnTo>
                    <a:lnTo>
                      <a:pt x="40246" y="147396"/>
                    </a:lnTo>
                    <a:lnTo>
                      <a:pt x="34607" y="150037"/>
                    </a:lnTo>
                    <a:lnTo>
                      <a:pt x="30010" y="154876"/>
                    </a:lnTo>
                    <a:lnTo>
                      <a:pt x="28295" y="160693"/>
                    </a:lnTo>
                    <a:lnTo>
                      <a:pt x="29451" y="166687"/>
                    </a:lnTo>
                    <a:lnTo>
                      <a:pt x="33477" y="172008"/>
                    </a:lnTo>
                    <a:lnTo>
                      <a:pt x="38519" y="175336"/>
                    </a:lnTo>
                    <a:lnTo>
                      <a:pt x="44551" y="177393"/>
                    </a:lnTo>
                    <a:lnTo>
                      <a:pt x="50596" y="177304"/>
                    </a:lnTo>
                    <a:lnTo>
                      <a:pt x="55714" y="174205"/>
                    </a:lnTo>
                    <a:lnTo>
                      <a:pt x="60655" y="168605"/>
                    </a:lnTo>
                    <a:lnTo>
                      <a:pt x="60680" y="158534"/>
                    </a:lnTo>
                    <a:close/>
                  </a:path>
                  <a:path w="182879" h="177800">
                    <a:moveTo>
                      <a:pt x="99060" y="16205"/>
                    </a:moveTo>
                    <a:lnTo>
                      <a:pt x="98602" y="9575"/>
                    </a:lnTo>
                    <a:lnTo>
                      <a:pt x="96012" y="5422"/>
                    </a:lnTo>
                    <a:lnTo>
                      <a:pt x="92875" y="393"/>
                    </a:lnTo>
                    <a:lnTo>
                      <a:pt x="86626" y="0"/>
                    </a:lnTo>
                    <a:lnTo>
                      <a:pt x="79565" y="7632"/>
                    </a:lnTo>
                    <a:lnTo>
                      <a:pt x="77012" y="14147"/>
                    </a:lnTo>
                    <a:lnTo>
                      <a:pt x="84188" y="20904"/>
                    </a:lnTo>
                    <a:lnTo>
                      <a:pt x="90322" y="21120"/>
                    </a:lnTo>
                    <a:lnTo>
                      <a:pt x="99060" y="16205"/>
                    </a:lnTo>
                    <a:close/>
                  </a:path>
                  <a:path w="182879" h="177800">
                    <a:moveTo>
                      <a:pt x="182613" y="66649"/>
                    </a:moveTo>
                    <a:lnTo>
                      <a:pt x="177063" y="58635"/>
                    </a:lnTo>
                    <a:lnTo>
                      <a:pt x="166662" y="57188"/>
                    </a:lnTo>
                    <a:lnTo>
                      <a:pt x="157772" y="55943"/>
                    </a:lnTo>
                    <a:lnTo>
                      <a:pt x="148513" y="59524"/>
                    </a:lnTo>
                    <a:lnTo>
                      <a:pt x="146431" y="64884"/>
                    </a:lnTo>
                    <a:lnTo>
                      <a:pt x="146558" y="69570"/>
                    </a:lnTo>
                    <a:lnTo>
                      <a:pt x="149910" y="73990"/>
                    </a:lnTo>
                    <a:lnTo>
                      <a:pt x="155422" y="77711"/>
                    </a:lnTo>
                    <a:lnTo>
                      <a:pt x="162039" y="80327"/>
                    </a:lnTo>
                    <a:lnTo>
                      <a:pt x="172847" y="83337"/>
                    </a:lnTo>
                    <a:lnTo>
                      <a:pt x="181889" y="79730"/>
                    </a:lnTo>
                    <a:lnTo>
                      <a:pt x="182613" y="6664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7" name="object 315">
                <a:extLst>
                  <a:ext uri="{FF2B5EF4-FFF2-40B4-BE49-F238E27FC236}">
                    <a16:creationId xmlns:a16="http://schemas.microsoft.com/office/drawing/2014/main" id="{3B17DF92-9168-CB16-A440-1E69CF3DC69B}"/>
                  </a:ext>
                </a:extLst>
              </p:cNvPr>
              <p:cNvSpPr/>
              <p:nvPr/>
            </p:nvSpPr>
            <p:spPr>
              <a:xfrm>
                <a:off x="11338433" y="4631454"/>
                <a:ext cx="81915" cy="93980"/>
              </a:xfrm>
              <a:custGeom>
                <a:avLst/>
                <a:gdLst/>
                <a:ahLst/>
                <a:cxnLst/>
                <a:rect l="l" t="t" r="r" b="b"/>
                <a:pathLst>
                  <a:path w="81915" h="93979">
                    <a:moveTo>
                      <a:pt x="22771" y="14046"/>
                    </a:moveTo>
                    <a:lnTo>
                      <a:pt x="21805" y="8826"/>
                    </a:lnTo>
                    <a:lnTo>
                      <a:pt x="13982" y="2971"/>
                    </a:lnTo>
                    <a:lnTo>
                      <a:pt x="9537" y="0"/>
                    </a:lnTo>
                    <a:lnTo>
                      <a:pt x="6261" y="863"/>
                    </a:lnTo>
                    <a:lnTo>
                      <a:pt x="2984" y="1727"/>
                    </a:lnTo>
                    <a:lnTo>
                      <a:pt x="0" y="9626"/>
                    </a:lnTo>
                    <a:lnTo>
                      <a:pt x="5943" y="24269"/>
                    </a:lnTo>
                    <a:lnTo>
                      <a:pt x="14401" y="24447"/>
                    </a:lnTo>
                    <a:lnTo>
                      <a:pt x="22771" y="14046"/>
                    </a:lnTo>
                    <a:close/>
                  </a:path>
                  <a:path w="81915" h="93979">
                    <a:moveTo>
                      <a:pt x="81749" y="89281"/>
                    </a:moveTo>
                    <a:lnTo>
                      <a:pt x="60540" y="53505"/>
                    </a:lnTo>
                    <a:lnTo>
                      <a:pt x="28194" y="30226"/>
                    </a:lnTo>
                    <a:lnTo>
                      <a:pt x="25958" y="33096"/>
                    </a:lnTo>
                    <a:lnTo>
                      <a:pt x="44907" y="69799"/>
                    </a:lnTo>
                    <a:lnTo>
                      <a:pt x="77863" y="93586"/>
                    </a:lnTo>
                    <a:lnTo>
                      <a:pt x="81749" y="89281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08" name="object 316">
                <a:extLst>
                  <a:ext uri="{FF2B5EF4-FFF2-40B4-BE49-F238E27FC236}">
                    <a16:creationId xmlns:a16="http://schemas.microsoft.com/office/drawing/2014/main" id="{BE041C75-1970-C426-7776-6823B8738EF4}"/>
                  </a:ext>
                </a:extLst>
              </p:cNvPr>
              <p:cNvPicPr/>
              <p:nvPr/>
            </p:nvPicPr>
            <p:blipFill>
              <a:blip r:embed="rId237" cstate="print"/>
              <a:stretch>
                <a:fillRect/>
              </a:stretch>
            </p:blipFill>
            <p:spPr>
              <a:xfrm>
                <a:off x="11258641" y="4637283"/>
                <a:ext cx="137733" cy="152665"/>
              </a:xfrm>
              <a:prstGeom prst="rect">
                <a:avLst/>
              </a:prstGeom>
            </p:spPr>
          </p:pic>
          <p:sp>
            <p:nvSpPr>
              <p:cNvPr id="2209" name="object 317">
                <a:extLst>
                  <a:ext uri="{FF2B5EF4-FFF2-40B4-BE49-F238E27FC236}">
                    <a16:creationId xmlns:a16="http://schemas.microsoft.com/office/drawing/2014/main" id="{F9769527-9F84-2DAD-430D-FBD10A255A02}"/>
                  </a:ext>
                </a:extLst>
              </p:cNvPr>
              <p:cNvSpPr/>
              <p:nvPr/>
            </p:nvSpPr>
            <p:spPr>
              <a:xfrm>
                <a:off x="11379940" y="4589026"/>
                <a:ext cx="365760" cy="331470"/>
              </a:xfrm>
              <a:custGeom>
                <a:avLst/>
                <a:gdLst/>
                <a:ahLst/>
                <a:cxnLst/>
                <a:rect l="l" t="t" r="r" b="b"/>
                <a:pathLst>
                  <a:path w="365759" h="331470">
                    <a:moveTo>
                      <a:pt x="257373" y="52"/>
                    </a:moveTo>
                    <a:lnTo>
                      <a:pt x="255645" y="0"/>
                    </a:lnTo>
                    <a:lnTo>
                      <a:pt x="239084" y="3790"/>
                    </a:lnTo>
                    <a:lnTo>
                      <a:pt x="223165" y="13729"/>
                    </a:lnTo>
                    <a:lnTo>
                      <a:pt x="195594" y="37150"/>
                    </a:lnTo>
                    <a:lnTo>
                      <a:pt x="107987" y="94501"/>
                    </a:lnTo>
                    <a:lnTo>
                      <a:pt x="63378" y="131696"/>
                    </a:lnTo>
                    <a:lnTo>
                      <a:pt x="44363" y="168476"/>
                    </a:lnTo>
                    <a:lnTo>
                      <a:pt x="42345" y="176186"/>
                    </a:lnTo>
                    <a:lnTo>
                      <a:pt x="38384" y="181728"/>
                    </a:lnTo>
                    <a:lnTo>
                      <a:pt x="32681" y="186212"/>
                    </a:lnTo>
                    <a:lnTo>
                      <a:pt x="15856" y="196539"/>
                    </a:lnTo>
                    <a:lnTo>
                      <a:pt x="6100" y="203546"/>
                    </a:lnTo>
                    <a:lnTo>
                      <a:pt x="0" y="211459"/>
                    </a:lnTo>
                    <a:lnTo>
                      <a:pt x="1391" y="219972"/>
                    </a:lnTo>
                    <a:lnTo>
                      <a:pt x="8776" y="223530"/>
                    </a:lnTo>
                    <a:lnTo>
                      <a:pt x="17473" y="219357"/>
                    </a:lnTo>
                    <a:lnTo>
                      <a:pt x="26545" y="211308"/>
                    </a:lnTo>
                    <a:lnTo>
                      <a:pt x="35055" y="203239"/>
                    </a:lnTo>
                    <a:lnTo>
                      <a:pt x="42017" y="199099"/>
                    </a:lnTo>
                    <a:lnTo>
                      <a:pt x="50935" y="196067"/>
                    </a:lnTo>
                    <a:lnTo>
                      <a:pt x="56863" y="197079"/>
                    </a:lnTo>
                    <a:lnTo>
                      <a:pt x="54855" y="205072"/>
                    </a:lnTo>
                    <a:lnTo>
                      <a:pt x="52007" y="209721"/>
                    </a:lnTo>
                    <a:lnTo>
                      <a:pt x="44845" y="212967"/>
                    </a:lnTo>
                    <a:lnTo>
                      <a:pt x="30938" y="221698"/>
                    </a:lnTo>
                    <a:lnTo>
                      <a:pt x="21196" y="228720"/>
                    </a:lnTo>
                    <a:lnTo>
                      <a:pt x="14848" y="236292"/>
                    </a:lnTo>
                    <a:lnTo>
                      <a:pt x="15547" y="243856"/>
                    </a:lnTo>
                    <a:lnTo>
                      <a:pt x="23188" y="246310"/>
                    </a:lnTo>
                    <a:lnTo>
                      <a:pt x="33731" y="241441"/>
                    </a:lnTo>
                    <a:lnTo>
                      <a:pt x="44913" y="233052"/>
                    </a:lnTo>
                    <a:lnTo>
                      <a:pt x="63274" y="217532"/>
                    </a:lnTo>
                    <a:lnTo>
                      <a:pt x="74708" y="218778"/>
                    </a:lnTo>
                    <a:lnTo>
                      <a:pt x="71986" y="226600"/>
                    </a:lnTo>
                    <a:lnTo>
                      <a:pt x="64991" y="234505"/>
                    </a:lnTo>
                    <a:lnTo>
                      <a:pt x="60059" y="236903"/>
                    </a:lnTo>
                    <a:lnTo>
                      <a:pt x="47739" y="244309"/>
                    </a:lnTo>
                    <a:lnTo>
                      <a:pt x="39166" y="250341"/>
                    </a:lnTo>
                    <a:lnTo>
                      <a:pt x="32770" y="257754"/>
                    </a:lnTo>
                    <a:lnTo>
                      <a:pt x="31034" y="266819"/>
                    </a:lnTo>
                    <a:lnTo>
                      <a:pt x="36149" y="270870"/>
                    </a:lnTo>
                    <a:lnTo>
                      <a:pt x="46426" y="266079"/>
                    </a:lnTo>
                    <a:lnTo>
                      <a:pt x="58525" y="256999"/>
                    </a:lnTo>
                    <a:lnTo>
                      <a:pt x="72813" y="245133"/>
                    </a:lnTo>
                    <a:lnTo>
                      <a:pt x="77389" y="242243"/>
                    </a:lnTo>
                    <a:lnTo>
                      <a:pt x="86446" y="238914"/>
                    </a:lnTo>
                    <a:lnTo>
                      <a:pt x="91294" y="238076"/>
                    </a:lnTo>
                    <a:lnTo>
                      <a:pt x="89933" y="249720"/>
                    </a:lnTo>
                    <a:lnTo>
                      <a:pt x="76760" y="256295"/>
                    </a:lnTo>
                    <a:lnTo>
                      <a:pt x="62981" y="265201"/>
                    </a:lnTo>
                    <a:lnTo>
                      <a:pt x="53253" y="272241"/>
                    </a:lnTo>
                    <a:lnTo>
                      <a:pt x="46667" y="279492"/>
                    </a:lnTo>
                    <a:lnTo>
                      <a:pt x="46698" y="286158"/>
                    </a:lnTo>
                    <a:lnTo>
                      <a:pt x="53677" y="287702"/>
                    </a:lnTo>
                    <a:lnTo>
                      <a:pt x="63987" y="282507"/>
                    </a:lnTo>
                    <a:lnTo>
                      <a:pt x="75186" y="274134"/>
                    </a:lnTo>
                    <a:lnTo>
                      <a:pt x="88571" y="263070"/>
                    </a:lnTo>
                    <a:lnTo>
                      <a:pt x="95995" y="257657"/>
                    </a:lnTo>
                    <a:lnTo>
                      <a:pt x="101000" y="257363"/>
                    </a:lnTo>
                    <a:lnTo>
                      <a:pt x="107098" y="259733"/>
                    </a:lnTo>
                    <a:lnTo>
                      <a:pt x="104068" y="266097"/>
                    </a:lnTo>
                    <a:lnTo>
                      <a:pt x="97175" y="273100"/>
                    </a:lnTo>
                    <a:lnTo>
                      <a:pt x="91681" y="277384"/>
                    </a:lnTo>
                    <a:lnTo>
                      <a:pt x="82661" y="282543"/>
                    </a:lnTo>
                    <a:lnTo>
                      <a:pt x="73170" y="288801"/>
                    </a:lnTo>
                    <a:lnTo>
                      <a:pt x="66524" y="296038"/>
                    </a:lnTo>
                    <a:lnTo>
                      <a:pt x="66038" y="304137"/>
                    </a:lnTo>
                    <a:lnTo>
                      <a:pt x="72570" y="307028"/>
                    </a:lnTo>
                    <a:lnTo>
                      <a:pt x="82949" y="301655"/>
                    </a:lnTo>
                    <a:lnTo>
                      <a:pt x="94418" y="292395"/>
                    </a:lnTo>
                    <a:lnTo>
                      <a:pt x="106592" y="281551"/>
                    </a:lnTo>
                    <a:lnTo>
                      <a:pt x="112916" y="275290"/>
                    </a:lnTo>
                    <a:lnTo>
                      <a:pt x="121649" y="277111"/>
                    </a:lnTo>
                    <a:lnTo>
                      <a:pt x="118235" y="284891"/>
                    </a:lnTo>
                    <a:lnTo>
                      <a:pt x="111911" y="292650"/>
                    </a:lnTo>
                    <a:lnTo>
                      <a:pt x="106173" y="295488"/>
                    </a:lnTo>
                    <a:lnTo>
                      <a:pt x="91766" y="304272"/>
                    </a:lnTo>
                    <a:lnTo>
                      <a:pt x="82013" y="311275"/>
                    </a:lnTo>
                    <a:lnTo>
                      <a:pt x="75913" y="319185"/>
                    </a:lnTo>
                    <a:lnTo>
                      <a:pt x="77305" y="327696"/>
                    </a:lnTo>
                    <a:lnTo>
                      <a:pt x="85643" y="331095"/>
                    </a:lnTo>
                    <a:lnTo>
                      <a:pt x="96439" y="326562"/>
                    </a:lnTo>
                    <a:lnTo>
                      <a:pt x="107610" y="318150"/>
                    </a:lnTo>
                    <a:lnTo>
                      <a:pt x="117073" y="309917"/>
                    </a:lnTo>
                    <a:lnTo>
                      <a:pt x="126330" y="304500"/>
                    </a:lnTo>
                    <a:lnTo>
                      <a:pt x="136392" y="301413"/>
                    </a:lnTo>
                    <a:lnTo>
                      <a:pt x="144467" y="300020"/>
                    </a:lnTo>
                    <a:lnTo>
                      <a:pt x="147763" y="299687"/>
                    </a:lnTo>
                    <a:lnTo>
                      <a:pt x="175398" y="298093"/>
                    </a:lnTo>
                    <a:lnTo>
                      <a:pt x="203734" y="280301"/>
                    </a:lnTo>
                    <a:lnTo>
                      <a:pt x="231213" y="255797"/>
                    </a:lnTo>
                    <a:lnTo>
                      <a:pt x="256273" y="234066"/>
                    </a:lnTo>
                    <a:lnTo>
                      <a:pt x="285225" y="215312"/>
                    </a:lnTo>
                    <a:lnTo>
                      <a:pt x="324143" y="189185"/>
                    </a:lnTo>
                    <a:lnTo>
                      <a:pt x="356389" y="160195"/>
                    </a:lnTo>
                    <a:lnTo>
                      <a:pt x="365327" y="132854"/>
                    </a:lnTo>
                    <a:lnTo>
                      <a:pt x="357638" y="117899"/>
                    </a:lnTo>
                    <a:lnTo>
                      <a:pt x="346126" y="102748"/>
                    </a:lnTo>
                    <a:lnTo>
                      <a:pt x="333613" y="88009"/>
                    </a:lnTo>
                    <a:lnTo>
                      <a:pt x="322920" y="74290"/>
                    </a:lnTo>
                    <a:lnTo>
                      <a:pt x="311222" y="55270"/>
                    </a:lnTo>
                    <a:lnTo>
                      <a:pt x="296640" y="32267"/>
                    </a:lnTo>
                    <a:lnTo>
                      <a:pt x="279672" y="11865"/>
                    </a:lnTo>
                    <a:lnTo>
                      <a:pt x="260817" y="649"/>
                    </a:lnTo>
                    <a:lnTo>
                      <a:pt x="257373" y="52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0" name="object 318">
                <a:extLst>
                  <a:ext uri="{FF2B5EF4-FFF2-40B4-BE49-F238E27FC236}">
                    <a16:creationId xmlns:a16="http://schemas.microsoft.com/office/drawing/2014/main" id="{BF15578B-03FA-282A-1675-0FE293113A5C}"/>
                  </a:ext>
                </a:extLst>
              </p:cNvPr>
              <p:cNvSpPr/>
              <p:nvPr/>
            </p:nvSpPr>
            <p:spPr>
              <a:xfrm>
                <a:off x="11424302" y="4589020"/>
                <a:ext cx="321310" cy="264795"/>
              </a:xfrm>
              <a:custGeom>
                <a:avLst/>
                <a:gdLst/>
                <a:ahLst/>
                <a:cxnLst/>
                <a:rect l="l" t="t" r="r" b="b"/>
                <a:pathLst>
                  <a:path w="321309" h="264795">
                    <a:moveTo>
                      <a:pt x="213009" y="52"/>
                    </a:moveTo>
                    <a:lnTo>
                      <a:pt x="211281" y="0"/>
                    </a:lnTo>
                    <a:lnTo>
                      <a:pt x="194721" y="3795"/>
                    </a:lnTo>
                    <a:lnTo>
                      <a:pt x="178807" y="13735"/>
                    </a:lnTo>
                    <a:lnTo>
                      <a:pt x="151241" y="37161"/>
                    </a:lnTo>
                    <a:lnTo>
                      <a:pt x="63625" y="94511"/>
                    </a:lnTo>
                    <a:lnTo>
                      <a:pt x="19015" y="131706"/>
                    </a:lnTo>
                    <a:lnTo>
                      <a:pt x="0" y="168487"/>
                    </a:lnTo>
                    <a:lnTo>
                      <a:pt x="22524" y="156529"/>
                    </a:lnTo>
                    <a:lnTo>
                      <a:pt x="36991" y="147903"/>
                    </a:lnTo>
                    <a:lnTo>
                      <a:pt x="49663" y="138433"/>
                    </a:lnTo>
                    <a:lnTo>
                      <a:pt x="66804" y="123943"/>
                    </a:lnTo>
                    <a:lnTo>
                      <a:pt x="80604" y="113202"/>
                    </a:lnTo>
                    <a:lnTo>
                      <a:pt x="95295" y="103585"/>
                    </a:lnTo>
                    <a:lnTo>
                      <a:pt x="110583" y="94915"/>
                    </a:lnTo>
                    <a:lnTo>
                      <a:pt x="126174" y="87013"/>
                    </a:lnTo>
                    <a:lnTo>
                      <a:pt x="140401" y="78722"/>
                    </a:lnTo>
                    <a:lnTo>
                      <a:pt x="184832" y="57181"/>
                    </a:lnTo>
                    <a:lnTo>
                      <a:pt x="193638" y="56500"/>
                    </a:lnTo>
                    <a:lnTo>
                      <a:pt x="197983" y="56804"/>
                    </a:lnTo>
                    <a:lnTo>
                      <a:pt x="235571" y="79788"/>
                    </a:lnTo>
                    <a:lnTo>
                      <a:pt x="253607" y="104879"/>
                    </a:lnTo>
                    <a:lnTo>
                      <a:pt x="258219" y="111174"/>
                    </a:lnTo>
                    <a:lnTo>
                      <a:pt x="263154" y="117116"/>
                    </a:lnTo>
                    <a:lnTo>
                      <a:pt x="268328" y="125618"/>
                    </a:lnTo>
                    <a:lnTo>
                      <a:pt x="270370" y="135177"/>
                    </a:lnTo>
                    <a:lnTo>
                      <a:pt x="270073" y="145151"/>
                    </a:lnTo>
                    <a:lnTo>
                      <a:pt x="257469" y="182761"/>
                    </a:lnTo>
                    <a:lnTo>
                      <a:pt x="222114" y="209880"/>
                    </a:lnTo>
                    <a:lnTo>
                      <a:pt x="208179" y="218050"/>
                    </a:lnTo>
                    <a:lnTo>
                      <a:pt x="180252" y="251623"/>
                    </a:lnTo>
                    <a:lnTo>
                      <a:pt x="177471" y="264515"/>
                    </a:lnTo>
                    <a:lnTo>
                      <a:pt x="195359" y="247959"/>
                    </a:lnTo>
                    <a:lnTo>
                      <a:pt x="203835" y="240498"/>
                    </a:lnTo>
                    <a:lnTo>
                      <a:pt x="211920" y="234066"/>
                    </a:lnTo>
                    <a:lnTo>
                      <a:pt x="240867" y="215314"/>
                    </a:lnTo>
                    <a:lnTo>
                      <a:pt x="279784" y="189189"/>
                    </a:lnTo>
                    <a:lnTo>
                      <a:pt x="312030" y="160199"/>
                    </a:lnTo>
                    <a:lnTo>
                      <a:pt x="320964" y="132854"/>
                    </a:lnTo>
                    <a:lnTo>
                      <a:pt x="313274" y="117905"/>
                    </a:lnTo>
                    <a:lnTo>
                      <a:pt x="301763" y="102756"/>
                    </a:lnTo>
                    <a:lnTo>
                      <a:pt x="289250" y="88014"/>
                    </a:lnTo>
                    <a:lnTo>
                      <a:pt x="278556" y="74290"/>
                    </a:lnTo>
                    <a:lnTo>
                      <a:pt x="266862" y="55276"/>
                    </a:lnTo>
                    <a:lnTo>
                      <a:pt x="252280" y="32276"/>
                    </a:lnTo>
                    <a:lnTo>
                      <a:pt x="235310" y="11875"/>
                    </a:lnTo>
                    <a:lnTo>
                      <a:pt x="216454" y="659"/>
                    </a:lnTo>
                    <a:lnTo>
                      <a:pt x="213009" y="52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1" name="object 319">
                <a:extLst>
                  <a:ext uri="{FF2B5EF4-FFF2-40B4-BE49-F238E27FC236}">
                    <a16:creationId xmlns:a16="http://schemas.microsoft.com/office/drawing/2014/main" id="{033237E5-0FA6-29C3-C0C8-2FF3B8A4F45F}"/>
                  </a:ext>
                </a:extLst>
              </p:cNvPr>
              <p:cNvSpPr/>
              <p:nvPr/>
            </p:nvSpPr>
            <p:spPr>
              <a:xfrm>
                <a:off x="11519700" y="4635721"/>
                <a:ext cx="191770" cy="182245"/>
              </a:xfrm>
              <a:custGeom>
                <a:avLst/>
                <a:gdLst/>
                <a:ahLst/>
                <a:cxnLst/>
                <a:rect l="l" t="t" r="r" b="b"/>
                <a:pathLst>
                  <a:path w="191770" h="182245">
                    <a:moveTo>
                      <a:pt x="28194" y="86829"/>
                    </a:moveTo>
                    <a:lnTo>
                      <a:pt x="18859" y="76504"/>
                    </a:lnTo>
                    <a:lnTo>
                      <a:pt x="10756" y="73647"/>
                    </a:lnTo>
                    <a:lnTo>
                      <a:pt x="5524" y="78524"/>
                    </a:lnTo>
                    <a:lnTo>
                      <a:pt x="1054" y="82702"/>
                    </a:lnTo>
                    <a:lnTo>
                      <a:pt x="0" y="90741"/>
                    </a:lnTo>
                    <a:lnTo>
                      <a:pt x="6692" y="102108"/>
                    </a:lnTo>
                    <a:lnTo>
                      <a:pt x="15189" y="101993"/>
                    </a:lnTo>
                    <a:lnTo>
                      <a:pt x="27241" y="94754"/>
                    </a:lnTo>
                    <a:lnTo>
                      <a:pt x="28194" y="86829"/>
                    </a:lnTo>
                    <a:close/>
                  </a:path>
                  <a:path w="191770" h="182245">
                    <a:moveTo>
                      <a:pt x="58496" y="162966"/>
                    </a:moveTo>
                    <a:lnTo>
                      <a:pt x="54965" y="156159"/>
                    </a:lnTo>
                    <a:lnTo>
                      <a:pt x="50558" y="151434"/>
                    </a:lnTo>
                    <a:lnTo>
                      <a:pt x="44577" y="149517"/>
                    </a:lnTo>
                    <a:lnTo>
                      <a:pt x="38036" y="149974"/>
                    </a:lnTo>
                    <a:lnTo>
                      <a:pt x="32004" y="152323"/>
                    </a:lnTo>
                    <a:lnTo>
                      <a:pt x="26885" y="157035"/>
                    </a:lnTo>
                    <a:lnTo>
                      <a:pt x="24688" y="162966"/>
                    </a:lnTo>
                    <a:lnTo>
                      <a:pt x="25476" y="169278"/>
                    </a:lnTo>
                    <a:lnTo>
                      <a:pt x="29286" y="175082"/>
                    </a:lnTo>
                    <a:lnTo>
                      <a:pt x="34302" y="178892"/>
                    </a:lnTo>
                    <a:lnTo>
                      <a:pt x="40424" y="181457"/>
                    </a:lnTo>
                    <a:lnTo>
                      <a:pt x="46723" y="181800"/>
                    </a:lnTo>
                    <a:lnTo>
                      <a:pt x="52247" y="178930"/>
                    </a:lnTo>
                    <a:lnTo>
                      <a:pt x="57772" y="173443"/>
                    </a:lnTo>
                    <a:lnTo>
                      <a:pt x="58496" y="162966"/>
                    </a:lnTo>
                    <a:close/>
                  </a:path>
                  <a:path w="191770" h="182245">
                    <a:moveTo>
                      <a:pt x="108318" y="10795"/>
                    </a:moveTo>
                    <a:lnTo>
                      <a:pt x="105905" y="6286"/>
                    </a:lnTo>
                    <a:lnTo>
                      <a:pt x="102984" y="850"/>
                    </a:lnTo>
                    <a:lnTo>
                      <a:pt x="96532" y="0"/>
                    </a:lnTo>
                    <a:lnTo>
                      <a:pt x="88658" y="7442"/>
                    </a:lnTo>
                    <a:lnTo>
                      <a:pt x="85547" y="14033"/>
                    </a:lnTo>
                    <a:lnTo>
                      <a:pt x="92544" y="21564"/>
                    </a:lnTo>
                    <a:lnTo>
                      <a:pt x="98907" y="22212"/>
                    </a:lnTo>
                    <a:lnTo>
                      <a:pt x="108318" y="17716"/>
                    </a:lnTo>
                    <a:lnTo>
                      <a:pt x="108318" y="10795"/>
                    </a:lnTo>
                    <a:close/>
                  </a:path>
                  <a:path w="191770" h="182245">
                    <a:moveTo>
                      <a:pt x="191655" y="75971"/>
                    </a:moveTo>
                    <a:lnTo>
                      <a:pt x="186448" y="67259"/>
                    </a:lnTo>
                    <a:lnTo>
                      <a:pt x="175742" y="65024"/>
                    </a:lnTo>
                    <a:lnTo>
                      <a:pt x="166585" y="63106"/>
                    </a:lnTo>
                    <a:lnTo>
                      <a:pt x="156705" y="66192"/>
                    </a:lnTo>
                    <a:lnTo>
                      <a:pt x="154165" y="71615"/>
                    </a:lnTo>
                    <a:lnTo>
                      <a:pt x="153974" y="76492"/>
                    </a:lnTo>
                    <a:lnTo>
                      <a:pt x="157149" y="81318"/>
                    </a:lnTo>
                    <a:lnTo>
                      <a:pt x="162623" y="85572"/>
                    </a:lnTo>
                    <a:lnTo>
                      <a:pt x="169329" y="88747"/>
                    </a:lnTo>
                    <a:lnTo>
                      <a:pt x="177215" y="90398"/>
                    </a:lnTo>
                    <a:lnTo>
                      <a:pt x="183908" y="89674"/>
                    </a:lnTo>
                    <a:lnTo>
                      <a:pt x="188696" y="86842"/>
                    </a:lnTo>
                    <a:lnTo>
                      <a:pt x="190893" y="82169"/>
                    </a:lnTo>
                    <a:lnTo>
                      <a:pt x="191655" y="7597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2" name="object 320">
                <a:extLst>
                  <a:ext uri="{FF2B5EF4-FFF2-40B4-BE49-F238E27FC236}">
                    <a16:creationId xmlns:a16="http://schemas.microsoft.com/office/drawing/2014/main" id="{120C9139-5B0E-085E-280A-76FEB95D8084}"/>
                  </a:ext>
                </a:extLst>
              </p:cNvPr>
              <p:cNvSpPr/>
              <p:nvPr/>
            </p:nvSpPr>
            <p:spPr>
              <a:xfrm>
                <a:off x="11468367" y="4761032"/>
                <a:ext cx="80010" cy="102235"/>
              </a:xfrm>
              <a:custGeom>
                <a:avLst/>
                <a:gdLst/>
                <a:ahLst/>
                <a:cxnLst/>
                <a:rect l="l" t="t" r="r" b="b"/>
                <a:pathLst>
                  <a:path w="80009" h="102235">
                    <a:moveTo>
                      <a:pt x="23355" y="15506"/>
                    </a:moveTo>
                    <a:lnTo>
                      <a:pt x="22720" y="10007"/>
                    </a:lnTo>
                    <a:lnTo>
                      <a:pt x="14986" y="3390"/>
                    </a:lnTo>
                    <a:lnTo>
                      <a:pt x="10579" y="0"/>
                    </a:lnTo>
                    <a:lnTo>
                      <a:pt x="7112" y="660"/>
                    </a:lnTo>
                    <a:lnTo>
                      <a:pt x="3644" y="1320"/>
                    </a:lnTo>
                    <a:lnTo>
                      <a:pt x="0" y="9334"/>
                    </a:lnTo>
                    <a:lnTo>
                      <a:pt x="5143" y="24980"/>
                    </a:lnTo>
                    <a:lnTo>
                      <a:pt x="13931" y="25742"/>
                    </a:lnTo>
                    <a:lnTo>
                      <a:pt x="23355" y="15506"/>
                    </a:lnTo>
                    <a:close/>
                  </a:path>
                  <a:path w="80009" h="102235">
                    <a:moveTo>
                      <a:pt x="79413" y="97853"/>
                    </a:moveTo>
                    <a:lnTo>
                      <a:pt x="59867" y="59182"/>
                    </a:lnTo>
                    <a:lnTo>
                      <a:pt x="27863" y="32715"/>
                    </a:lnTo>
                    <a:lnTo>
                      <a:pt x="25336" y="35547"/>
                    </a:lnTo>
                    <a:lnTo>
                      <a:pt x="42468" y="75018"/>
                    </a:lnTo>
                    <a:lnTo>
                      <a:pt x="75082" y="102031"/>
                    </a:lnTo>
                    <a:lnTo>
                      <a:pt x="79413" y="97853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3" name="object 321">
                <a:extLst>
                  <a:ext uri="{FF2B5EF4-FFF2-40B4-BE49-F238E27FC236}">
                    <a16:creationId xmlns:a16="http://schemas.microsoft.com/office/drawing/2014/main" id="{83C57DEA-9CB4-F81F-775A-139FC88403CB}"/>
                  </a:ext>
                </a:extLst>
              </p:cNvPr>
              <p:cNvSpPr/>
              <p:nvPr/>
            </p:nvSpPr>
            <p:spPr>
              <a:xfrm>
                <a:off x="11476512" y="4744186"/>
                <a:ext cx="372745" cy="306070"/>
              </a:xfrm>
              <a:custGeom>
                <a:avLst/>
                <a:gdLst/>
                <a:ahLst/>
                <a:cxnLst/>
                <a:rect l="l" t="t" r="r" b="b"/>
                <a:pathLst>
                  <a:path w="372745" h="306070">
                    <a:moveTo>
                      <a:pt x="281328" y="0"/>
                    </a:moveTo>
                    <a:lnTo>
                      <a:pt x="264414" y="1570"/>
                    </a:lnTo>
                    <a:lnTo>
                      <a:pt x="247323" y="9321"/>
                    </a:lnTo>
                    <a:lnTo>
                      <a:pt x="216900" y="28899"/>
                    </a:lnTo>
                    <a:lnTo>
                      <a:pt x="122480" y="74182"/>
                    </a:lnTo>
                    <a:lnTo>
                      <a:pt x="73351" y="105160"/>
                    </a:lnTo>
                    <a:lnTo>
                      <a:pt x="49649" y="139105"/>
                    </a:lnTo>
                    <a:lnTo>
                      <a:pt x="46636" y="146480"/>
                    </a:lnTo>
                    <a:lnTo>
                      <a:pt x="41979" y="151452"/>
                    </a:lnTo>
                    <a:lnTo>
                      <a:pt x="35728" y="155145"/>
                    </a:lnTo>
                    <a:lnTo>
                      <a:pt x="17683" y="163159"/>
                    </a:lnTo>
                    <a:lnTo>
                      <a:pt x="7090" y="168812"/>
                    </a:lnTo>
                    <a:lnTo>
                      <a:pt x="0" y="175850"/>
                    </a:lnTo>
                    <a:lnTo>
                      <a:pt x="258" y="184476"/>
                    </a:lnTo>
                    <a:lnTo>
                      <a:pt x="7105" y="188977"/>
                    </a:lnTo>
                    <a:lnTo>
                      <a:pt x="16277" y="185990"/>
                    </a:lnTo>
                    <a:lnTo>
                      <a:pt x="26334" y="179211"/>
                    </a:lnTo>
                    <a:lnTo>
                      <a:pt x="35838" y="172340"/>
                    </a:lnTo>
                    <a:lnTo>
                      <a:pt x="43282" y="169155"/>
                    </a:lnTo>
                    <a:lnTo>
                      <a:pt x="52522" y="167326"/>
                    </a:lnTo>
                    <a:lnTo>
                      <a:pt x="58265" y="169111"/>
                    </a:lnTo>
                    <a:lnTo>
                      <a:pt x="55219" y="176769"/>
                    </a:lnTo>
                    <a:lnTo>
                      <a:pt x="51774" y="180999"/>
                    </a:lnTo>
                    <a:lnTo>
                      <a:pt x="44246" y="183261"/>
                    </a:lnTo>
                    <a:lnTo>
                      <a:pt x="29316" y="190084"/>
                    </a:lnTo>
                    <a:lnTo>
                      <a:pt x="18732" y="195761"/>
                    </a:lnTo>
                    <a:lnTo>
                      <a:pt x="11437" y="202430"/>
                    </a:lnTo>
                    <a:lnTo>
                      <a:pt x="11126" y="210025"/>
                    </a:lnTo>
                    <a:lnTo>
                      <a:pt x="18378" y="213465"/>
                    </a:lnTo>
                    <a:lnTo>
                      <a:pt x="29475" y="210031"/>
                    </a:lnTo>
                    <a:lnTo>
                      <a:pt x="41670" y="203191"/>
                    </a:lnTo>
                    <a:lnTo>
                      <a:pt x="61910" y="190224"/>
                    </a:lnTo>
                    <a:lnTo>
                      <a:pt x="73093" y="192978"/>
                    </a:lnTo>
                    <a:lnTo>
                      <a:pt x="69355" y="200360"/>
                    </a:lnTo>
                    <a:lnTo>
                      <a:pt x="61376" y="207281"/>
                    </a:lnTo>
                    <a:lnTo>
                      <a:pt x="56172" y="209009"/>
                    </a:lnTo>
                    <a:lnTo>
                      <a:pt x="42980" y="214718"/>
                    </a:lnTo>
                    <a:lnTo>
                      <a:pt x="33685" y="219567"/>
                    </a:lnTo>
                    <a:lnTo>
                      <a:pt x="26366" y="226072"/>
                    </a:lnTo>
                    <a:lnTo>
                      <a:pt x="23451" y="234830"/>
                    </a:lnTo>
                    <a:lnTo>
                      <a:pt x="27984" y="239517"/>
                    </a:lnTo>
                    <a:lnTo>
                      <a:pt x="38804" y="236125"/>
                    </a:lnTo>
                    <a:lnTo>
                      <a:pt x="51999" y="228721"/>
                    </a:lnTo>
                    <a:lnTo>
                      <a:pt x="67722" y="218841"/>
                    </a:lnTo>
                    <a:lnTo>
                      <a:pt x="72643" y="216579"/>
                    </a:lnTo>
                    <a:lnTo>
                      <a:pt x="82056" y="214485"/>
                    </a:lnTo>
                    <a:lnTo>
                      <a:pt x="86978" y="214286"/>
                    </a:lnTo>
                    <a:lnTo>
                      <a:pt x="84098" y="225658"/>
                    </a:lnTo>
                    <a:lnTo>
                      <a:pt x="70172" y="230443"/>
                    </a:lnTo>
                    <a:lnTo>
                      <a:pt x="55335" y="237440"/>
                    </a:lnTo>
                    <a:lnTo>
                      <a:pt x="44763" y="243135"/>
                    </a:lnTo>
                    <a:lnTo>
                      <a:pt x="37275" y="249452"/>
                    </a:lnTo>
                    <a:lnTo>
                      <a:pt x="36424" y="256065"/>
                    </a:lnTo>
                    <a:lnTo>
                      <a:pt x="43137" y="258518"/>
                    </a:lnTo>
                    <a:lnTo>
                      <a:pt x="54044" y="254729"/>
                    </a:lnTo>
                    <a:lnTo>
                      <a:pt x="66250" y="247906"/>
                    </a:lnTo>
                    <a:lnTo>
                      <a:pt x="80978" y="238715"/>
                    </a:lnTo>
                    <a:lnTo>
                      <a:pt x="89051" y="234327"/>
                    </a:lnTo>
                    <a:lnTo>
                      <a:pt x="94056" y="234694"/>
                    </a:lnTo>
                    <a:lnTo>
                      <a:pt x="99788" y="237850"/>
                    </a:lnTo>
                    <a:lnTo>
                      <a:pt x="95943" y="243759"/>
                    </a:lnTo>
                    <a:lnTo>
                      <a:pt x="88184" y="249790"/>
                    </a:lnTo>
                    <a:lnTo>
                      <a:pt x="82171" y="253311"/>
                    </a:lnTo>
                    <a:lnTo>
                      <a:pt x="72550" y="257234"/>
                    </a:lnTo>
                    <a:lnTo>
                      <a:pt x="62316" y="262181"/>
                    </a:lnTo>
                    <a:lnTo>
                      <a:pt x="54772" y="268473"/>
                    </a:lnTo>
                    <a:lnTo>
                      <a:pt x="53219" y="276431"/>
                    </a:lnTo>
                    <a:lnTo>
                      <a:pt x="59312" y="280163"/>
                    </a:lnTo>
                    <a:lnTo>
                      <a:pt x="70308" y="276214"/>
                    </a:lnTo>
                    <a:lnTo>
                      <a:pt x="82898" y="268553"/>
                    </a:lnTo>
                    <a:lnTo>
                      <a:pt x="96401" y="259405"/>
                    </a:lnTo>
                    <a:lnTo>
                      <a:pt x="103501" y="254034"/>
                    </a:lnTo>
                    <a:lnTo>
                      <a:pt x="111909" y="256997"/>
                    </a:lnTo>
                    <a:lnTo>
                      <a:pt x="107511" y="264253"/>
                    </a:lnTo>
                    <a:lnTo>
                      <a:pt x="100213" y="271112"/>
                    </a:lnTo>
                    <a:lnTo>
                      <a:pt x="94140" y="273164"/>
                    </a:lnTo>
                    <a:lnTo>
                      <a:pt x="78703" y="279972"/>
                    </a:lnTo>
                    <a:lnTo>
                      <a:pt x="68109" y="285626"/>
                    </a:lnTo>
                    <a:lnTo>
                      <a:pt x="61018" y="292664"/>
                    </a:lnTo>
                    <a:lnTo>
                      <a:pt x="61272" y="301289"/>
                    </a:lnTo>
                    <a:lnTo>
                      <a:pt x="69092" y="305753"/>
                    </a:lnTo>
                    <a:lnTo>
                      <a:pt x="80394" y="302683"/>
                    </a:lnTo>
                    <a:lnTo>
                      <a:pt x="92579" y="295821"/>
                    </a:lnTo>
                    <a:lnTo>
                      <a:pt x="103050" y="288912"/>
                    </a:lnTo>
                    <a:lnTo>
                      <a:pt x="112935" y="284766"/>
                    </a:lnTo>
                    <a:lnTo>
                      <a:pt x="123317" y="283034"/>
                    </a:lnTo>
                    <a:lnTo>
                      <a:pt x="131507" y="282717"/>
                    </a:lnTo>
                    <a:lnTo>
                      <a:pt x="134819" y="282818"/>
                    </a:lnTo>
                    <a:lnTo>
                      <a:pt x="162419" y="284891"/>
                    </a:lnTo>
                    <a:lnTo>
                      <a:pt x="192858" y="270998"/>
                    </a:lnTo>
                    <a:lnTo>
                      <a:pt x="223334" y="250337"/>
                    </a:lnTo>
                    <a:lnTo>
                      <a:pt x="251046" y="232108"/>
                    </a:lnTo>
                    <a:lnTo>
                      <a:pt x="282218" y="217337"/>
                    </a:lnTo>
                    <a:lnTo>
                      <a:pt x="324244" y="196577"/>
                    </a:lnTo>
                    <a:lnTo>
                      <a:pt x="360036" y="172099"/>
                    </a:lnTo>
                    <a:lnTo>
                      <a:pt x="372508" y="146173"/>
                    </a:lnTo>
                    <a:lnTo>
                      <a:pt x="366857" y="130339"/>
                    </a:lnTo>
                    <a:lnTo>
                      <a:pt x="357444" y="113801"/>
                    </a:lnTo>
                    <a:lnTo>
                      <a:pt x="346986" y="97536"/>
                    </a:lnTo>
                    <a:lnTo>
                      <a:pt x="338195" y="82521"/>
                    </a:lnTo>
                    <a:lnTo>
                      <a:pt x="317702" y="37405"/>
                    </a:lnTo>
                    <a:lnTo>
                      <a:pt x="286364" y="1329"/>
                    </a:lnTo>
                    <a:lnTo>
                      <a:pt x="283034" y="282"/>
                    </a:lnTo>
                    <a:lnTo>
                      <a:pt x="28132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4" name="object 322">
                <a:extLst>
                  <a:ext uri="{FF2B5EF4-FFF2-40B4-BE49-F238E27FC236}">
                    <a16:creationId xmlns:a16="http://schemas.microsoft.com/office/drawing/2014/main" id="{C7A7BFE8-E70E-65A9-F1F4-796FE5FE0346}"/>
                  </a:ext>
                </a:extLst>
              </p:cNvPr>
              <p:cNvSpPr/>
              <p:nvPr/>
            </p:nvSpPr>
            <p:spPr>
              <a:xfrm>
                <a:off x="11526158" y="4744191"/>
                <a:ext cx="323215" cy="257810"/>
              </a:xfrm>
              <a:custGeom>
                <a:avLst/>
                <a:gdLst/>
                <a:ahLst/>
                <a:cxnLst/>
                <a:rect l="l" t="t" r="r" b="b"/>
                <a:pathLst>
                  <a:path w="323215" h="257810">
                    <a:moveTo>
                      <a:pt x="231678" y="0"/>
                    </a:moveTo>
                    <a:lnTo>
                      <a:pt x="214765" y="1570"/>
                    </a:lnTo>
                    <a:lnTo>
                      <a:pt x="197674" y="9321"/>
                    </a:lnTo>
                    <a:lnTo>
                      <a:pt x="167251" y="28899"/>
                    </a:lnTo>
                    <a:lnTo>
                      <a:pt x="72835" y="74174"/>
                    </a:lnTo>
                    <a:lnTo>
                      <a:pt x="23706" y="105154"/>
                    </a:lnTo>
                    <a:lnTo>
                      <a:pt x="0" y="139105"/>
                    </a:lnTo>
                    <a:lnTo>
                      <a:pt x="23908" y="130225"/>
                    </a:lnTo>
                    <a:lnTo>
                      <a:pt x="39388" y="123583"/>
                    </a:lnTo>
                    <a:lnTo>
                      <a:pt x="53200" y="115868"/>
                    </a:lnTo>
                    <a:lnTo>
                      <a:pt x="72102" y="103766"/>
                    </a:lnTo>
                    <a:lnTo>
                      <a:pt x="87198" y="94949"/>
                    </a:lnTo>
                    <a:lnTo>
                      <a:pt x="103030" y="87358"/>
                    </a:lnTo>
                    <a:lnTo>
                      <a:pt x="119330" y="80781"/>
                    </a:lnTo>
                    <a:lnTo>
                      <a:pt x="135828" y="75002"/>
                    </a:lnTo>
                    <a:lnTo>
                      <a:pt x="151023" y="68661"/>
                    </a:lnTo>
                    <a:lnTo>
                      <a:pt x="165997" y="61402"/>
                    </a:lnTo>
                    <a:lnTo>
                      <a:pt x="181407" y="55488"/>
                    </a:lnTo>
                    <a:lnTo>
                      <a:pt x="197910" y="53181"/>
                    </a:lnTo>
                    <a:lnTo>
                      <a:pt x="202349" y="53244"/>
                    </a:lnTo>
                    <a:lnTo>
                      <a:pt x="245223" y="82288"/>
                    </a:lnTo>
                    <a:lnTo>
                      <a:pt x="259786" y="109539"/>
                    </a:lnTo>
                    <a:lnTo>
                      <a:pt x="263527" y="116391"/>
                    </a:lnTo>
                    <a:lnTo>
                      <a:pt x="267635" y="122938"/>
                    </a:lnTo>
                    <a:lnTo>
                      <a:pt x="271638" y="132043"/>
                    </a:lnTo>
                    <a:lnTo>
                      <a:pt x="272400" y="141787"/>
                    </a:lnTo>
                    <a:lnTo>
                      <a:pt x="270789" y="151635"/>
                    </a:lnTo>
                    <a:lnTo>
                      <a:pt x="253331" y="187248"/>
                    </a:lnTo>
                    <a:lnTo>
                      <a:pt x="214703" y="209460"/>
                    </a:lnTo>
                    <a:lnTo>
                      <a:pt x="199811" y="215719"/>
                    </a:lnTo>
                    <a:lnTo>
                      <a:pt x="167691" y="245319"/>
                    </a:lnTo>
                    <a:lnTo>
                      <a:pt x="163230" y="257730"/>
                    </a:lnTo>
                    <a:lnTo>
                      <a:pt x="183150" y="243681"/>
                    </a:lnTo>
                    <a:lnTo>
                      <a:pt x="192537" y="237404"/>
                    </a:lnTo>
                    <a:lnTo>
                      <a:pt x="201397" y="232097"/>
                    </a:lnTo>
                    <a:lnTo>
                      <a:pt x="232570" y="217332"/>
                    </a:lnTo>
                    <a:lnTo>
                      <a:pt x="274598" y="196572"/>
                    </a:lnTo>
                    <a:lnTo>
                      <a:pt x="310392" y="172094"/>
                    </a:lnTo>
                    <a:lnTo>
                      <a:pt x="322859" y="146173"/>
                    </a:lnTo>
                    <a:lnTo>
                      <a:pt x="317213" y="130335"/>
                    </a:lnTo>
                    <a:lnTo>
                      <a:pt x="307804" y="113797"/>
                    </a:lnTo>
                    <a:lnTo>
                      <a:pt x="297347" y="97534"/>
                    </a:lnTo>
                    <a:lnTo>
                      <a:pt x="288556" y="82521"/>
                    </a:lnTo>
                    <a:lnTo>
                      <a:pt x="268054" y="37402"/>
                    </a:lnTo>
                    <a:lnTo>
                      <a:pt x="236715" y="1329"/>
                    </a:lnTo>
                    <a:lnTo>
                      <a:pt x="233385" y="282"/>
                    </a:lnTo>
                    <a:lnTo>
                      <a:pt x="23167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5" name="object 323">
                <a:extLst>
                  <a:ext uri="{FF2B5EF4-FFF2-40B4-BE49-F238E27FC236}">
                    <a16:creationId xmlns:a16="http://schemas.microsoft.com/office/drawing/2014/main" id="{07CEAEF2-D512-73BD-40C0-BDA571063BFC}"/>
                  </a:ext>
                </a:extLst>
              </p:cNvPr>
              <p:cNvSpPr/>
              <p:nvPr/>
            </p:nvSpPr>
            <p:spPr>
              <a:xfrm>
                <a:off x="11624818" y="4787918"/>
                <a:ext cx="192405" cy="173990"/>
              </a:xfrm>
              <a:custGeom>
                <a:avLst/>
                <a:gdLst/>
                <a:ahLst/>
                <a:cxnLst/>
                <a:rect l="l" t="t" r="r" b="b"/>
                <a:pathLst>
                  <a:path w="192404" h="173989">
                    <a:moveTo>
                      <a:pt x="28473" y="77038"/>
                    </a:moveTo>
                    <a:lnTo>
                      <a:pt x="20586" y="65582"/>
                    </a:lnTo>
                    <a:lnTo>
                      <a:pt x="12915" y="61671"/>
                    </a:lnTo>
                    <a:lnTo>
                      <a:pt x="7099" y="65824"/>
                    </a:lnTo>
                    <a:lnTo>
                      <a:pt x="2108" y="69367"/>
                    </a:lnTo>
                    <a:lnTo>
                      <a:pt x="0" y="77203"/>
                    </a:lnTo>
                    <a:lnTo>
                      <a:pt x="5143" y="89357"/>
                    </a:lnTo>
                    <a:lnTo>
                      <a:pt x="13576" y="90360"/>
                    </a:lnTo>
                    <a:lnTo>
                      <a:pt x="26479" y="84785"/>
                    </a:lnTo>
                    <a:lnTo>
                      <a:pt x="28473" y="77038"/>
                    </a:lnTo>
                    <a:close/>
                  </a:path>
                  <a:path w="192404" h="173989">
                    <a:moveTo>
                      <a:pt x="48450" y="156514"/>
                    </a:moveTo>
                    <a:lnTo>
                      <a:pt x="45859" y="149313"/>
                    </a:lnTo>
                    <a:lnTo>
                      <a:pt x="42113" y="144043"/>
                    </a:lnTo>
                    <a:lnTo>
                      <a:pt x="36423" y="141351"/>
                    </a:lnTo>
                    <a:lnTo>
                      <a:pt x="29895" y="140944"/>
                    </a:lnTo>
                    <a:lnTo>
                      <a:pt x="23596" y="142481"/>
                    </a:lnTo>
                    <a:lnTo>
                      <a:pt x="17894" y="146469"/>
                    </a:lnTo>
                    <a:lnTo>
                      <a:pt x="14947" y="152057"/>
                    </a:lnTo>
                    <a:lnTo>
                      <a:pt x="14884" y="158419"/>
                    </a:lnTo>
                    <a:lnTo>
                      <a:pt x="17894" y="164680"/>
                    </a:lnTo>
                    <a:lnTo>
                      <a:pt x="22364" y="169113"/>
                    </a:lnTo>
                    <a:lnTo>
                      <a:pt x="28092" y="172466"/>
                    </a:lnTo>
                    <a:lnTo>
                      <a:pt x="34290" y="173621"/>
                    </a:lnTo>
                    <a:lnTo>
                      <a:pt x="40144" y="171513"/>
                    </a:lnTo>
                    <a:lnTo>
                      <a:pt x="46355" y="166801"/>
                    </a:lnTo>
                    <a:lnTo>
                      <a:pt x="48450" y="156514"/>
                    </a:lnTo>
                    <a:close/>
                  </a:path>
                  <a:path w="192404" h="173989">
                    <a:moveTo>
                      <a:pt x="117944" y="12255"/>
                    </a:moveTo>
                    <a:lnTo>
                      <a:pt x="116141" y="7480"/>
                    </a:lnTo>
                    <a:lnTo>
                      <a:pt x="113969" y="1689"/>
                    </a:lnTo>
                    <a:lnTo>
                      <a:pt x="107683" y="0"/>
                    </a:lnTo>
                    <a:lnTo>
                      <a:pt x="98882" y="6350"/>
                    </a:lnTo>
                    <a:lnTo>
                      <a:pt x="94932" y="12471"/>
                    </a:lnTo>
                    <a:lnTo>
                      <a:pt x="100876" y="20853"/>
                    </a:lnTo>
                    <a:lnTo>
                      <a:pt x="107086" y="22339"/>
                    </a:lnTo>
                    <a:lnTo>
                      <a:pt x="117017" y="19113"/>
                    </a:lnTo>
                    <a:lnTo>
                      <a:pt x="117944" y="12255"/>
                    </a:lnTo>
                    <a:close/>
                  </a:path>
                  <a:path w="192404" h="173989">
                    <a:moveTo>
                      <a:pt x="191935" y="87884"/>
                    </a:moveTo>
                    <a:lnTo>
                      <a:pt x="187921" y="78549"/>
                    </a:lnTo>
                    <a:lnTo>
                      <a:pt x="177609" y="74917"/>
                    </a:lnTo>
                    <a:lnTo>
                      <a:pt x="168783" y="71805"/>
                    </a:lnTo>
                    <a:lnTo>
                      <a:pt x="158584" y="73571"/>
                    </a:lnTo>
                    <a:lnTo>
                      <a:pt x="155346" y="78587"/>
                    </a:lnTo>
                    <a:lnTo>
                      <a:pt x="154508" y="83400"/>
                    </a:lnTo>
                    <a:lnTo>
                      <a:pt x="157022" y="88607"/>
                    </a:lnTo>
                    <a:lnTo>
                      <a:pt x="161886" y="93560"/>
                    </a:lnTo>
                    <a:lnTo>
                      <a:pt x="168109" y="97586"/>
                    </a:lnTo>
                    <a:lnTo>
                      <a:pt x="175717" y="100266"/>
                    </a:lnTo>
                    <a:lnTo>
                      <a:pt x="182435" y="100431"/>
                    </a:lnTo>
                    <a:lnTo>
                      <a:pt x="187566" y="98259"/>
                    </a:lnTo>
                    <a:lnTo>
                      <a:pt x="190373" y="93916"/>
                    </a:lnTo>
                    <a:lnTo>
                      <a:pt x="191935" y="8788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6" name="object 324">
                <a:extLst>
                  <a:ext uri="{FF2B5EF4-FFF2-40B4-BE49-F238E27FC236}">
                    <a16:creationId xmlns:a16="http://schemas.microsoft.com/office/drawing/2014/main" id="{F205E619-4BB4-79B6-3B1C-910649F39CED}"/>
                  </a:ext>
                </a:extLst>
              </p:cNvPr>
              <p:cNvSpPr/>
              <p:nvPr/>
            </p:nvSpPr>
            <p:spPr>
              <a:xfrm>
                <a:off x="11568138" y="4894001"/>
                <a:ext cx="67945" cy="109855"/>
              </a:xfrm>
              <a:custGeom>
                <a:avLst/>
                <a:gdLst/>
                <a:ahLst/>
                <a:cxnLst/>
                <a:rect l="l" t="t" r="r" b="b"/>
                <a:pathLst>
                  <a:path w="67945" h="109854">
                    <a:moveTo>
                      <a:pt x="22428" y="11531"/>
                    </a:moveTo>
                    <a:lnTo>
                      <a:pt x="15633" y="3949"/>
                    </a:lnTo>
                    <a:lnTo>
                      <a:pt x="11722" y="0"/>
                    </a:lnTo>
                    <a:lnTo>
                      <a:pt x="8204" y="203"/>
                    </a:lnTo>
                    <a:lnTo>
                      <a:pt x="4686" y="406"/>
                    </a:lnTo>
                    <a:lnTo>
                      <a:pt x="0" y="7861"/>
                    </a:lnTo>
                    <a:lnTo>
                      <a:pt x="3035" y="24041"/>
                    </a:lnTo>
                    <a:lnTo>
                      <a:pt x="11645" y="25958"/>
                    </a:lnTo>
                    <a:lnTo>
                      <a:pt x="22339" y="17068"/>
                    </a:lnTo>
                    <a:lnTo>
                      <a:pt x="22428" y="11531"/>
                    </a:lnTo>
                    <a:close/>
                  </a:path>
                  <a:path w="67945" h="109854">
                    <a:moveTo>
                      <a:pt x="67741" y="97409"/>
                    </a:moveTo>
                    <a:lnTo>
                      <a:pt x="44653" y="54787"/>
                    </a:lnTo>
                    <a:lnTo>
                      <a:pt x="24536" y="34721"/>
                    </a:lnTo>
                    <a:lnTo>
                      <a:pt x="21666" y="37185"/>
                    </a:lnTo>
                    <a:lnTo>
                      <a:pt x="33426" y="78574"/>
                    </a:lnTo>
                    <a:lnTo>
                      <a:pt x="62179" y="109664"/>
                    </a:lnTo>
                    <a:lnTo>
                      <a:pt x="67030" y="106083"/>
                    </a:lnTo>
                    <a:lnTo>
                      <a:pt x="67741" y="9740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7" name="object 325">
                <a:extLst>
                  <a:ext uri="{FF2B5EF4-FFF2-40B4-BE49-F238E27FC236}">
                    <a16:creationId xmlns:a16="http://schemas.microsoft.com/office/drawing/2014/main" id="{BFC27803-1295-3820-5326-6126F6E02394}"/>
                  </a:ext>
                </a:extLst>
              </p:cNvPr>
              <p:cNvSpPr/>
              <p:nvPr/>
            </p:nvSpPr>
            <p:spPr>
              <a:xfrm>
                <a:off x="11563776" y="4921980"/>
                <a:ext cx="373380" cy="300355"/>
              </a:xfrm>
              <a:custGeom>
                <a:avLst/>
                <a:gdLst/>
                <a:ahLst/>
                <a:cxnLst/>
                <a:rect l="l" t="t" r="r" b="b"/>
                <a:pathLst>
                  <a:path w="373379" h="300354">
                    <a:moveTo>
                      <a:pt x="285701" y="0"/>
                    </a:moveTo>
                    <a:lnTo>
                      <a:pt x="268755" y="1139"/>
                    </a:lnTo>
                    <a:lnTo>
                      <a:pt x="251474" y="8451"/>
                    </a:lnTo>
                    <a:lnTo>
                      <a:pt x="220561" y="27245"/>
                    </a:lnTo>
                    <a:lnTo>
                      <a:pt x="125025" y="70111"/>
                    </a:lnTo>
                    <a:lnTo>
                      <a:pt x="75125" y="99833"/>
                    </a:lnTo>
                    <a:lnTo>
                      <a:pt x="50566" y="133168"/>
                    </a:lnTo>
                    <a:lnTo>
                      <a:pt x="47366" y="140465"/>
                    </a:lnTo>
                    <a:lnTo>
                      <a:pt x="42585" y="145314"/>
                    </a:lnTo>
                    <a:lnTo>
                      <a:pt x="36245" y="148844"/>
                    </a:lnTo>
                    <a:lnTo>
                      <a:pt x="18001" y="156399"/>
                    </a:lnTo>
                    <a:lnTo>
                      <a:pt x="7267" y="161786"/>
                    </a:lnTo>
                    <a:lnTo>
                      <a:pt x="0" y="168644"/>
                    </a:lnTo>
                    <a:lnTo>
                      <a:pt x="34" y="177272"/>
                    </a:lnTo>
                    <a:lnTo>
                      <a:pt x="6770" y="181943"/>
                    </a:lnTo>
                    <a:lnTo>
                      <a:pt x="16015" y="179189"/>
                    </a:lnTo>
                    <a:lnTo>
                      <a:pt x="26238" y="172667"/>
                    </a:lnTo>
                    <a:lnTo>
                      <a:pt x="35907" y="166036"/>
                    </a:lnTo>
                    <a:lnTo>
                      <a:pt x="43435" y="163043"/>
                    </a:lnTo>
                    <a:lnTo>
                      <a:pt x="52718" y="161449"/>
                    </a:lnTo>
                    <a:lnTo>
                      <a:pt x="58412" y="163379"/>
                    </a:lnTo>
                    <a:lnTo>
                      <a:pt x="55174" y="170958"/>
                    </a:lnTo>
                    <a:lnTo>
                      <a:pt x="51634" y="175104"/>
                    </a:lnTo>
                    <a:lnTo>
                      <a:pt x="44043" y="177177"/>
                    </a:lnTo>
                    <a:lnTo>
                      <a:pt x="28945" y="183612"/>
                    </a:lnTo>
                    <a:lnTo>
                      <a:pt x="18219" y="189016"/>
                    </a:lnTo>
                    <a:lnTo>
                      <a:pt x="10756" y="195498"/>
                    </a:lnTo>
                    <a:lnTo>
                      <a:pt x="10253" y="203082"/>
                    </a:lnTo>
                    <a:lnTo>
                      <a:pt x="17416" y="206707"/>
                    </a:lnTo>
                    <a:lnTo>
                      <a:pt x="28597" y="203559"/>
                    </a:lnTo>
                    <a:lnTo>
                      <a:pt x="40962" y="197033"/>
                    </a:lnTo>
                    <a:lnTo>
                      <a:pt x="61529" y="184591"/>
                    </a:lnTo>
                    <a:lnTo>
                      <a:pt x="72629" y="187617"/>
                    </a:lnTo>
                    <a:lnTo>
                      <a:pt x="68702" y="194905"/>
                    </a:lnTo>
                    <a:lnTo>
                      <a:pt x="60566" y="201627"/>
                    </a:lnTo>
                    <a:lnTo>
                      <a:pt x="55310" y="203208"/>
                    </a:lnTo>
                    <a:lnTo>
                      <a:pt x="41981" y="208589"/>
                    </a:lnTo>
                    <a:lnTo>
                      <a:pt x="32563" y="213202"/>
                    </a:lnTo>
                    <a:lnTo>
                      <a:pt x="25079" y="219520"/>
                    </a:lnTo>
                    <a:lnTo>
                      <a:pt x="21939" y="228202"/>
                    </a:lnTo>
                    <a:lnTo>
                      <a:pt x="26355" y="232998"/>
                    </a:lnTo>
                    <a:lnTo>
                      <a:pt x="37259" y="229879"/>
                    </a:lnTo>
                    <a:lnTo>
                      <a:pt x="50639" y="222811"/>
                    </a:lnTo>
                    <a:lnTo>
                      <a:pt x="66608" y="213344"/>
                    </a:lnTo>
                    <a:lnTo>
                      <a:pt x="71581" y="211208"/>
                    </a:lnTo>
                    <a:lnTo>
                      <a:pt x="81047" y="209354"/>
                    </a:lnTo>
                    <a:lnTo>
                      <a:pt x="85968" y="209281"/>
                    </a:lnTo>
                    <a:lnTo>
                      <a:pt x="82796" y="220569"/>
                    </a:lnTo>
                    <a:lnTo>
                      <a:pt x="68754" y="224998"/>
                    </a:lnTo>
                    <a:lnTo>
                      <a:pt x="53753" y="231618"/>
                    </a:lnTo>
                    <a:lnTo>
                      <a:pt x="43038" y="237041"/>
                    </a:lnTo>
                    <a:lnTo>
                      <a:pt x="35393" y="243165"/>
                    </a:lnTo>
                    <a:lnTo>
                      <a:pt x="34378" y="249751"/>
                    </a:lnTo>
                    <a:lnTo>
                      <a:pt x="41024" y="252376"/>
                    </a:lnTo>
                    <a:lnTo>
                      <a:pt x="52020" y="248866"/>
                    </a:lnTo>
                    <a:lnTo>
                      <a:pt x="64398" y="242356"/>
                    </a:lnTo>
                    <a:lnTo>
                      <a:pt x="79361" y="233542"/>
                    </a:lnTo>
                    <a:lnTo>
                      <a:pt x="87539" y="229364"/>
                    </a:lnTo>
                    <a:lnTo>
                      <a:pt x="92523" y="229856"/>
                    </a:lnTo>
                    <a:lnTo>
                      <a:pt x="98177" y="233157"/>
                    </a:lnTo>
                    <a:lnTo>
                      <a:pt x="94188" y="238966"/>
                    </a:lnTo>
                    <a:lnTo>
                      <a:pt x="86280" y="244799"/>
                    </a:lnTo>
                    <a:lnTo>
                      <a:pt x="80178" y="248170"/>
                    </a:lnTo>
                    <a:lnTo>
                      <a:pt x="70456" y="251841"/>
                    </a:lnTo>
                    <a:lnTo>
                      <a:pt x="60100" y="256527"/>
                    </a:lnTo>
                    <a:lnTo>
                      <a:pt x="52398" y="262628"/>
                    </a:lnTo>
                    <a:lnTo>
                      <a:pt x="50640" y="270546"/>
                    </a:lnTo>
                    <a:lnTo>
                      <a:pt x="56639" y="274427"/>
                    </a:lnTo>
                    <a:lnTo>
                      <a:pt x="67733" y="270756"/>
                    </a:lnTo>
                    <a:lnTo>
                      <a:pt x="80516" y="263417"/>
                    </a:lnTo>
                    <a:lnTo>
                      <a:pt x="94251" y="254620"/>
                    </a:lnTo>
                    <a:lnTo>
                      <a:pt x="101486" y="249426"/>
                    </a:lnTo>
                    <a:lnTo>
                      <a:pt x="109811" y="252599"/>
                    </a:lnTo>
                    <a:lnTo>
                      <a:pt x="105224" y="259751"/>
                    </a:lnTo>
                    <a:lnTo>
                      <a:pt x="97759" y="266421"/>
                    </a:lnTo>
                    <a:lnTo>
                      <a:pt x="91644" y="268316"/>
                    </a:lnTo>
                    <a:lnTo>
                      <a:pt x="76035" y="274729"/>
                    </a:lnTo>
                    <a:lnTo>
                      <a:pt x="65300" y="280113"/>
                    </a:lnTo>
                    <a:lnTo>
                      <a:pt x="58031" y="286967"/>
                    </a:lnTo>
                    <a:lnTo>
                      <a:pt x="58064" y="295593"/>
                    </a:lnTo>
                    <a:lnTo>
                      <a:pt x="65768" y="300257"/>
                    </a:lnTo>
                    <a:lnTo>
                      <a:pt x="77145" y="297477"/>
                    </a:lnTo>
                    <a:lnTo>
                      <a:pt x="89502" y="290928"/>
                    </a:lnTo>
                    <a:lnTo>
                      <a:pt x="100146" y="284284"/>
                    </a:lnTo>
                    <a:lnTo>
                      <a:pt x="110132" y="280392"/>
                    </a:lnTo>
                    <a:lnTo>
                      <a:pt x="120552" y="278923"/>
                    </a:lnTo>
                    <a:lnTo>
                      <a:pt x="128749" y="278812"/>
                    </a:lnTo>
                    <a:lnTo>
                      <a:pt x="132061" y="278996"/>
                    </a:lnTo>
                    <a:lnTo>
                      <a:pt x="159597" y="281770"/>
                    </a:lnTo>
                    <a:lnTo>
                      <a:pt x="190378" y="268655"/>
                    </a:lnTo>
                    <a:lnTo>
                      <a:pt x="221368" y="248777"/>
                    </a:lnTo>
                    <a:lnTo>
                      <a:pt x="249534" y="231259"/>
                    </a:lnTo>
                    <a:lnTo>
                      <a:pt x="281072" y="217289"/>
                    </a:lnTo>
                    <a:lnTo>
                      <a:pt x="323613" y="197603"/>
                    </a:lnTo>
                    <a:lnTo>
                      <a:pt x="360016" y="174042"/>
                    </a:lnTo>
                    <a:lnTo>
                      <a:pt x="373143" y="148445"/>
                    </a:lnTo>
                    <a:lnTo>
                      <a:pt x="367895" y="132467"/>
                    </a:lnTo>
                    <a:lnTo>
                      <a:pt x="358908" y="115696"/>
                    </a:lnTo>
                    <a:lnTo>
                      <a:pt x="348868" y="99175"/>
                    </a:lnTo>
                    <a:lnTo>
                      <a:pt x="340463" y="83945"/>
                    </a:lnTo>
                    <a:lnTo>
                      <a:pt x="321117" y="38314"/>
                    </a:lnTo>
                    <a:lnTo>
                      <a:pt x="290706" y="1455"/>
                    </a:lnTo>
                    <a:lnTo>
                      <a:pt x="287397" y="324"/>
                    </a:lnTo>
                    <a:lnTo>
                      <a:pt x="28570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8" name="object 326">
                <a:extLst>
                  <a:ext uri="{FF2B5EF4-FFF2-40B4-BE49-F238E27FC236}">
                    <a16:creationId xmlns:a16="http://schemas.microsoft.com/office/drawing/2014/main" id="{9F5C4175-98C1-6208-38F9-E001E22A5509}"/>
                  </a:ext>
                </a:extLst>
              </p:cNvPr>
              <p:cNvSpPr/>
              <p:nvPr/>
            </p:nvSpPr>
            <p:spPr>
              <a:xfrm>
                <a:off x="11614346" y="4921986"/>
                <a:ext cx="322580" cy="255904"/>
              </a:xfrm>
              <a:custGeom>
                <a:avLst/>
                <a:gdLst/>
                <a:ahLst/>
                <a:cxnLst/>
                <a:rect l="l" t="t" r="r" b="b"/>
                <a:pathLst>
                  <a:path w="322579" h="255904">
                    <a:moveTo>
                      <a:pt x="235134" y="0"/>
                    </a:moveTo>
                    <a:lnTo>
                      <a:pt x="218188" y="1135"/>
                    </a:lnTo>
                    <a:lnTo>
                      <a:pt x="200907" y="8447"/>
                    </a:lnTo>
                    <a:lnTo>
                      <a:pt x="169994" y="27245"/>
                    </a:lnTo>
                    <a:lnTo>
                      <a:pt x="74454" y="70111"/>
                    </a:lnTo>
                    <a:lnTo>
                      <a:pt x="24554" y="99833"/>
                    </a:lnTo>
                    <a:lnTo>
                      <a:pt x="0" y="133168"/>
                    </a:lnTo>
                    <a:lnTo>
                      <a:pt x="24122" y="124900"/>
                    </a:lnTo>
                    <a:lnTo>
                      <a:pt x="39764" y="118654"/>
                    </a:lnTo>
                    <a:lnTo>
                      <a:pt x="53767" y="111292"/>
                    </a:lnTo>
                    <a:lnTo>
                      <a:pt x="72971" y="99672"/>
                    </a:lnTo>
                    <a:lnTo>
                      <a:pt x="88286" y="91238"/>
                    </a:lnTo>
                    <a:lnTo>
                      <a:pt x="104307" y="84052"/>
                    </a:lnTo>
                    <a:lnTo>
                      <a:pt x="120769" y="77891"/>
                    </a:lnTo>
                    <a:lnTo>
                      <a:pt x="137409" y="72531"/>
                    </a:lnTo>
                    <a:lnTo>
                      <a:pt x="152760" y="66582"/>
                    </a:lnTo>
                    <a:lnTo>
                      <a:pt x="167912" y="59707"/>
                    </a:lnTo>
                    <a:lnTo>
                      <a:pt x="183466" y="54187"/>
                    </a:lnTo>
                    <a:lnTo>
                      <a:pt x="200025" y="52302"/>
                    </a:lnTo>
                    <a:lnTo>
                      <a:pt x="204464" y="52480"/>
                    </a:lnTo>
                    <a:lnTo>
                      <a:pt x="246581" y="82602"/>
                    </a:lnTo>
                    <a:lnTo>
                      <a:pt x="260447" y="110213"/>
                    </a:lnTo>
                    <a:lnTo>
                      <a:pt x="264011" y="117158"/>
                    </a:lnTo>
                    <a:lnTo>
                      <a:pt x="267949" y="123807"/>
                    </a:lnTo>
                    <a:lnTo>
                      <a:pt x="271725" y="133012"/>
                    </a:lnTo>
                    <a:lnTo>
                      <a:pt x="272240" y="142773"/>
                    </a:lnTo>
                    <a:lnTo>
                      <a:pt x="270379" y="152576"/>
                    </a:lnTo>
                    <a:lnTo>
                      <a:pt x="252021" y="187736"/>
                    </a:lnTo>
                    <a:lnTo>
                      <a:pt x="212840" y="208960"/>
                    </a:lnTo>
                    <a:lnTo>
                      <a:pt x="197793" y="214840"/>
                    </a:lnTo>
                    <a:lnTo>
                      <a:pt x="164932" y="243606"/>
                    </a:lnTo>
                    <a:lnTo>
                      <a:pt x="160162" y="255897"/>
                    </a:lnTo>
                    <a:lnTo>
                      <a:pt x="180429" y="242364"/>
                    </a:lnTo>
                    <a:lnTo>
                      <a:pt x="189974" y="236328"/>
                    </a:lnTo>
                    <a:lnTo>
                      <a:pt x="198967" y="231249"/>
                    </a:lnTo>
                    <a:lnTo>
                      <a:pt x="230506" y="217280"/>
                    </a:lnTo>
                    <a:lnTo>
                      <a:pt x="273046" y="197597"/>
                    </a:lnTo>
                    <a:lnTo>
                      <a:pt x="309450" y="174036"/>
                    </a:lnTo>
                    <a:lnTo>
                      <a:pt x="322576" y="148435"/>
                    </a:lnTo>
                    <a:lnTo>
                      <a:pt x="317329" y="132461"/>
                    </a:lnTo>
                    <a:lnTo>
                      <a:pt x="308341" y="115690"/>
                    </a:lnTo>
                    <a:lnTo>
                      <a:pt x="298301" y="99166"/>
                    </a:lnTo>
                    <a:lnTo>
                      <a:pt x="289896" y="83934"/>
                    </a:lnTo>
                    <a:lnTo>
                      <a:pt x="270550" y="38309"/>
                    </a:lnTo>
                    <a:lnTo>
                      <a:pt x="240139" y="1455"/>
                    </a:lnTo>
                    <a:lnTo>
                      <a:pt x="236830" y="314"/>
                    </a:lnTo>
                    <a:lnTo>
                      <a:pt x="235134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9" name="object 327">
                <a:extLst>
                  <a:ext uri="{FF2B5EF4-FFF2-40B4-BE49-F238E27FC236}">
                    <a16:creationId xmlns:a16="http://schemas.microsoft.com/office/drawing/2014/main" id="{BC7DCC81-152E-9697-D2C6-C3D780200A51}"/>
                  </a:ext>
                </a:extLst>
              </p:cNvPr>
              <p:cNvSpPr/>
              <p:nvPr/>
            </p:nvSpPr>
            <p:spPr>
              <a:xfrm>
                <a:off x="11713426" y="4965058"/>
                <a:ext cx="191770" cy="172085"/>
              </a:xfrm>
              <a:custGeom>
                <a:avLst/>
                <a:gdLst/>
                <a:ahLst/>
                <a:cxnLst/>
                <a:rect l="l" t="t" r="r" b="b"/>
                <a:pathLst>
                  <a:path w="191770" h="172085">
                    <a:moveTo>
                      <a:pt x="28473" y="75006"/>
                    </a:moveTo>
                    <a:lnTo>
                      <a:pt x="20878" y="63347"/>
                    </a:lnTo>
                    <a:lnTo>
                      <a:pt x="13309" y="59232"/>
                    </a:lnTo>
                    <a:lnTo>
                      <a:pt x="7391" y="63233"/>
                    </a:lnTo>
                    <a:lnTo>
                      <a:pt x="2324" y="66662"/>
                    </a:lnTo>
                    <a:lnTo>
                      <a:pt x="0" y="74422"/>
                    </a:lnTo>
                    <a:lnTo>
                      <a:pt x="4826" y="86715"/>
                    </a:lnTo>
                    <a:lnTo>
                      <a:pt x="13246" y="87934"/>
                    </a:lnTo>
                    <a:lnTo>
                      <a:pt x="26276" y="82689"/>
                    </a:lnTo>
                    <a:lnTo>
                      <a:pt x="28473" y="75006"/>
                    </a:lnTo>
                    <a:close/>
                  </a:path>
                  <a:path w="191770" h="172085">
                    <a:moveTo>
                      <a:pt x="46418" y="154965"/>
                    </a:moveTo>
                    <a:lnTo>
                      <a:pt x="44005" y="147688"/>
                    </a:lnTo>
                    <a:lnTo>
                      <a:pt x="40398" y="142316"/>
                    </a:lnTo>
                    <a:lnTo>
                      <a:pt x="34785" y="139496"/>
                    </a:lnTo>
                    <a:lnTo>
                      <a:pt x="28270" y="138912"/>
                    </a:lnTo>
                    <a:lnTo>
                      <a:pt x="21932" y="140284"/>
                    </a:lnTo>
                    <a:lnTo>
                      <a:pt x="16129" y="144132"/>
                    </a:lnTo>
                    <a:lnTo>
                      <a:pt x="13042" y="149656"/>
                    </a:lnTo>
                    <a:lnTo>
                      <a:pt x="12827" y="156006"/>
                    </a:lnTo>
                    <a:lnTo>
                      <a:pt x="15671" y="162344"/>
                    </a:lnTo>
                    <a:lnTo>
                      <a:pt x="20027" y="166890"/>
                    </a:lnTo>
                    <a:lnTo>
                      <a:pt x="25666" y="170383"/>
                    </a:lnTo>
                    <a:lnTo>
                      <a:pt x="31826" y="171704"/>
                    </a:lnTo>
                    <a:lnTo>
                      <a:pt x="37744" y="169735"/>
                    </a:lnTo>
                    <a:lnTo>
                      <a:pt x="44069" y="165188"/>
                    </a:lnTo>
                    <a:lnTo>
                      <a:pt x="46418" y="154965"/>
                    </a:lnTo>
                    <a:close/>
                  </a:path>
                  <a:path w="191770" h="172085">
                    <a:moveTo>
                      <a:pt x="119557" y="12509"/>
                    </a:moveTo>
                    <a:lnTo>
                      <a:pt x="117881" y="7683"/>
                    </a:lnTo>
                    <a:lnTo>
                      <a:pt x="115862" y="1854"/>
                    </a:lnTo>
                    <a:lnTo>
                      <a:pt x="109601" y="0"/>
                    </a:lnTo>
                    <a:lnTo>
                      <a:pt x="100660" y="6108"/>
                    </a:lnTo>
                    <a:lnTo>
                      <a:pt x="96545" y="12128"/>
                    </a:lnTo>
                    <a:lnTo>
                      <a:pt x="102273" y="20662"/>
                    </a:lnTo>
                    <a:lnTo>
                      <a:pt x="108458" y="22301"/>
                    </a:lnTo>
                    <a:lnTo>
                      <a:pt x="118465" y="19329"/>
                    </a:lnTo>
                    <a:lnTo>
                      <a:pt x="119557" y="12509"/>
                    </a:lnTo>
                    <a:close/>
                  </a:path>
                  <a:path w="191770" h="172085">
                    <a:moveTo>
                      <a:pt x="191604" y="89979"/>
                    </a:moveTo>
                    <a:lnTo>
                      <a:pt x="187833" y="80556"/>
                    </a:lnTo>
                    <a:lnTo>
                      <a:pt x="177609" y="76657"/>
                    </a:lnTo>
                    <a:lnTo>
                      <a:pt x="168871" y="73329"/>
                    </a:lnTo>
                    <a:lnTo>
                      <a:pt x="158623" y="74828"/>
                    </a:lnTo>
                    <a:lnTo>
                      <a:pt x="155270" y="79768"/>
                    </a:lnTo>
                    <a:lnTo>
                      <a:pt x="154317" y="84569"/>
                    </a:lnTo>
                    <a:lnTo>
                      <a:pt x="156692" y="89827"/>
                    </a:lnTo>
                    <a:lnTo>
                      <a:pt x="161429" y="94894"/>
                    </a:lnTo>
                    <a:lnTo>
                      <a:pt x="167538" y="99085"/>
                    </a:lnTo>
                    <a:lnTo>
                      <a:pt x="175069" y="101955"/>
                    </a:lnTo>
                    <a:lnTo>
                      <a:pt x="181800" y="102298"/>
                    </a:lnTo>
                    <a:lnTo>
                      <a:pt x="186969" y="100253"/>
                    </a:lnTo>
                    <a:lnTo>
                      <a:pt x="189877" y="95973"/>
                    </a:lnTo>
                    <a:lnTo>
                      <a:pt x="191604" y="8997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0" name="object 328">
                <a:extLst>
                  <a:ext uri="{FF2B5EF4-FFF2-40B4-BE49-F238E27FC236}">
                    <a16:creationId xmlns:a16="http://schemas.microsoft.com/office/drawing/2014/main" id="{95F4010F-AA78-D7F1-149A-4362C78177DC}"/>
                  </a:ext>
                </a:extLst>
              </p:cNvPr>
              <p:cNvSpPr/>
              <p:nvPr/>
            </p:nvSpPr>
            <p:spPr>
              <a:xfrm>
                <a:off x="11655844" y="5067229"/>
                <a:ext cx="66040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66040" h="111125">
                    <a:moveTo>
                      <a:pt x="22326" y="11798"/>
                    </a:moveTo>
                    <a:lnTo>
                      <a:pt x="15722" y="4038"/>
                    </a:lnTo>
                    <a:lnTo>
                      <a:pt x="11912" y="0"/>
                    </a:lnTo>
                    <a:lnTo>
                      <a:pt x="8382" y="101"/>
                    </a:lnTo>
                    <a:lnTo>
                      <a:pt x="4851" y="215"/>
                    </a:lnTo>
                    <a:lnTo>
                      <a:pt x="0" y="7556"/>
                    </a:lnTo>
                    <a:lnTo>
                      <a:pt x="2628" y="23812"/>
                    </a:lnTo>
                    <a:lnTo>
                      <a:pt x="11163" y="25946"/>
                    </a:lnTo>
                    <a:lnTo>
                      <a:pt x="22085" y="17335"/>
                    </a:lnTo>
                    <a:lnTo>
                      <a:pt x="22326" y="11798"/>
                    </a:lnTo>
                    <a:close/>
                  </a:path>
                  <a:path w="66040" h="111125">
                    <a:moveTo>
                      <a:pt x="65443" y="98793"/>
                    </a:moveTo>
                    <a:lnTo>
                      <a:pt x="43434" y="55600"/>
                    </a:lnTo>
                    <a:lnTo>
                      <a:pt x="23837" y="35026"/>
                    </a:lnTo>
                    <a:lnTo>
                      <a:pt x="20904" y="37414"/>
                    </a:lnTo>
                    <a:lnTo>
                      <a:pt x="31610" y="79095"/>
                    </a:lnTo>
                    <a:lnTo>
                      <a:pt x="59563" y="110896"/>
                    </a:lnTo>
                    <a:lnTo>
                      <a:pt x="64516" y="107442"/>
                    </a:lnTo>
                    <a:lnTo>
                      <a:pt x="65443" y="98793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21" name="object 329">
                <a:extLst>
                  <a:ext uri="{FF2B5EF4-FFF2-40B4-BE49-F238E27FC236}">
                    <a16:creationId xmlns:a16="http://schemas.microsoft.com/office/drawing/2014/main" id="{419698A5-A4EC-DAEA-1491-E80956B1C950}"/>
                  </a:ext>
                </a:extLst>
              </p:cNvPr>
              <p:cNvPicPr/>
              <p:nvPr/>
            </p:nvPicPr>
            <p:blipFill>
              <a:blip r:embed="rId238" cstate="print"/>
              <a:stretch>
                <a:fillRect/>
              </a:stretch>
            </p:blipFill>
            <p:spPr>
              <a:xfrm>
                <a:off x="11702648" y="5111917"/>
                <a:ext cx="306032" cy="261739"/>
              </a:xfrm>
              <a:prstGeom prst="rect">
                <a:avLst/>
              </a:prstGeom>
            </p:spPr>
          </p:pic>
          <p:sp>
            <p:nvSpPr>
              <p:cNvPr id="2222" name="object 330">
                <a:extLst>
                  <a:ext uri="{FF2B5EF4-FFF2-40B4-BE49-F238E27FC236}">
                    <a16:creationId xmlns:a16="http://schemas.microsoft.com/office/drawing/2014/main" id="{E8C3C79B-C25B-7F29-CF1C-E75845324479}"/>
                  </a:ext>
                </a:extLst>
              </p:cNvPr>
              <p:cNvSpPr/>
              <p:nvPr/>
            </p:nvSpPr>
            <p:spPr>
              <a:xfrm>
                <a:off x="11706336" y="5112312"/>
                <a:ext cx="302895" cy="239395"/>
              </a:xfrm>
              <a:custGeom>
                <a:avLst/>
                <a:gdLst/>
                <a:ahLst/>
                <a:cxnLst/>
                <a:rect l="l" t="t" r="r" b="b"/>
                <a:pathLst>
                  <a:path w="302895" h="239395">
                    <a:moveTo>
                      <a:pt x="214013" y="0"/>
                    </a:moveTo>
                    <a:lnTo>
                      <a:pt x="195217" y="4692"/>
                    </a:lnTo>
                    <a:lnTo>
                      <a:pt x="177000" y="11925"/>
                    </a:lnTo>
                    <a:lnTo>
                      <a:pt x="161680" y="18835"/>
                    </a:lnTo>
                    <a:lnTo>
                      <a:pt x="128331" y="30825"/>
                    </a:lnTo>
                    <a:lnTo>
                      <a:pt x="80451" y="47092"/>
                    </a:lnTo>
                    <a:lnTo>
                      <a:pt x="33077" y="66076"/>
                    </a:lnTo>
                    <a:lnTo>
                      <a:pt x="1248" y="86213"/>
                    </a:lnTo>
                    <a:lnTo>
                      <a:pt x="0" y="105943"/>
                    </a:lnTo>
                    <a:lnTo>
                      <a:pt x="11786" y="110307"/>
                    </a:lnTo>
                    <a:lnTo>
                      <a:pt x="26840" y="105422"/>
                    </a:lnTo>
                    <a:lnTo>
                      <a:pt x="67715" y="82551"/>
                    </a:lnTo>
                    <a:lnTo>
                      <a:pt x="83056" y="75756"/>
                    </a:lnTo>
                    <a:lnTo>
                      <a:pt x="98972" y="70215"/>
                    </a:lnTo>
                    <a:lnTo>
                      <a:pt x="115227" y="65692"/>
                    </a:lnTo>
                    <a:lnTo>
                      <a:pt x="131587" y="61954"/>
                    </a:lnTo>
                    <a:lnTo>
                      <a:pt x="146763" y="57540"/>
                    </a:lnTo>
                    <a:lnTo>
                      <a:pt x="161824" y="52223"/>
                    </a:lnTo>
                    <a:lnTo>
                      <a:pt x="177157" y="48235"/>
                    </a:lnTo>
                    <a:lnTo>
                      <a:pt x="193145" y="47808"/>
                    </a:lnTo>
                    <a:lnTo>
                      <a:pt x="197376" y="48353"/>
                    </a:lnTo>
                    <a:lnTo>
                      <a:pt x="235146" y="80656"/>
                    </a:lnTo>
                    <a:lnTo>
                      <a:pt x="246112" y="108213"/>
                    </a:lnTo>
                    <a:lnTo>
                      <a:pt x="248943" y="115148"/>
                    </a:lnTo>
                    <a:lnTo>
                      <a:pt x="252159" y="121827"/>
                    </a:lnTo>
                    <a:lnTo>
                      <a:pt x="255001" y="130950"/>
                    </a:lnTo>
                    <a:lnTo>
                      <a:pt x="254680" y="140328"/>
                    </a:lnTo>
                    <a:lnTo>
                      <a:pt x="231608" y="181641"/>
                    </a:lnTo>
                    <a:lnTo>
                      <a:pt x="192374" y="198684"/>
                    </a:lnTo>
                    <a:lnTo>
                      <a:pt x="177498" y="203055"/>
                    </a:lnTo>
                    <a:lnTo>
                      <a:pt x="145472" y="223782"/>
                    </a:lnTo>
                    <a:lnTo>
                      <a:pt x="138090" y="239185"/>
                    </a:lnTo>
                    <a:lnTo>
                      <a:pt x="158601" y="227928"/>
                    </a:lnTo>
                    <a:lnTo>
                      <a:pt x="168229" y="222952"/>
                    </a:lnTo>
                    <a:lnTo>
                      <a:pt x="177251" y="218840"/>
                    </a:lnTo>
                    <a:lnTo>
                      <a:pt x="208572" y="208105"/>
                    </a:lnTo>
                    <a:lnTo>
                      <a:pt x="250890" y="192820"/>
                    </a:lnTo>
                    <a:lnTo>
                      <a:pt x="287659" y="173317"/>
                    </a:lnTo>
                    <a:lnTo>
                      <a:pt x="302336" y="149931"/>
                    </a:lnTo>
                    <a:lnTo>
                      <a:pt x="298651" y="134216"/>
                    </a:lnTo>
                    <a:lnTo>
                      <a:pt x="291451" y="117430"/>
                    </a:lnTo>
                    <a:lnTo>
                      <a:pt x="283223" y="100796"/>
                    </a:lnTo>
                    <a:lnTo>
                      <a:pt x="276452" y="85535"/>
                    </a:lnTo>
                    <a:lnTo>
                      <a:pt x="261749" y="40290"/>
                    </a:lnTo>
                    <a:lnTo>
                      <a:pt x="235731" y="2522"/>
                    </a:lnTo>
                    <a:lnTo>
                      <a:pt x="231071" y="710"/>
                    </a:lnTo>
                    <a:lnTo>
                      <a:pt x="214013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3" name="object 331">
                <a:extLst>
                  <a:ext uri="{FF2B5EF4-FFF2-40B4-BE49-F238E27FC236}">
                    <a16:creationId xmlns:a16="http://schemas.microsoft.com/office/drawing/2014/main" id="{9B539544-0508-7FFF-778D-56845E5DDFF5}"/>
                  </a:ext>
                </a:extLst>
              </p:cNvPr>
              <p:cNvSpPr/>
              <p:nvPr/>
            </p:nvSpPr>
            <p:spPr>
              <a:xfrm>
                <a:off x="11797538" y="5152002"/>
                <a:ext cx="182245" cy="158115"/>
              </a:xfrm>
              <a:custGeom>
                <a:avLst/>
                <a:gdLst/>
                <a:ahLst/>
                <a:cxnLst/>
                <a:rect l="l" t="t" r="r" b="b"/>
                <a:pathLst>
                  <a:path w="182245" h="158114">
                    <a:moveTo>
                      <a:pt x="27165" y="64985"/>
                    </a:moveTo>
                    <a:lnTo>
                      <a:pt x="20878" y="53225"/>
                    </a:lnTo>
                    <a:lnTo>
                      <a:pt x="13982" y="48653"/>
                    </a:lnTo>
                    <a:lnTo>
                      <a:pt x="7988" y="51981"/>
                    </a:lnTo>
                    <a:lnTo>
                      <a:pt x="2857" y="54838"/>
                    </a:lnTo>
                    <a:lnTo>
                      <a:pt x="0" y="62077"/>
                    </a:lnTo>
                    <a:lnTo>
                      <a:pt x="3594" y="74231"/>
                    </a:lnTo>
                    <a:lnTo>
                      <a:pt x="11531" y="76085"/>
                    </a:lnTo>
                    <a:lnTo>
                      <a:pt x="24434" y="72148"/>
                    </a:lnTo>
                    <a:lnTo>
                      <a:pt x="27165" y="64985"/>
                    </a:lnTo>
                    <a:close/>
                  </a:path>
                  <a:path w="182245" h="158114">
                    <a:moveTo>
                      <a:pt x="37693" y="142951"/>
                    </a:moveTo>
                    <a:lnTo>
                      <a:pt x="33870" y="126949"/>
                    </a:lnTo>
                    <a:lnTo>
                      <a:pt x="23228" y="124663"/>
                    </a:lnTo>
                    <a:lnTo>
                      <a:pt x="15494" y="126885"/>
                    </a:lnTo>
                    <a:lnTo>
                      <a:pt x="9626" y="130073"/>
                    </a:lnTo>
                    <a:lnTo>
                      <a:pt x="6210" y="135089"/>
                    </a:lnTo>
                    <a:lnTo>
                      <a:pt x="5473" y="141147"/>
                    </a:lnTo>
                    <a:lnTo>
                      <a:pt x="7670" y="147447"/>
                    </a:lnTo>
                    <a:lnTo>
                      <a:pt x="11455" y="152158"/>
                    </a:lnTo>
                    <a:lnTo>
                      <a:pt x="16560" y="155968"/>
                    </a:lnTo>
                    <a:lnTo>
                      <a:pt x="22339" y="157746"/>
                    </a:lnTo>
                    <a:lnTo>
                      <a:pt x="28155" y="156349"/>
                    </a:lnTo>
                    <a:lnTo>
                      <a:pt x="34594" y="152527"/>
                    </a:lnTo>
                    <a:lnTo>
                      <a:pt x="37693" y="142951"/>
                    </a:lnTo>
                    <a:close/>
                  </a:path>
                  <a:path w="182245" h="158114">
                    <a:moveTo>
                      <a:pt x="119468" y="12801"/>
                    </a:moveTo>
                    <a:lnTo>
                      <a:pt x="118262" y="8051"/>
                    </a:lnTo>
                    <a:lnTo>
                      <a:pt x="116814" y="2298"/>
                    </a:lnTo>
                    <a:lnTo>
                      <a:pt x="110998" y="0"/>
                    </a:lnTo>
                    <a:lnTo>
                      <a:pt x="101930" y="5118"/>
                    </a:lnTo>
                    <a:lnTo>
                      <a:pt x="97497" y="10528"/>
                    </a:lnTo>
                    <a:lnTo>
                      <a:pt x="102260" y="19164"/>
                    </a:lnTo>
                    <a:lnTo>
                      <a:pt x="108038" y="21247"/>
                    </a:lnTo>
                    <a:lnTo>
                      <a:pt x="117856" y="19240"/>
                    </a:lnTo>
                    <a:lnTo>
                      <a:pt x="119468" y="12801"/>
                    </a:lnTo>
                    <a:close/>
                  </a:path>
                  <a:path w="182245" h="158114">
                    <a:moveTo>
                      <a:pt x="181927" y="92887"/>
                    </a:moveTo>
                    <a:lnTo>
                      <a:pt x="179095" y="83553"/>
                    </a:lnTo>
                    <a:lnTo>
                      <a:pt x="169646" y="78981"/>
                    </a:lnTo>
                    <a:lnTo>
                      <a:pt x="161569" y="75069"/>
                    </a:lnTo>
                    <a:lnTo>
                      <a:pt x="151650" y="75653"/>
                    </a:lnTo>
                    <a:lnTo>
                      <a:pt x="148031" y="80098"/>
                    </a:lnTo>
                    <a:lnTo>
                      <a:pt x="146710" y="84594"/>
                    </a:lnTo>
                    <a:lnTo>
                      <a:pt x="148551" y="89839"/>
                    </a:lnTo>
                    <a:lnTo>
                      <a:pt x="152654" y="95072"/>
                    </a:lnTo>
                    <a:lnTo>
                      <a:pt x="158153" y="99580"/>
                    </a:lnTo>
                    <a:lnTo>
                      <a:pt x="165125" y="102958"/>
                    </a:lnTo>
                    <a:lnTo>
                      <a:pt x="171526" y="103835"/>
                    </a:lnTo>
                    <a:lnTo>
                      <a:pt x="176644" y="102311"/>
                    </a:lnTo>
                    <a:lnTo>
                      <a:pt x="179781" y="98463"/>
                    </a:lnTo>
                    <a:lnTo>
                      <a:pt x="181927" y="9288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4" name="object 332">
                <a:extLst>
                  <a:ext uri="{FF2B5EF4-FFF2-40B4-BE49-F238E27FC236}">
                    <a16:creationId xmlns:a16="http://schemas.microsoft.com/office/drawing/2014/main" id="{406CDE70-02E7-C02B-D186-D8EC09762E06}"/>
                  </a:ext>
                </a:extLst>
              </p:cNvPr>
              <p:cNvSpPr/>
              <p:nvPr/>
            </p:nvSpPr>
            <p:spPr>
              <a:xfrm>
                <a:off x="11739524" y="5236431"/>
                <a:ext cx="55244" cy="110489"/>
              </a:xfrm>
              <a:custGeom>
                <a:avLst/>
                <a:gdLst/>
                <a:ahLst/>
                <a:cxnLst/>
                <a:rect l="l" t="t" r="r" b="b"/>
                <a:pathLst>
                  <a:path w="55245" h="110489">
                    <a:moveTo>
                      <a:pt x="21005" y="12522"/>
                    </a:moveTo>
                    <a:lnTo>
                      <a:pt x="15341" y="4559"/>
                    </a:lnTo>
                    <a:lnTo>
                      <a:pt x="12026" y="381"/>
                    </a:lnTo>
                    <a:lnTo>
                      <a:pt x="8648" y="190"/>
                    </a:lnTo>
                    <a:lnTo>
                      <a:pt x="5257" y="0"/>
                    </a:lnTo>
                    <a:lnTo>
                      <a:pt x="0" y="6604"/>
                    </a:lnTo>
                    <a:lnTo>
                      <a:pt x="1155" y="22377"/>
                    </a:lnTo>
                    <a:lnTo>
                      <a:pt x="9156" y="25133"/>
                    </a:lnTo>
                    <a:lnTo>
                      <a:pt x="20320" y="17805"/>
                    </a:lnTo>
                    <a:lnTo>
                      <a:pt x="21005" y="12522"/>
                    </a:lnTo>
                    <a:close/>
                  </a:path>
                  <a:path w="55245" h="110489">
                    <a:moveTo>
                      <a:pt x="55003" y="99301"/>
                    </a:moveTo>
                    <a:lnTo>
                      <a:pt x="37553" y="56159"/>
                    </a:lnTo>
                    <a:lnTo>
                      <a:pt x="20523" y="34861"/>
                    </a:lnTo>
                    <a:lnTo>
                      <a:pt x="17513" y="36906"/>
                    </a:lnTo>
                    <a:lnTo>
                      <a:pt x="16789" y="45605"/>
                    </a:lnTo>
                    <a:lnTo>
                      <a:pt x="18884" y="59639"/>
                    </a:lnTo>
                    <a:lnTo>
                      <a:pt x="24282" y="77647"/>
                    </a:lnTo>
                    <a:lnTo>
                      <a:pt x="32296" y="94615"/>
                    </a:lnTo>
                    <a:lnTo>
                      <a:pt x="40830" y="105816"/>
                    </a:lnTo>
                    <a:lnTo>
                      <a:pt x="48374" y="110388"/>
                    </a:lnTo>
                    <a:lnTo>
                      <a:pt x="53390" y="107505"/>
                    </a:lnTo>
                    <a:lnTo>
                      <a:pt x="55003" y="99301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25" name="object 333">
                <a:extLst>
                  <a:ext uri="{FF2B5EF4-FFF2-40B4-BE49-F238E27FC236}">
                    <a16:creationId xmlns:a16="http://schemas.microsoft.com/office/drawing/2014/main" id="{75BFBDEC-6E5A-2CA5-07C0-4804EAD3DD71}"/>
                  </a:ext>
                </a:extLst>
              </p:cNvPr>
              <p:cNvPicPr/>
              <p:nvPr/>
            </p:nvPicPr>
            <p:blipFill>
              <a:blip r:embed="rId239" cstate="print"/>
              <a:stretch>
                <a:fillRect/>
              </a:stretch>
            </p:blipFill>
            <p:spPr>
              <a:xfrm>
                <a:off x="11653613" y="5222898"/>
                <a:ext cx="103789" cy="169722"/>
              </a:xfrm>
              <a:prstGeom prst="rect">
                <a:avLst/>
              </a:prstGeom>
            </p:spPr>
          </p:pic>
          <p:sp>
            <p:nvSpPr>
              <p:cNvPr id="2226" name="object 334">
                <a:extLst>
                  <a:ext uri="{FF2B5EF4-FFF2-40B4-BE49-F238E27FC236}">
                    <a16:creationId xmlns:a16="http://schemas.microsoft.com/office/drawing/2014/main" id="{A8E9556C-36AA-D638-723C-4F1D1277C205}"/>
                  </a:ext>
                </a:extLst>
              </p:cNvPr>
              <p:cNvSpPr/>
              <p:nvPr/>
            </p:nvSpPr>
            <p:spPr>
              <a:xfrm>
                <a:off x="11720058" y="5284020"/>
                <a:ext cx="374650" cy="281940"/>
              </a:xfrm>
              <a:custGeom>
                <a:avLst/>
                <a:gdLst/>
                <a:ahLst/>
                <a:cxnLst/>
                <a:rect l="l" t="t" r="r" b="b"/>
                <a:pathLst>
                  <a:path w="374650" h="281939">
                    <a:moveTo>
                      <a:pt x="282210" y="0"/>
                    </a:moveTo>
                    <a:lnTo>
                      <a:pt x="264391" y="5878"/>
                    </a:lnTo>
                    <a:lnTo>
                      <a:pt x="232045" y="22088"/>
                    </a:lnTo>
                    <a:lnTo>
                      <a:pt x="133327" y="57001"/>
                    </a:lnTo>
                    <a:lnTo>
                      <a:pt x="81165" y="82545"/>
                    </a:lnTo>
                    <a:lnTo>
                      <a:pt x="53966" y="113761"/>
                    </a:lnTo>
                    <a:lnTo>
                      <a:pt x="50177" y="120772"/>
                    </a:lnTo>
                    <a:lnTo>
                      <a:pt x="45014" y="125217"/>
                    </a:lnTo>
                    <a:lnTo>
                      <a:pt x="38405" y="128219"/>
                    </a:lnTo>
                    <a:lnTo>
                      <a:pt x="19610" y="134257"/>
                    </a:lnTo>
                    <a:lnTo>
                      <a:pt x="8473" y="138747"/>
                    </a:lnTo>
                    <a:lnTo>
                      <a:pt x="670" y="144984"/>
                    </a:lnTo>
                    <a:lnTo>
                      <a:pt x="0" y="153581"/>
                    </a:lnTo>
                    <a:lnTo>
                      <a:pt x="6331" y="158796"/>
                    </a:lnTo>
                    <a:lnTo>
                      <a:pt x="15771" y="156810"/>
                    </a:lnTo>
                    <a:lnTo>
                      <a:pt x="26495" y="151147"/>
                    </a:lnTo>
                    <a:lnTo>
                      <a:pt x="36679" y="145330"/>
                    </a:lnTo>
                    <a:lnTo>
                      <a:pt x="44422" y="142958"/>
                    </a:lnTo>
                    <a:lnTo>
                      <a:pt x="53804" y="142126"/>
                    </a:lnTo>
                    <a:lnTo>
                      <a:pt x="59323" y="144515"/>
                    </a:lnTo>
                    <a:lnTo>
                      <a:pt x="55474" y="151801"/>
                    </a:lnTo>
                    <a:lnTo>
                      <a:pt x="51600" y="155644"/>
                    </a:lnTo>
                    <a:lnTo>
                      <a:pt x="43873" y="157089"/>
                    </a:lnTo>
                    <a:lnTo>
                      <a:pt x="28293" y="162273"/>
                    </a:lnTo>
                    <a:lnTo>
                      <a:pt x="17163" y="166784"/>
                    </a:lnTo>
                    <a:lnTo>
                      <a:pt x="9199" y="172635"/>
                    </a:lnTo>
                    <a:lnTo>
                      <a:pt x="8083" y="180156"/>
                    </a:lnTo>
                    <a:lnTo>
                      <a:pt x="14922" y="184350"/>
                    </a:lnTo>
                    <a:lnTo>
                      <a:pt x="26321" y="182120"/>
                    </a:lnTo>
                    <a:lnTo>
                      <a:pt x="39176" y="176623"/>
                    </a:lnTo>
                    <a:lnTo>
                      <a:pt x="60689" y="165906"/>
                    </a:lnTo>
                    <a:lnTo>
                      <a:pt x="71505" y="169832"/>
                    </a:lnTo>
                    <a:lnTo>
                      <a:pt x="67003" y="176774"/>
                    </a:lnTo>
                    <a:lnTo>
                      <a:pt x="58333" y="182806"/>
                    </a:lnTo>
                    <a:lnTo>
                      <a:pt x="52972" y="183957"/>
                    </a:lnTo>
                    <a:lnTo>
                      <a:pt x="39249" y="188227"/>
                    </a:lnTo>
                    <a:lnTo>
                      <a:pt x="29488" y="192054"/>
                    </a:lnTo>
                    <a:lnTo>
                      <a:pt x="21514" y="197739"/>
                    </a:lnTo>
                    <a:lnTo>
                      <a:pt x="17674" y="206135"/>
                    </a:lnTo>
                    <a:lnTo>
                      <a:pt x="21682" y="211281"/>
                    </a:lnTo>
                    <a:lnTo>
                      <a:pt x="32801" y="209064"/>
                    </a:lnTo>
                    <a:lnTo>
                      <a:pt x="46710" y="203113"/>
                    </a:lnTo>
                    <a:lnTo>
                      <a:pt x="63401" y="194973"/>
                    </a:lnTo>
                    <a:lnTo>
                      <a:pt x="68542" y="193256"/>
                    </a:lnTo>
                    <a:lnTo>
                      <a:pt x="78123" y="192177"/>
                    </a:lnTo>
                    <a:lnTo>
                      <a:pt x="83034" y="192502"/>
                    </a:lnTo>
                    <a:lnTo>
                      <a:pt x="78950" y="203496"/>
                    </a:lnTo>
                    <a:lnTo>
                      <a:pt x="64594" y="206763"/>
                    </a:lnTo>
                    <a:lnTo>
                      <a:pt x="49095" y="212141"/>
                    </a:lnTo>
                    <a:lnTo>
                      <a:pt x="37973" y="216670"/>
                    </a:lnTo>
                    <a:lnTo>
                      <a:pt x="29854" y="222151"/>
                    </a:lnTo>
                    <a:lnTo>
                      <a:pt x="28302" y="228637"/>
                    </a:lnTo>
                    <a:lnTo>
                      <a:pt x="34716" y="231793"/>
                    </a:lnTo>
                    <a:lnTo>
                      <a:pt x="45967" y="229190"/>
                    </a:lnTo>
                    <a:lnTo>
                      <a:pt x="58835" y="223711"/>
                    </a:lnTo>
                    <a:lnTo>
                      <a:pt x="74458" y="216145"/>
                    </a:lnTo>
                    <a:lnTo>
                      <a:pt x="82950" y="212648"/>
                    </a:lnTo>
                    <a:lnTo>
                      <a:pt x="87892" y="213548"/>
                    </a:lnTo>
                    <a:lnTo>
                      <a:pt x="93251" y="217303"/>
                    </a:lnTo>
                    <a:lnTo>
                      <a:pt x="88797" y="222768"/>
                    </a:lnTo>
                    <a:lnTo>
                      <a:pt x="80437" y="227934"/>
                    </a:lnTo>
                    <a:lnTo>
                      <a:pt x="74081" y="230794"/>
                    </a:lnTo>
                    <a:lnTo>
                      <a:pt x="64095" y="233662"/>
                    </a:lnTo>
                    <a:lnTo>
                      <a:pt x="53392" y="237485"/>
                    </a:lnTo>
                    <a:lnTo>
                      <a:pt x="45219" y="242933"/>
                    </a:lnTo>
                    <a:lnTo>
                      <a:pt x="42825" y="250678"/>
                    </a:lnTo>
                    <a:lnTo>
                      <a:pt x="48483" y="255041"/>
                    </a:lnTo>
                    <a:lnTo>
                      <a:pt x="59838" y="252290"/>
                    </a:lnTo>
                    <a:lnTo>
                      <a:pt x="73176" y="246022"/>
                    </a:lnTo>
                    <a:lnTo>
                      <a:pt x="87578" y="238375"/>
                    </a:lnTo>
                    <a:lnTo>
                      <a:pt x="95211" y="233799"/>
                    </a:lnTo>
                    <a:lnTo>
                      <a:pt x="103253" y="237631"/>
                    </a:lnTo>
                    <a:lnTo>
                      <a:pt x="98101" y="244385"/>
                    </a:lnTo>
                    <a:lnTo>
                      <a:pt x="90112" y="250427"/>
                    </a:lnTo>
                    <a:lnTo>
                      <a:pt x="83861" y="251809"/>
                    </a:lnTo>
                    <a:lnTo>
                      <a:pt x="67785" y="256923"/>
                    </a:lnTo>
                    <a:lnTo>
                      <a:pt x="56646" y="261414"/>
                    </a:lnTo>
                    <a:lnTo>
                      <a:pt x="48842" y="267655"/>
                    </a:lnTo>
                    <a:lnTo>
                      <a:pt x="48176" y="276258"/>
                    </a:lnTo>
                    <a:lnTo>
                      <a:pt x="55469" y="281532"/>
                    </a:lnTo>
                    <a:lnTo>
                      <a:pt x="67033" y="279689"/>
                    </a:lnTo>
                    <a:lnTo>
                      <a:pt x="79883" y="274172"/>
                    </a:lnTo>
                    <a:lnTo>
                      <a:pt x="91033" y="268426"/>
                    </a:lnTo>
                    <a:lnTo>
                      <a:pt x="101304" y="265360"/>
                    </a:lnTo>
                    <a:lnTo>
                      <a:pt x="111810" y="264747"/>
                    </a:lnTo>
                    <a:lnTo>
                      <a:pt x="119988" y="265306"/>
                    </a:lnTo>
                    <a:lnTo>
                      <a:pt x="123273" y="265756"/>
                    </a:lnTo>
                    <a:lnTo>
                      <a:pt x="150489" y="270774"/>
                    </a:lnTo>
                    <a:lnTo>
                      <a:pt x="182236" y="260218"/>
                    </a:lnTo>
                    <a:lnTo>
                      <a:pt x="214747" y="242934"/>
                    </a:lnTo>
                    <a:lnTo>
                      <a:pt x="244254" y="227768"/>
                    </a:lnTo>
                    <a:lnTo>
                      <a:pt x="276831" y="216423"/>
                    </a:lnTo>
                    <a:lnTo>
                      <a:pt x="320839" y="200283"/>
                    </a:lnTo>
                    <a:lnTo>
                      <a:pt x="359046" y="179778"/>
                    </a:lnTo>
                    <a:lnTo>
                      <a:pt x="374218" y="155340"/>
                    </a:lnTo>
                    <a:lnTo>
                      <a:pt x="370295" y="138988"/>
                    </a:lnTo>
                    <a:lnTo>
                      <a:pt x="362704" y="121538"/>
                    </a:lnTo>
                    <a:lnTo>
                      <a:pt x="354044" y="104249"/>
                    </a:lnTo>
                    <a:lnTo>
                      <a:pt x="346910" y="88379"/>
                    </a:lnTo>
                    <a:lnTo>
                      <a:pt x="331361" y="41326"/>
                    </a:lnTo>
                    <a:lnTo>
                      <a:pt x="304064" y="2110"/>
                    </a:lnTo>
                    <a:lnTo>
                      <a:pt x="299195" y="246"/>
                    </a:lnTo>
                    <a:lnTo>
                      <a:pt x="28221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7" name="object 335">
                <a:extLst>
                  <a:ext uri="{FF2B5EF4-FFF2-40B4-BE49-F238E27FC236}">
                    <a16:creationId xmlns:a16="http://schemas.microsoft.com/office/drawing/2014/main" id="{580837C4-7BCC-12A7-5F0D-D6834D74D5E0}"/>
                  </a:ext>
                </a:extLst>
              </p:cNvPr>
              <p:cNvSpPr/>
              <p:nvPr/>
            </p:nvSpPr>
            <p:spPr>
              <a:xfrm>
                <a:off x="11774027" y="5284019"/>
                <a:ext cx="320675" cy="249554"/>
              </a:xfrm>
              <a:custGeom>
                <a:avLst/>
                <a:gdLst/>
                <a:ahLst/>
                <a:cxnLst/>
                <a:rect l="l" t="t" r="r" b="b"/>
                <a:pathLst>
                  <a:path w="320675" h="249554">
                    <a:moveTo>
                      <a:pt x="228242" y="0"/>
                    </a:moveTo>
                    <a:lnTo>
                      <a:pt x="210420" y="5878"/>
                    </a:lnTo>
                    <a:lnTo>
                      <a:pt x="178078" y="22088"/>
                    </a:lnTo>
                    <a:lnTo>
                      <a:pt x="79360" y="57001"/>
                    </a:lnTo>
                    <a:lnTo>
                      <a:pt x="27198" y="82545"/>
                    </a:lnTo>
                    <a:lnTo>
                      <a:pt x="0" y="113761"/>
                    </a:lnTo>
                    <a:lnTo>
                      <a:pt x="24715" y="107495"/>
                    </a:lnTo>
                    <a:lnTo>
                      <a:pt x="40814" y="102552"/>
                    </a:lnTo>
                    <a:lnTo>
                      <a:pt x="55372" y="96359"/>
                    </a:lnTo>
                    <a:lnTo>
                      <a:pt x="75463" y="86348"/>
                    </a:lnTo>
                    <a:lnTo>
                      <a:pt x="91417" y="79193"/>
                    </a:lnTo>
                    <a:lnTo>
                      <a:pt x="107971" y="73336"/>
                    </a:lnTo>
                    <a:lnTo>
                      <a:pt x="124881" y="68538"/>
                    </a:lnTo>
                    <a:lnTo>
                      <a:pt x="141901" y="64558"/>
                    </a:lnTo>
                    <a:lnTo>
                      <a:pt x="157690" y="59883"/>
                    </a:lnTo>
                    <a:lnTo>
                      <a:pt x="173354" y="54270"/>
                    </a:lnTo>
                    <a:lnTo>
                      <a:pt x="189307" y="50039"/>
                    </a:lnTo>
                    <a:lnTo>
                      <a:pt x="205962" y="49511"/>
                    </a:lnTo>
                    <a:lnTo>
                      <a:pt x="210370" y="50056"/>
                    </a:lnTo>
                    <a:lnTo>
                      <a:pt x="249886" y="83512"/>
                    </a:lnTo>
                    <a:lnTo>
                      <a:pt x="261456" y="112170"/>
                    </a:lnTo>
                    <a:lnTo>
                      <a:pt x="264442" y="119381"/>
                    </a:lnTo>
                    <a:lnTo>
                      <a:pt x="267824" y="126326"/>
                    </a:lnTo>
                    <a:lnTo>
                      <a:pt x="270832" y="135810"/>
                    </a:lnTo>
                    <a:lnTo>
                      <a:pt x="270548" y="145580"/>
                    </a:lnTo>
                    <a:lnTo>
                      <a:pt x="246721" y="188740"/>
                    </a:lnTo>
                    <a:lnTo>
                      <a:pt x="205941" y="206690"/>
                    </a:lnTo>
                    <a:lnTo>
                      <a:pt x="190464" y="211322"/>
                    </a:lnTo>
                    <a:lnTo>
                      <a:pt x="155365" y="237308"/>
                    </a:lnTo>
                    <a:lnTo>
                      <a:pt x="149597" y="249170"/>
                    </a:lnTo>
                    <a:lnTo>
                      <a:pt x="170904" y="237339"/>
                    </a:lnTo>
                    <a:lnTo>
                      <a:pt x="180909" y="232106"/>
                    </a:lnTo>
                    <a:lnTo>
                      <a:pt x="190287" y="227778"/>
                    </a:lnTo>
                    <a:lnTo>
                      <a:pt x="222864" y="216432"/>
                    </a:lnTo>
                    <a:lnTo>
                      <a:pt x="266872" y="200288"/>
                    </a:lnTo>
                    <a:lnTo>
                      <a:pt x="305079" y="179780"/>
                    </a:lnTo>
                    <a:lnTo>
                      <a:pt x="320252" y="155340"/>
                    </a:lnTo>
                    <a:lnTo>
                      <a:pt x="316328" y="138988"/>
                    </a:lnTo>
                    <a:lnTo>
                      <a:pt x="308737" y="121538"/>
                    </a:lnTo>
                    <a:lnTo>
                      <a:pt x="300077" y="104249"/>
                    </a:lnTo>
                    <a:lnTo>
                      <a:pt x="292943" y="88379"/>
                    </a:lnTo>
                    <a:lnTo>
                      <a:pt x="277394" y="41326"/>
                    </a:lnTo>
                    <a:lnTo>
                      <a:pt x="250097" y="2110"/>
                    </a:lnTo>
                    <a:lnTo>
                      <a:pt x="245228" y="246"/>
                    </a:lnTo>
                    <a:lnTo>
                      <a:pt x="22824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8" name="object 336">
                <a:extLst>
                  <a:ext uri="{FF2B5EF4-FFF2-40B4-BE49-F238E27FC236}">
                    <a16:creationId xmlns:a16="http://schemas.microsoft.com/office/drawing/2014/main" id="{DFC12CA8-3F5B-9CCF-B247-76381DFC6A40}"/>
                  </a:ext>
                </a:extLst>
              </p:cNvPr>
              <p:cNvSpPr/>
              <p:nvPr/>
            </p:nvSpPr>
            <p:spPr>
              <a:xfrm>
                <a:off x="11874055" y="5325039"/>
                <a:ext cx="189865" cy="165100"/>
              </a:xfrm>
              <a:custGeom>
                <a:avLst/>
                <a:gdLst/>
                <a:ahLst/>
                <a:cxnLst/>
                <a:rect l="l" t="t" r="r" b="b"/>
                <a:pathLst>
                  <a:path w="189865" h="165100">
                    <a:moveTo>
                      <a:pt x="28333" y="68122"/>
                    </a:moveTo>
                    <a:lnTo>
                      <a:pt x="21717" y="55892"/>
                    </a:lnTo>
                    <a:lnTo>
                      <a:pt x="14503" y="51181"/>
                    </a:lnTo>
                    <a:lnTo>
                      <a:pt x="8280" y="54673"/>
                    </a:lnTo>
                    <a:lnTo>
                      <a:pt x="2933" y="57670"/>
                    </a:lnTo>
                    <a:lnTo>
                      <a:pt x="0" y="65227"/>
                    </a:lnTo>
                    <a:lnTo>
                      <a:pt x="3822" y="77863"/>
                    </a:lnTo>
                    <a:lnTo>
                      <a:pt x="12103" y="79768"/>
                    </a:lnTo>
                    <a:lnTo>
                      <a:pt x="25514" y="75603"/>
                    </a:lnTo>
                    <a:lnTo>
                      <a:pt x="28333" y="68122"/>
                    </a:lnTo>
                    <a:close/>
                  </a:path>
                  <a:path w="189865" h="165100">
                    <a:moveTo>
                      <a:pt x="39687" y="149288"/>
                    </a:moveTo>
                    <a:lnTo>
                      <a:pt x="37884" y="141846"/>
                    </a:lnTo>
                    <a:lnTo>
                      <a:pt x="34721" y="136194"/>
                    </a:lnTo>
                    <a:lnTo>
                      <a:pt x="29362" y="132918"/>
                    </a:lnTo>
                    <a:lnTo>
                      <a:pt x="22898" y="131800"/>
                    </a:lnTo>
                    <a:lnTo>
                      <a:pt x="16484" y="132651"/>
                    </a:lnTo>
                    <a:lnTo>
                      <a:pt x="10388" y="136017"/>
                    </a:lnTo>
                    <a:lnTo>
                      <a:pt x="6858" y="141262"/>
                    </a:lnTo>
                    <a:lnTo>
                      <a:pt x="6121" y="147574"/>
                    </a:lnTo>
                    <a:lnTo>
                      <a:pt x="8432" y="154127"/>
                    </a:lnTo>
                    <a:lnTo>
                      <a:pt x="12407" y="159016"/>
                    </a:lnTo>
                    <a:lnTo>
                      <a:pt x="17741" y="162953"/>
                    </a:lnTo>
                    <a:lnTo>
                      <a:pt x="23774" y="164769"/>
                    </a:lnTo>
                    <a:lnTo>
                      <a:pt x="29832" y="163296"/>
                    </a:lnTo>
                    <a:lnTo>
                      <a:pt x="36512" y="159283"/>
                    </a:lnTo>
                    <a:lnTo>
                      <a:pt x="39687" y="149288"/>
                    </a:lnTo>
                    <a:close/>
                  </a:path>
                  <a:path w="189865" h="165100">
                    <a:moveTo>
                      <a:pt x="124218" y="13271"/>
                    </a:moveTo>
                    <a:lnTo>
                      <a:pt x="122936" y="8331"/>
                    </a:lnTo>
                    <a:lnTo>
                      <a:pt x="121399" y="2349"/>
                    </a:lnTo>
                    <a:lnTo>
                      <a:pt x="115328" y="0"/>
                    </a:lnTo>
                    <a:lnTo>
                      <a:pt x="105905" y="5359"/>
                    </a:lnTo>
                    <a:lnTo>
                      <a:pt x="101320" y="11023"/>
                    </a:lnTo>
                    <a:lnTo>
                      <a:pt x="106324" y="19989"/>
                    </a:lnTo>
                    <a:lnTo>
                      <a:pt x="112356" y="22136"/>
                    </a:lnTo>
                    <a:lnTo>
                      <a:pt x="122567" y="19989"/>
                    </a:lnTo>
                    <a:lnTo>
                      <a:pt x="124218" y="13271"/>
                    </a:lnTo>
                    <a:close/>
                  </a:path>
                  <a:path w="189865" h="165100">
                    <a:moveTo>
                      <a:pt x="189687" y="96380"/>
                    </a:moveTo>
                    <a:lnTo>
                      <a:pt x="186702" y="86677"/>
                    </a:lnTo>
                    <a:lnTo>
                      <a:pt x="176834" y="81965"/>
                    </a:lnTo>
                    <a:lnTo>
                      <a:pt x="168389" y="77927"/>
                    </a:lnTo>
                    <a:lnTo>
                      <a:pt x="158064" y="78587"/>
                    </a:lnTo>
                    <a:lnTo>
                      <a:pt x="154305" y="83235"/>
                    </a:lnTo>
                    <a:lnTo>
                      <a:pt x="152971" y="87934"/>
                    </a:lnTo>
                    <a:lnTo>
                      <a:pt x="154901" y="93383"/>
                    </a:lnTo>
                    <a:lnTo>
                      <a:pt x="159207" y="98818"/>
                    </a:lnTo>
                    <a:lnTo>
                      <a:pt x="164960" y="103492"/>
                    </a:lnTo>
                    <a:lnTo>
                      <a:pt x="172237" y="106959"/>
                    </a:lnTo>
                    <a:lnTo>
                      <a:pt x="178917" y="107848"/>
                    </a:lnTo>
                    <a:lnTo>
                      <a:pt x="184238" y="106235"/>
                    </a:lnTo>
                    <a:lnTo>
                      <a:pt x="187477" y="102209"/>
                    </a:lnTo>
                    <a:lnTo>
                      <a:pt x="189687" y="9638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29" name="object 337">
                <a:extLst>
                  <a:ext uri="{FF2B5EF4-FFF2-40B4-BE49-F238E27FC236}">
                    <a16:creationId xmlns:a16="http://schemas.microsoft.com/office/drawing/2014/main" id="{CA7D7C79-A06D-D91A-A344-EF024E9FFD9B}"/>
                  </a:ext>
                </a:extLst>
              </p:cNvPr>
              <p:cNvSpPr/>
              <p:nvPr/>
            </p:nvSpPr>
            <p:spPr>
              <a:xfrm>
                <a:off x="11813768" y="5413825"/>
                <a:ext cx="57785" cy="114935"/>
              </a:xfrm>
              <a:custGeom>
                <a:avLst/>
                <a:gdLst/>
                <a:ahLst/>
                <a:cxnLst/>
                <a:rect l="l" t="t" r="r" b="b"/>
                <a:pathLst>
                  <a:path w="57784" h="114935">
                    <a:moveTo>
                      <a:pt x="21907" y="12966"/>
                    </a:moveTo>
                    <a:lnTo>
                      <a:pt x="15976" y="4699"/>
                    </a:lnTo>
                    <a:lnTo>
                      <a:pt x="12496" y="355"/>
                    </a:lnTo>
                    <a:lnTo>
                      <a:pt x="8978" y="177"/>
                    </a:lnTo>
                    <a:lnTo>
                      <a:pt x="5461" y="0"/>
                    </a:lnTo>
                    <a:lnTo>
                      <a:pt x="0" y="6908"/>
                    </a:lnTo>
                    <a:lnTo>
                      <a:pt x="1295" y="23342"/>
                    </a:lnTo>
                    <a:lnTo>
                      <a:pt x="9652" y="26149"/>
                    </a:lnTo>
                    <a:lnTo>
                      <a:pt x="21234" y="18453"/>
                    </a:lnTo>
                    <a:lnTo>
                      <a:pt x="21907" y="12966"/>
                    </a:lnTo>
                    <a:close/>
                  </a:path>
                  <a:path w="57784" h="114935">
                    <a:moveTo>
                      <a:pt x="57772" y="103187"/>
                    </a:moveTo>
                    <a:lnTo>
                      <a:pt x="39382" y="58343"/>
                    </a:lnTo>
                    <a:lnTo>
                      <a:pt x="21526" y="36245"/>
                    </a:lnTo>
                    <a:lnTo>
                      <a:pt x="18402" y="38392"/>
                    </a:lnTo>
                    <a:lnTo>
                      <a:pt x="17703" y="47459"/>
                    </a:lnTo>
                    <a:lnTo>
                      <a:pt x="19951" y="62064"/>
                    </a:lnTo>
                    <a:lnTo>
                      <a:pt x="25679" y="80797"/>
                    </a:lnTo>
                    <a:lnTo>
                      <a:pt x="34112" y="98425"/>
                    </a:lnTo>
                    <a:lnTo>
                      <a:pt x="43065" y="110058"/>
                    </a:lnTo>
                    <a:lnTo>
                      <a:pt x="50939" y="114782"/>
                    </a:lnTo>
                    <a:lnTo>
                      <a:pt x="56146" y="111734"/>
                    </a:lnTo>
                    <a:lnTo>
                      <a:pt x="57772" y="10318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0" name="object 338">
                <a:extLst>
                  <a:ext uri="{FF2B5EF4-FFF2-40B4-BE49-F238E27FC236}">
                    <a16:creationId xmlns:a16="http://schemas.microsoft.com/office/drawing/2014/main" id="{A4432439-462C-0C91-C22F-1927F449697A}"/>
                  </a:ext>
                </a:extLst>
              </p:cNvPr>
              <p:cNvSpPr/>
              <p:nvPr/>
            </p:nvSpPr>
            <p:spPr>
              <a:xfrm>
                <a:off x="11784363" y="5461527"/>
                <a:ext cx="370840" cy="251460"/>
              </a:xfrm>
              <a:custGeom>
                <a:avLst/>
                <a:gdLst/>
                <a:ahLst/>
                <a:cxnLst/>
                <a:rect l="l" t="t" r="r" b="b"/>
                <a:pathLst>
                  <a:path w="370840" h="251460">
                    <a:moveTo>
                      <a:pt x="300022" y="0"/>
                    </a:moveTo>
                    <a:lnTo>
                      <a:pt x="281580" y="3470"/>
                    </a:lnTo>
                    <a:lnTo>
                      <a:pt x="247385" y="15265"/>
                    </a:lnTo>
                    <a:lnTo>
                      <a:pt x="144913" y="36842"/>
                    </a:lnTo>
                    <a:lnTo>
                      <a:pt x="89835" y="55274"/>
                    </a:lnTo>
                    <a:lnTo>
                      <a:pt x="58752" y="82624"/>
                    </a:lnTo>
                    <a:lnTo>
                      <a:pt x="54072" y="89073"/>
                    </a:lnTo>
                    <a:lnTo>
                      <a:pt x="48368" y="92795"/>
                    </a:lnTo>
                    <a:lnTo>
                      <a:pt x="41422" y="94897"/>
                    </a:lnTo>
                    <a:lnTo>
                      <a:pt x="21992" y="98402"/>
                    </a:lnTo>
                    <a:lnTo>
                      <a:pt x="10358" y="101381"/>
                    </a:lnTo>
                    <a:lnTo>
                      <a:pt x="1798" y="106534"/>
                    </a:lnTo>
                    <a:lnTo>
                      <a:pt x="0" y="114968"/>
                    </a:lnTo>
                    <a:lnTo>
                      <a:pt x="5585" y="120972"/>
                    </a:lnTo>
                    <a:lnTo>
                      <a:pt x="15203" y="120248"/>
                    </a:lnTo>
                    <a:lnTo>
                      <a:pt x="26580" y="116049"/>
                    </a:lnTo>
                    <a:lnTo>
                      <a:pt x="37443" y="111628"/>
                    </a:lnTo>
                    <a:lnTo>
                      <a:pt x="45433" y="110302"/>
                    </a:lnTo>
                    <a:lnTo>
                      <a:pt x="54842" y="110718"/>
                    </a:lnTo>
                    <a:lnTo>
                      <a:pt x="59997" y="113815"/>
                    </a:lnTo>
                    <a:lnTo>
                      <a:pt x="55223" y="120528"/>
                    </a:lnTo>
                    <a:lnTo>
                      <a:pt x="50878" y="123827"/>
                    </a:lnTo>
                    <a:lnTo>
                      <a:pt x="43024" y="124235"/>
                    </a:lnTo>
                    <a:lnTo>
                      <a:pt x="26898" y="127318"/>
                    </a:lnTo>
                    <a:lnTo>
                      <a:pt x="15271" y="130320"/>
                    </a:lnTo>
                    <a:lnTo>
                      <a:pt x="6605" y="135068"/>
                    </a:lnTo>
                    <a:lnTo>
                      <a:pt x="4502" y="142371"/>
                    </a:lnTo>
                    <a:lnTo>
                      <a:pt x="10729" y="147433"/>
                    </a:lnTo>
                    <a:lnTo>
                      <a:pt x="22322" y="146732"/>
                    </a:lnTo>
                    <a:lnTo>
                      <a:pt x="35790" y="142983"/>
                    </a:lnTo>
                    <a:lnTo>
                      <a:pt x="58532" y="135198"/>
                    </a:lnTo>
                    <a:lnTo>
                      <a:pt x="68730" y="140517"/>
                    </a:lnTo>
                    <a:lnTo>
                      <a:pt x="63348" y="146810"/>
                    </a:lnTo>
                    <a:lnTo>
                      <a:pt x="53966" y="151637"/>
                    </a:lnTo>
                    <a:lnTo>
                      <a:pt x="48501" y="152077"/>
                    </a:lnTo>
                    <a:lnTo>
                      <a:pt x="34328" y="154498"/>
                    </a:lnTo>
                    <a:lnTo>
                      <a:pt x="24148" y="157001"/>
                    </a:lnTo>
                    <a:lnTo>
                      <a:pt x="15496" y="161582"/>
                    </a:lnTo>
                    <a:lnTo>
                      <a:pt x="10586" y="169396"/>
                    </a:lnTo>
                    <a:lnTo>
                      <a:pt x="13877" y="175025"/>
                    </a:lnTo>
                    <a:lnTo>
                      <a:pt x="25192" y="174295"/>
                    </a:lnTo>
                    <a:lnTo>
                      <a:pt x="39767" y="170234"/>
                    </a:lnTo>
                    <a:lnTo>
                      <a:pt x="57390" y="164370"/>
                    </a:lnTo>
                    <a:lnTo>
                      <a:pt x="62699" y="163344"/>
                    </a:lnTo>
                    <a:lnTo>
                      <a:pt x="72343" y="163543"/>
                    </a:lnTo>
                    <a:lnTo>
                      <a:pt x="77170" y="164517"/>
                    </a:lnTo>
                    <a:lnTo>
                      <a:pt x="71673" y="174872"/>
                    </a:lnTo>
                    <a:lnTo>
                      <a:pt x="57003" y="176213"/>
                    </a:lnTo>
                    <a:lnTo>
                      <a:pt x="40936" y="179501"/>
                    </a:lnTo>
                    <a:lnTo>
                      <a:pt x="29313" y="182523"/>
                    </a:lnTo>
                    <a:lnTo>
                      <a:pt x="20540" y="186881"/>
                    </a:lnTo>
                    <a:lnTo>
                      <a:pt x="18146" y="193102"/>
                    </a:lnTo>
                    <a:lnTo>
                      <a:pt x="24084" y="197081"/>
                    </a:lnTo>
                    <a:lnTo>
                      <a:pt x="35577" y="195987"/>
                    </a:lnTo>
                    <a:lnTo>
                      <a:pt x="49053" y="192254"/>
                    </a:lnTo>
                    <a:lnTo>
                      <a:pt x="65547" y="186820"/>
                    </a:lnTo>
                    <a:lnTo>
                      <a:pt x="74427" y="184474"/>
                    </a:lnTo>
                    <a:lnTo>
                      <a:pt x="79201" y="186013"/>
                    </a:lnTo>
                    <a:lnTo>
                      <a:pt x="84019" y="190443"/>
                    </a:lnTo>
                    <a:lnTo>
                      <a:pt x="78883" y="195273"/>
                    </a:lnTo>
                    <a:lnTo>
                      <a:pt x="69917" y="199293"/>
                    </a:lnTo>
                    <a:lnTo>
                      <a:pt x="63244" y="201290"/>
                    </a:lnTo>
                    <a:lnTo>
                      <a:pt x="52963" y="202813"/>
                    </a:lnTo>
                    <a:lnTo>
                      <a:pt x="41846" y="205189"/>
                    </a:lnTo>
                    <a:lnTo>
                      <a:pt x="33023" y="209511"/>
                    </a:lnTo>
                    <a:lnTo>
                      <a:pt x="29622" y="216871"/>
                    </a:lnTo>
                    <a:lnTo>
                      <a:pt x="34656" y="221946"/>
                    </a:lnTo>
                    <a:lnTo>
                      <a:pt x="46278" y="220719"/>
                    </a:lnTo>
                    <a:lnTo>
                      <a:pt x="60331" y="216264"/>
                    </a:lnTo>
                    <a:lnTo>
                      <a:pt x="75620" y="210588"/>
                    </a:lnTo>
                    <a:lnTo>
                      <a:pt x="83788" y="207049"/>
                    </a:lnTo>
                    <a:lnTo>
                      <a:pt x="91253" y="211918"/>
                    </a:lnTo>
                    <a:lnTo>
                      <a:pt x="85253" y="217929"/>
                    </a:lnTo>
                    <a:lnTo>
                      <a:pt x="76531" y="222860"/>
                    </a:lnTo>
                    <a:lnTo>
                      <a:pt x="70154" y="223415"/>
                    </a:lnTo>
                    <a:lnTo>
                      <a:pt x="53541" y="226360"/>
                    </a:lnTo>
                    <a:lnTo>
                      <a:pt x="41907" y="229341"/>
                    </a:lnTo>
                    <a:lnTo>
                      <a:pt x="33347" y="234494"/>
                    </a:lnTo>
                    <a:lnTo>
                      <a:pt x="31548" y="242933"/>
                    </a:lnTo>
                    <a:lnTo>
                      <a:pt x="38084" y="249126"/>
                    </a:lnTo>
                    <a:lnTo>
                      <a:pt x="49792" y="248827"/>
                    </a:lnTo>
                    <a:lnTo>
                      <a:pt x="63258" y="245055"/>
                    </a:lnTo>
                    <a:lnTo>
                      <a:pt x="75065" y="240828"/>
                    </a:lnTo>
                    <a:lnTo>
                      <a:pt x="85657" y="239143"/>
                    </a:lnTo>
                    <a:lnTo>
                      <a:pt x="96154" y="239923"/>
                    </a:lnTo>
                    <a:lnTo>
                      <a:pt x="104185" y="241559"/>
                    </a:lnTo>
                    <a:lnTo>
                      <a:pt x="107378" y="242441"/>
                    </a:lnTo>
                    <a:lnTo>
                      <a:pt x="133696" y="251005"/>
                    </a:lnTo>
                    <a:lnTo>
                      <a:pt x="166561" y="244734"/>
                    </a:lnTo>
                    <a:lnTo>
                      <a:pt x="201070" y="231898"/>
                    </a:lnTo>
                    <a:lnTo>
                      <a:pt x="232317" y="220766"/>
                    </a:lnTo>
                    <a:lnTo>
                      <a:pt x="266110" y="213822"/>
                    </a:lnTo>
                    <a:lnTo>
                      <a:pt x="311864" y="203633"/>
                    </a:lnTo>
                    <a:lnTo>
                      <a:pt x="352444" y="188351"/>
                    </a:lnTo>
                    <a:lnTo>
                      <a:pt x="370711" y="166129"/>
                    </a:lnTo>
                    <a:lnTo>
                      <a:pt x="368982" y="149400"/>
                    </a:lnTo>
                    <a:lnTo>
                      <a:pt x="363765" y="131101"/>
                    </a:lnTo>
                    <a:lnTo>
                      <a:pt x="357466" y="112823"/>
                    </a:lnTo>
                    <a:lnTo>
                      <a:pt x="352491" y="96152"/>
                    </a:lnTo>
                    <a:lnTo>
                      <a:pt x="343285" y="47456"/>
                    </a:lnTo>
                    <a:lnTo>
                      <a:pt x="321403" y="4972"/>
                    </a:lnTo>
                    <a:lnTo>
                      <a:pt x="316828" y="2490"/>
                    </a:lnTo>
                    <a:lnTo>
                      <a:pt x="30002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1" name="object 339">
                <a:extLst>
                  <a:ext uri="{FF2B5EF4-FFF2-40B4-BE49-F238E27FC236}">
                    <a16:creationId xmlns:a16="http://schemas.microsoft.com/office/drawing/2014/main" id="{BC322348-B736-CFB8-B869-E1EA4952C4DE}"/>
                  </a:ext>
                </a:extLst>
              </p:cNvPr>
              <p:cNvSpPr/>
              <p:nvPr/>
            </p:nvSpPr>
            <p:spPr>
              <a:xfrm>
                <a:off x="11843119" y="5461523"/>
                <a:ext cx="312420" cy="236854"/>
              </a:xfrm>
              <a:custGeom>
                <a:avLst/>
                <a:gdLst/>
                <a:ahLst/>
                <a:cxnLst/>
                <a:rect l="l" t="t" r="r" b="b"/>
                <a:pathLst>
                  <a:path w="312420" h="236854">
                    <a:moveTo>
                      <a:pt x="241270" y="0"/>
                    </a:moveTo>
                    <a:lnTo>
                      <a:pt x="222826" y="3474"/>
                    </a:lnTo>
                    <a:lnTo>
                      <a:pt x="188622" y="15269"/>
                    </a:lnTo>
                    <a:lnTo>
                      <a:pt x="86159" y="36847"/>
                    </a:lnTo>
                    <a:lnTo>
                      <a:pt x="31083" y="55279"/>
                    </a:lnTo>
                    <a:lnTo>
                      <a:pt x="0" y="82628"/>
                    </a:lnTo>
                    <a:lnTo>
                      <a:pt x="25326" y="79679"/>
                    </a:lnTo>
                    <a:lnTo>
                      <a:pt x="41938" y="76903"/>
                    </a:lnTo>
                    <a:lnTo>
                      <a:pt x="57187" y="72686"/>
                    </a:lnTo>
                    <a:lnTo>
                      <a:pt x="78426" y="65414"/>
                    </a:lnTo>
                    <a:lnTo>
                      <a:pt x="95184" y="60431"/>
                    </a:lnTo>
                    <a:lnTo>
                      <a:pt x="112364" y="56815"/>
                    </a:lnTo>
                    <a:lnTo>
                      <a:pt x="129758" y="54294"/>
                    </a:lnTo>
                    <a:lnTo>
                      <a:pt x="147157" y="52598"/>
                    </a:lnTo>
                    <a:lnTo>
                      <a:pt x="163425" y="50050"/>
                    </a:lnTo>
                    <a:lnTo>
                      <a:pt x="179692" y="46552"/>
                    </a:lnTo>
                    <a:lnTo>
                      <a:pt x="196062" y="44462"/>
                    </a:lnTo>
                    <a:lnTo>
                      <a:pt x="212642" y="46137"/>
                    </a:lnTo>
                    <a:lnTo>
                      <a:pt x="246025" y="71632"/>
                    </a:lnTo>
                    <a:lnTo>
                      <a:pt x="259374" y="115575"/>
                    </a:lnTo>
                    <a:lnTo>
                      <a:pt x="261381" y="123117"/>
                    </a:lnTo>
                    <a:lnTo>
                      <a:pt x="263813" y="130449"/>
                    </a:lnTo>
                    <a:lnTo>
                      <a:pt x="265544" y="140247"/>
                    </a:lnTo>
                    <a:lnTo>
                      <a:pt x="263973" y="149893"/>
                    </a:lnTo>
                    <a:lnTo>
                      <a:pt x="234657" y="189528"/>
                    </a:lnTo>
                    <a:lnTo>
                      <a:pt x="191861" y="201939"/>
                    </a:lnTo>
                    <a:lnTo>
                      <a:pt x="175909" y="204484"/>
                    </a:lnTo>
                    <a:lnTo>
                      <a:pt x="137684" y="225611"/>
                    </a:lnTo>
                    <a:lnTo>
                      <a:pt x="130404" y="236603"/>
                    </a:lnTo>
                    <a:lnTo>
                      <a:pt x="153092" y="227689"/>
                    </a:lnTo>
                    <a:lnTo>
                      <a:pt x="163699" y="223822"/>
                    </a:lnTo>
                    <a:lnTo>
                      <a:pt x="173565" y="220771"/>
                    </a:lnTo>
                    <a:lnTo>
                      <a:pt x="207351" y="213827"/>
                    </a:lnTo>
                    <a:lnTo>
                      <a:pt x="253103" y="203638"/>
                    </a:lnTo>
                    <a:lnTo>
                      <a:pt x="293681" y="188356"/>
                    </a:lnTo>
                    <a:lnTo>
                      <a:pt x="311948" y="166134"/>
                    </a:lnTo>
                    <a:lnTo>
                      <a:pt x="310219" y="149403"/>
                    </a:lnTo>
                    <a:lnTo>
                      <a:pt x="305002" y="131102"/>
                    </a:lnTo>
                    <a:lnTo>
                      <a:pt x="298703" y="112823"/>
                    </a:lnTo>
                    <a:lnTo>
                      <a:pt x="293729" y="96157"/>
                    </a:lnTo>
                    <a:lnTo>
                      <a:pt x="284527" y="47460"/>
                    </a:lnTo>
                    <a:lnTo>
                      <a:pt x="262651" y="4976"/>
                    </a:lnTo>
                    <a:lnTo>
                      <a:pt x="258075" y="2484"/>
                    </a:lnTo>
                    <a:lnTo>
                      <a:pt x="241270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2" name="object 340">
                <a:extLst>
                  <a:ext uri="{FF2B5EF4-FFF2-40B4-BE49-F238E27FC236}">
                    <a16:creationId xmlns:a16="http://schemas.microsoft.com/office/drawing/2014/main" id="{A97D5405-FD18-080C-E418-43360D59F31D}"/>
                  </a:ext>
                </a:extLst>
              </p:cNvPr>
              <p:cNvSpPr/>
              <p:nvPr/>
            </p:nvSpPr>
            <p:spPr>
              <a:xfrm>
                <a:off x="11938457" y="5500477"/>
                <a:ext cx="187325" cy="151765"/>
              </a:xfrm>
              <a:custGeom>
                <a:avLst/>
                <a:gdLst/>
                <a:ahLst/>
                <a:cxnLst/>
                <a:rect l="l" t="t" r="r" b="b"/>
                <a:pathLst>
                  <a:path w="187325" h="151764">
                    <a:moveTo>
                      <a:pt x="32512" y="56045"/>
                    </a:moveTo>
                    <a:lnTo>
                      <a:pt x="27571" y="43053"/>
                    </a:lnTo>
                    <a:lnTo>
                      <a:pt x="21043" y="37414"/>
                    </a:lnTo>
                    <a:lnTo>
                      <a:pt x="14401" y="40068"/>
                    </a:lnTo>
                    <a:lnTo>
                      <a:pt x="8724" y="42329"/>
                    </a:lnTo>
                    <a:lnTo>
                      <a:pt x="4813" y="49441"/>
                    </a:lnTo>
                    <a:lnTo>
                      <a:pt x="6921" y="62458"/>
                    </a:lnTo>
                    <a:lnTo>
                      <a:pt x="14871" y="65443"/>
                    </a:lnTo>
                    <a:lnTo>
                      <a:pt x="28727" y="63093"/>
                    </a:lnTo>
                    <a:lnTo>
                      <a:pt x="32512" y="56045"/>
                    </a:lnTo>
                    <a:close/>
                  </a:path>
                  <a:path w="187325" h="151764">
                    <a:moveTo>
                      <a:pt x="33058" y="137998"/>
                    </a:moveTo>
                    <a:lnTo>
                      <a:pt x="31229" y="120967"/>
                    </a:lnTo>
                    <a:lnTo>
                      <a:pt x="20535" y="117170"/>
                    </a:lnTo>
                    <a:lnTo>
                      <a:pt x="12242" y="118452"/>
                    </a:lnTo>
                    <a:lnTo>
                      <a:pt x="5753" y="120967"/>
                    </a:lnTo>
                    <a:lnTo>
                      <a:pt x="1562" y="125704"/>
                    </a:lnTo>
                    <a:lnTo>
                      <a:pt x="0" y="131864"/>
                    </a:lnTo>
                    <a:lnTo>
                      <a:pt x="1435" y="138658"/>
                    </a:lnTo>
                    <a:lnTo>
                      <a:pt x="4724" y="144030"/>
                    </a:lnTo>
                    <a:lnTo>
                      <a:pt x="9486" y="148653"/>
                    </a:lnTo>
                    <a:lnTo>
                      <a:pt x="15240" y="151244"/>
                    </a:lnTo>
                    <a:lnTo>
                      <a:pt x="21424" y="150583"/>
                    </a:lnTo>
                    <a:lnTo>
                      <a:pt x="28575" y="147485"/>
                    </a:lnTo>
                    <a:lnTo>
                      <a:pt x="33058" y="137998"/>
                    </a:lnTo>
                    <a:close/>
                  </a:path>
                  <a:path w="187325" h="151764">
                    <a:moveTo>
                      <a:pt x="134785" y="14338"/>
                    </a:moveTo>
                    <a:lnTo>
                      <a:pt x="134175" y="9271"/>
                    </a:lnTo>
                    <a:lnTo>
                      <a:pt x="133438" y="3149"/>
                    </a:lnTo>
                    <a:lnTo>
                      <a:pt x="127723" y="0"/>
                    </a:lnTo>
                    <a:lnTo>
                      <a:pt x="117690" y="4076"/>
                    </a:lnTo>
                    <a:lnTo>
                      <a:pt x="112395" y="9080"/>
                    </a:lnTo>
                    <a:lnTo>
                      <a:pt x="116179" y="18643"/>
                    </a:lnTo>
                    <a:lnTo>
                      <a:pt x="121869" y="21551"/>
                    </a:lnTo>
                    <a:lnTo>
                      <a:pt x="132270" y="20789"/>
                    </a:lnTo>
                    <a:lnTo>
                      <a:pt x="134785" y="14338"/>
                    </a:lnTo>
                    <a:close/>
                  </a:path>
                  <a:path w="187325" h="151764">
                    <a:moveTo>
                      <a:pt x="187071" y="106019"/>
                    </a:moveTo>
                    <a:lnTo>
                      <a:pt x="159727" y="83553"/>
                    </a:lnTo>
                    <a:lnTo>
                      <a:pt x="155384" y="87668"/>
                    </a:lnTo>
                    <a:lnTo>
                      <a:pt x="153441" y="92138"/>
                    </a:lnTo>
                    <a:lnTo>
                      <a:pt x="154635" y="97802"/>
                    </a:lnTo>
                    <a:lnTo>
                      <a:pt x="158191" y="103759"/>
                    </a:lnTo>
                    <a:lnTo>
                      <a:pt x="163271" y="109143"/>
                    </a:lnTo>
                    <a:lnTo>
                      <a:pt x="170027" y="113550"/>
                    </a:lnTo>
                    <a:lnTo>
                      <a:pt x="176517" y="115316"/>
                    </a:lnTo>
                    <a:lnTo>
                      <a:pt x="182016" y="114414"/>
                    </a:lnTo>
                    <a:lnTo>
                      <a:pt x="185762" y="110845"/>
                    </a:lnTo>
                    <a:lnTo>
                      <a:pt x="187071" y="10601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3" name="object 341">
                <a:extLst>
                  <a:ext uri="{FF2B5EF4-FFF2-40B4-BE49-F238E27FC236}">
                    <a16:creationId xmlns:a16="http://schemas.microsoft.com/office/drawing/2014/main" id="{3C304AFF-3372-F148-81A8-50C12917CDDF}"/>
                  </a:ext>
                </a:extLst>
              </p:cNvPr>
              <p:cNvSpPr/>
              <p:nvPr/>
            </p:nvSpPr>
            <p:spPr>
              <a:xfrm>
                <a:off x="11878602" y="5566009"/>
                <a:ext cx="45720" cy="120014"/>
              </a:xfrm>
              <a:custGeom>
                <a:avLst/>
                <a:gdLst/>
                <a:ahLst/>
                <a:cxnLst/>
                <a:rect l="l" t="t" r="r" b="b"/>
                <a:pathLst>
                  <a:path w="45720" h="120014">
                    <a:moveTo>
                      <a:pt x="21793" y="15036"/>
                    </a:moveTo>
                    <a:lnTo>
                      <a:pt x="17005" y="6057"/>
                    </a:lnTo>
                    <a:lnTo>
                      <a:pt x="14135" y="1295"/>
                    </a:lnTo>
                    <a:lnTo>
                      <a:pt x="10668" y="660"/>
                    </a:lnTo>
                    <a:lnTo>
                      <a:pt x="7200" y="0"/>
                    </a:lnTo>
                    <a:lnTo>
                      <a:pt x="889" y="6146"/>
                    </a:lnTo>
                    <a:lnTo>
                      <a:pt x="0" y="22593"/>
                    </a:lnTo>
                    <a:lnTo>
                      <a:pt x="7899" y="26492"/>
                    </a:lnTo>
                    <a:lnTo>
                      <a:pt x="20396" y="20396"/>
                    </a:lnTo>
                    <a:lnTo>
                      <a:pt x="21793" y="15036"/>
                    </a:lnTo>
                    <a:close/>
                  </a:path>
                  <a:path w="45720" h="120014">
                    <a:moveTo>
                      <a:pt x="45440" y="109220"/>
                    </a:moveTo>
                    <a:lnTo>
                      <a:pt x="33121" y="62331"/>
                    </a:lnTo>
                    <a:lnTo>
                      <a:pt x="18338" y="38061"/>
                    </a:lnTo>
                    <a:lnTo>
                      <a:pt x="14973" y="39776"/>
                    </a:lnTo>
                    <a:lnTo>
                      <a:pt x="13068" y="48679"/>
                    </a:lnTo>
                    <a:lnTo>
                      <a:pt x="13373" y="63449"/>
                    </a:lnTo>
                    <a:lnTo>
                      <a:pt x="16573" y="82778"/>
                    </a:lnTo>
                    <a:lnTo>
                      <a:pt x="22606" y="101371"/>
                    </a:lnTo>
                    <a:lnTo>
                      <a:pt x="29946" y="114071"/>
                    </a:lnTo>
                    <a:lnTo>
                      <a:pt x="37122" y="119799"/>
                    </a:lnTo>
                    <a:lnTo>
                      <a:pt x="42684" y="117475"/>
                    </a:lnTo>
                    <a:lnTo>
                      <a:pt x="45440" y="10922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4" name="object 342">
                <a:extLst>
                  <a:ext uri="{FF2B5EF4-FFF2-40B4-BE49-F238E27FC236}">
                    <a16:creationId xmlns:a16="http://schemas.microsoft.com/office/drawing/2014/main" id="{38CA6644-E700-768A-C85E-F4A2B382D324}"/>
                  </a:ext>
                </a:extLst>
              </p:cNvPr>
              <p:cNvSpPr/>
              <p:nvPr/>
            </p:nvSpPr>
            <p:spPr>
              <a:xfrm>
                <a:off x="11828429" y="5655556"/>
                <a:ext cx="369570" cy="247015"/>
              </a:xfrm>
              <a:custGeom>
                <a:avLst/>
                <a:gdLst/>
                <a:ahLst/>
                <a:cxnLst/>
                <a:rect l="l" t="t" r="r" b="b"/>
                <a:pathLst>
                  <a:path w="369570" h="247014">
                    <a:moveTo>
                      <a:pt x="302847" y="0"/>
                    </a:moveTo>
                    <a:lnTo>
                      <a:pt x="284323" y="3003"/>
                    </a:lnTo>
                    <a:lnTo>
                      <a:pt x="249835" y="13929"/>
                    </a:lnTo>
                    <a:lnTo>
                      <a:pt x="146855" y="32891"/>
                    </a:lnTo>
                    <a:lnTo>
                      <a:pt x="91328" y="49918"/>
                    </a:lnTo>
                    <a:lnTo>
                      <a:pt x="59558" y="76472"/>
                    </a:lnTo>
                    <a:lnTo>
                      <a:pt x="54712" y="82800"/>
                    </a:lnTo>
                    <a:lnTo>
                      <a:pt x="48916" y="86376"/>
                    </a:lnTo>
                    <a:lnTo>
                      <a:pt x="41919" y="88300"/>
                    </a:lnTo>
                    <a:lnTo>
                      <a:pt x="22409" y="91313"/>
                    </a:lnTo>
                    <a:lnTo>
                      <a:pt x="10702" y="93997"/>
                    </a:lnTo>
                    <a:lnTo>
                      <a:pt x="2013" y="98931"/>
                    </a:lnTo>
                    <a:lnTo>
                      <a:pt x="0" y="107319"/>
                    </a:lnTo>
                    <a:lnTo>
                      <a:pt x="5432" y="113460"/>
                    </a:lnTo>
                    <a:lnTo>
                      <a:pt x="15067" y="112980"/>
                    </a:lnTo>
                    <a:lnTo>
                      <a:pt x="26548" y="109070"/>
                    </a:lnTo>
                    <a:lnTo>
                      <a:pt x="37517" y="104921"/>
                    </a:lnTo>
                    <a:lnTo>
                      <a:pt x="45538" y="103801"/>
                    </a:lnTo>
                    <a:lnTo>
                      <a:pt x="54934" y="104456"/>
                    </a:lnTo>
                    <a:lnTo>
                      <a:pt x="60009" y="107682"/>
                    </a:lnTo>
                    <a:lnTo>
                      <a:pt x="55066" y="114272"/>
                    </a:lnTo>
                    <a:lnTo>
                      <a:pt x="50637" y="117465"/>
                    </a:lnTo>
                    <a:lnTo>
                      <a:pt x="42773" y="117675"/>
                    </a:lnTo>
                    <a:lnTo>
                      <a:pt x="26580" y="120340"/>
                    </a:lnTo>
                    <a:lnTo>
                      <a:pt x="14879" y="123046"/>
                    </a:lnTo>
                    <a:lnTo>
                      <a:pt x="6091" y="127574"/>
                    </a:lnTo>
                    <a:lnTo>
                      <a:pt x="3800" y="134826"/>
                    </a:lnTo>
                    <a:lnTo>
                      <a:pt x="9900" y="140043"/>
                    </a:lnTo>
                    <a:lnTo>
                      <a:pt x="21508" y="139633"/>
                    </a:lnTo>
                    <a:lnTo>
                      <a:pt x="35065" y="136226"/>
                    </a:lnTo>
                    <a:lnTo>
                      <a:pt x="58008" y="129025"/>
                    </a:lnTo>
                    <a:lnTo>
                      <a:pt x="68071" y="134596"/>
                    </a:lnTo>
                    <a:lnTo>
                      <a:pt x="62521" y="140752"/>
                    </a:lnTo>
                    <a:lnTo>
                      <a:pt x="53024" y="145339"/>
                    </a:lnTo>
                    <a:lnTo>
                      <a:pt x="47548" y="145642"/>
                    </a:lnTo>
                    <a:lnTo>
                      <a:pt x="33315" y="147697"/>
                    </a:lnTo>
                    <a:lnTo>
                      <a:pt x="23075" y="149942"/>
                    </a:lnTo>
                    <a:lnTo>
                      <a:pt x="14307" y="154301"/>
                    </a:lnTo>
                    <a:lnTo>
                      <a:pt x="9193" y="161987"/>
                    </a:lnTo>
                    <a:lnTo>
                      <a:pt x="12344" y="167699"/>
                    </a:lnTo>
                    <a:lnTo>
                      <a:pt x="23677" y="167261"/>
                    </a:lnTo>
                    <a:lnTo>
                      <a:pt x="38351" y="163573"/>
                    </a:lnTo>
                    <a:lnTo>
                      <a:pt x="56113" y="158165"/>
                    </a:lnTo>
                    <a:lnTo>
                      <a:pt x="61453" y="157265"/>
                    </a:lnTo>
                    <a:lnTo>
                      <a:pt x="71086" y="157715"/>
                    </a:lnTo>
                    <a:lnTo>
                      <a:pt x="75892" y="158804"/>
                    </a:lnTo>
                    <a:lnTo>
                      <a:pt x="70123" y="169024"/>
                    </a:lnTo>
                    <a:lnTo>
                      <a:pt x="55432" y="169987"/>
                    </a:lnTo>
                    <a:lnTo>
                      <a:pt x="39283" y="172859"/>
                    </a:lnTo>
                    <a:lnTo>
                      <a:pt x="27588" y="175586"/>
                    </a:lnTo>
                    <a:lnTo>
                      <a:pt x="18708" y="179723"/>
                    </a:lnTo>
                    <a:lnTo>
                      <a:pt x="16156" y="185882"/>
                    </a:lnTo>
                    <a:lnTo>
                      <a:pt x="21992" y="190010"/>
                    </a:lnTo>
                    <a:lnTo>
                      <a:pt x="33512" y="189209"/>
                    </a:lnTo>
                    <a:lnTo>
                      <a:pt x="47081" y="185820"/>
                    </a:lnTo>
                    <a:lnTo>
                      <a:pt x="63704" y="180814"/>
                    </a:lnTo>
                    <a:lnTo>
                      <a:pt x="72636" y="178688"/>
                    </a:lnTo>
                    <a:lnTo>
                      <a:pt x="77369" y="180353"/>
                    </a:lnTo>
                    <a:lnTo>
                      <a:pt x="82077" y="184903"/>
                    </a:lnTo>
                    <a:lnTo>
                      <a:pt x="76823" y="189600"/>
                    </a:lnTo>
                    <a:lnTo>
                      <a:pt x="67758" y="193389"/>
                    </a:lnTo>
                    <a:lnTo>
                      <a:pt x="61034" y="195211"/>
                    </a:lnTo>
                    <a:lnTo>
                      <a:pt x="50715" y="196475"/>
                    </a:lnTo>
                    <a:lnTo>
                      <a:pt x="39541" y="198569"/>
                    </a:lnTo>
                    <a:lnTo>
                      <a:pt x="30612" y="202667"/>
                    </a:lnTo>
                    <a:lnTo>
                      <a:pt x="27025" y="209944"/>
                    </a:lnTo>
                    <a:lnTo>
                      <a:pt x="31932" y="215136"/>
                    </a:lnTo>
                    <a:lnTo>
                      <a:pt x="43582" y="214203"/>
                    </a:lnTo>
                    <a:lnTo>
                      <a:pt x="57741" y="210109"/>
                    </a:lnTo>
                    <a:lnTo>
                      <a:pt x="73160" y="204824"/>
                    </a:lnTo>
                    <a:lnTo>
                      <a:pt x="81421" y="201494"/>
                    </a:lnTo>
                    <a:lnTo>
                      <a:pt x="88761" y="206551"/>
                    </a:lnTo>
                    <a:lnTo>
                      <a:pt x="82615" y="212405"/>
                    </a:lnTo>
                    <a:lnTo>
                      <a:pt x="73777" y="217117"/>
                    </a:lnTo>
                    <a:lnTo>
                      <a:pt x="67380" y="217504"/>
                    </a:lnTo>
                    <a:lnTo>
                      <a:pt x="50697" y="220032"/>
                    </a:lnTo>
                    <a:lnTo>
                      <a:pt x="38990" y="222716"/>
                    </a:lnTo>
                    <a:lnTo>
                      <a:pt x="30304" y="227650"/>
                    </a:lnTo>
                    <a:lnTo>
                      <a:pt x="28292" y="236037"/>
                    </a:lnTo>
                    <a:lnTo>
                      <a:pt x="34668" y="242395"/>
                    </a:lnTo>
                    <a:lnTo>
                      <a:pt x="46380" y="242391"/>
                    </a:lnTo>
                    <a:lnTo>
                      <a:pt x="59938" y="238959"/>
                    </a:lnTo>
                    <a:lnTo>
                      <a:pt x="71851" y="235032"/>
                    </a:lnTo>
                    <a:lnTo>
                      <a:pt x="82477" y="233621"/>
                    </a:lnTo>
                    <a:lnTo>
                      <a:pt x="92948" y="234670"/>
                    </a:lnTo>
                    <a:lnTo>
                      <a:pt x="100936" y="236509"/>
                    </a:lnTo>
                    <a:lnTo>
                      <a:pt x="104112" y="237472"/>
                    </a:lnTo>
                    <a:lnTo>
                      <a:pt x="130200" y="246704"/>
                    </a:lnTo>
                    <a:lnTo>
                      <a:pt x="163213" y="241270"/>
                    </a:lnTo>
                    <a:lnTo>
                      <a:pt x="198039" y="229315"/>
                    </a:lnTo>
                    <a:lnTo>
                      <a:pt x="229563" y="218980"/>
                    </a:lnTo>
                    <a:lnTo>
                      <a:pt x="263513" y="212899"/>
                    </a:lnTo>
                    <a:lnTo>
                      <a:pt x="309508" y="203875"/>
                    </a:lnTo>
                    <a:lnTo>
                      <a:pt x="350462" y="189627"/>
                    </a:lnTo>
                    <a:lnTo>
                      <a:pt x="369287" y="167872"/>
                    </a:lnTo>
                    <a:lnTo>
                      <a:pt x="367985" y="151108"/>
                    </a:lnTo>
                    <a:lnTo>
                      <a:pt x="363236" y="132683"/>
                    </a:lnTo>
                    <a:lnTo>
                      <a:pt x="357405" y="114249"/>
                    </a:lnTo>
                    <a:lnTo>
                      <a:pt x="352858" y="97455"/>
                    </a:lnTo>
                    <a:lnTo>
                      <a:pt x="344892" y="48543"/>
                    </a:lnTo>
                    <a:lnTo>
                      <a:pt x="324094" y="5521"/>
                    </a:lnTo>
                    <a:lnTo>
                      <a:pt x="319581" y="2914"/>
                    </a:lnTo>
                    <a:lnTo>
                      <a:pt x="30284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5" name="object 343">
                <a:extLst>
                  <a:ext uri="{FF2B5EF4-FFF2-40B4-BE49-F238E27FC236}">
                    <a16:creationId xmlns:a16="http://schemas.microsoft.com/office/drawing/2014/main" id="{99F2B0EA-D2BD-8232-A13B-C950DF3C0A44}"/>
                  </a:ext>
                </a:extLst>
              </p:cNvPr>
              <p:cNvSpPr/>
              <p:nvPr/>
            </p:nvSpPr>
            <p:spPr>
              <a:xfrm>
                <a:off x="11887990" y="5655559"/>
                <a:ext cx="309880" cy="234315"/>
              </a:xfrm>
              <a:custGeom>
                <a:avLst/>
                <a:gdLst/>
                <a:ahLst/>
                <a:cxnLst/>
                <a:rect l="l" t="t" r="r" b="b"/>
                <a:pathLst>
                  <a:path w="309879" h="234314">
                    <a:moveTo>
                      <a:pt x="243288" y="0"/>
                    </a:moveTo>
                    <a:lnTo>
                      <a:pt x="224765" y="3003"/>
                    </a:lnTo>
                    <a:lnTo>
                      <a:pt x="190276" y="13929"/>
                    </a:lnTo>
                    <a:lnTo>
                      <a:pt x="87293" y="32891"/>
                    </a:lnTo>
                    <a:lnTo>
                      <a:pt x="31765" y="49918"/>
                    </a:lnTo>
                    <a:lnTo>
                      <a:pt x="0" y="76472"/>
                    </a:lnTo>
                    <a:lnTo>
                      <a:pt x="25397" y="74167"/>
                    </a:lnTo>
                    <a:lnTo>
                      <a:pt x="42075" y="71813"/>
                    </a:lnTo>
                    <a:lnTo>
                      <a:pt x="57424" y="67986"/>
                    </a:lnTo>
                    <a:lnTo>
                      <a:pt x="78835" y="61257"/>
                    </a:lnTo>
                    <a:lnTo>
                      <a:pt x="95713" y="56700"/>
                    </a:lnTo>
                    <a:lnTo>
                      <a:pt x="112979" y="53521"/>
                    </a:lnTo>
                    <a:lnTo>
                      <a:pt x="130432" y="51443"/>
                    </a:lnTo>
                    <a:lnTo>
                      <a:pt x="147869" y="50190"/>
                    </a:lnTo>
                    <a:lnTo>
                      <a:pt x="164200" y="48052"/>
                    </a:lnTo>
                    <a:lnTo>
                      <a:pt x="180552" y="44969"/>
                    </a:lnTo>
                    <a:lnTo>
                      <a:pt x="196970" y="43297"/>
                    </a:lnTo>
                    <a:lnTo>
                      <a:pt x="213501" y="45394"/>
                    </a:lnTo>
                    <a:lnTo>
                      <a:pt x="246224" y="71731"/>
                    </a:lnTo>
                    <a:lnTo>
                      <a:pt x="258454" y="115997"/>
                    </a:lnTo>
                    <a:lnTo>
                      <a:pt x="260268" y="123585"/>
                    </a:lnTo>
                    <a:lnTo>
                      <a:pt x="262515" y="130973"/>
                    </a:lnTo>
                    <a:lnTo>
                      <a:pt x="263996" y="140814"/>
                    </a:lnTo>
                    <a:lnTo>
                      <a:pt x="262180" y="150420"/>
                    </a:lnTo>
                    <a:lnTo>
                      <a:pt x="231864" y="189301"/>
                    </a:lnTo>
                    <a:lnTo>
                      <a:pt x="188770" y="200619"/>
                    </a:lnTo>
                    <a:lnTo>
                      <a:pt x="172757" y="202757"/>
                    </a:lnTo>
                    <a:lnTo>
                      <a:pt x="134010" y="222903"/>
                    </a:lnTo>
                    <a:lnTo>
                      <a:pt x="126446" y="233713"/>
                    </a:lnTo>
                    <a:lnTo>
                      <a:pt x="149351" y="225373"/>
                    </a:lnTo>
                    <a:lnTo>
                      <a:pt x="160054" y="221777"/>
                    </a:lnTo>
                    <a:lnTo>
                      <a:pt x="169994" y="218980"/>
                    </a:lnTo>
                    <a:lnTo>
                      <a:pt x="203951" y="212893"/>
                    </a:lnTo>
                    <a:lnTo>
                      <a:pt x="249949" y="203867"/>
                    </a:lnTo>
                    <a:lnTo>
                      <a:pt x="290903" y="189621"/>
                    </a:lnTo>
                    <a:lnTo>
                      <a:pt x="309728" y="167872"/>
                    </a:lnTo>
                    <a:lnTo>
                      <a:pt x="308426" y="151108"/>
                    </a:lnTo>
                    <a:lnTo>
                      <a:pt x="303676" y="132683"/>
                    </a:lnTo>
                    <a:lnTo>
                      <a:pt x="297843" y="114249"/>
                    </a:lnTo>
                    <a:lnTo>
                      <a:pt x="293289" y="97455"/>
                    </a:lnTo>
                    <a:lnTo>
                      <a:pt x="285329" y="48543"/>
                    </a:lnTo>
                    <a:lnTo>
                      <a:pt x="264536" y="5521"/>
                    </a:lnTo>
                    <a:lnTo>
                      <a:pt x="260023" y="2914"/>
                    </a:lnTo>
                    <a:lnTo>
                      <a:pt x="24328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6" name="object 344">
                <a:extLst>
                  <a:ext uri="{FF2B5EF4-FFF2-40B4-BE49-F238E27FC236}">
                    <a16:creationId xmlns:a16="http://schemas.microsoft.com/office/drawing/2014/main" id="{97FBFFF3-AEFE-7368-B192-4D9FBC7655EA}"/>
                  </a:ext>
                </a:extLst>
              </p:cNvPr>
              <p:cNvSpPr/>
              <p:nvPr/>
            </p:nvSpPr>
            <p:spPr>
              <a:xfrm>
                <a:off x="11981053" y="5694038"/>
                <a:ext cx="187960" cy="148590"/>
              </a:xfrm>
              <a:custGeom>
                <a:avLst/>
                <a:gdLst/>
                <a:ahLst/>
                <a:cxnLst/>
                <a:rect l="l" t="t" r="r" b="b"/>
                <a:pathLst>
                  <a:path w="187959" h="148589">
                    <a:moveTo>
                      <a:pt x="32880" y="135547"/>
                    </a:moveTo>
                    <a:lnTo>
                      <a:pt x="31496" y="118478"/>
                    </a:lnTo>
                    <a:lnTo>
                      <a:pt x="20891" y="114414"/>
                    </a:lnTo>
                    <a:lnTo>
                      <a:pt x="12573" y="115481"/>
                    </a:lnTo>
                    <a:lnTo>
                      <a:pt x="6032" y="117830"/>
                    </a:lnTo>
                    <a:lnTo>
                      <a:pt x="1714" y="122466"/>
                    </a:lnTo>
                    <a:lnTo>
                      <a:pt x="0" y="128574"/>
                    </a:lnTo>
                    <a:lnTo>
                      <a:pt x="1257" y="135407"/>
                    </a:lnTo>
                    <a:lnTo>
                      <a:pt x="4406" y="140868"/>
                    </a:lnTo>
                    <a:lnTo>
                      <a:pt x="9067" y="145605"/>
                    </a:lnTo>
                    <a:lnTo>
                      <a:pt x="14744" y="148348"/>
                    </a:lnTo>
                    <a:lnTo>
                      <a:pt x="20955" y="147828"/>
                    </a:lnTo>
                    <a:lnTo>
                      <a:pt x="28168" y="144919"/>
                    </a:lnTo>
                    <a:lnTo>
                      <a:pt x="32880" y="135547"/>
                    </a:lnTo>
                    <a:close/>
                  </a:path>
                  <a:path w="187959" h="148589">
                    <a:moveTo>
                      <a:pt x="34417" y="53606"/>
                    </a:moveTo>
                    <a:lnTo>
                      <a:pt x="29819" y="40487"/>
                    </a:lnTo>
                    <a:lnTo>
                      <a:pt x="23444" y="34696"/>
                    </a:lnTo>
                    <a:lnTo>
                      <a:pt x="16738" y="37172"/>
                    </a:lnTo>
                    <a:lnTo>
                      <a:pt x="10998" y="39281"/>
                    </a:lnTo>
                    <a:lnTo>
                      <a:pt x="6908" y="46304"/>
                    </a:lnTo>
                    <a:lnTo>
                      <a:pt x="8686" y="59372"/>
                    </a:lnTo>
                    <a:lnTo>
                      <a:pt x="16560" y="62547"/>
                    </a:lnTo>
                    <a:lnTo>
                      <a:pt x="30480" y="60553"/>
                    </a:lnTo>
                    <a:lnTo>
                      <a:pt x="34417" y="53606"/>
                    </a:lnTo>
                    <a:close/>
                  </a:path>
                  <a:path w="187959" h="148589">
                    <a:moveTo>
                      <a:pt x="137744" y="14516"/>
                    </a:moveTo>
                    <a:lnTo>
                      <a:pt x="137261" y="9436"/>
                    </a:lnTo>
                    <a:lnTo>
                      <a:pt x="136664" y="3289"/>
                    </a:lnTo>
                    <a:lnTo>
                      <a:pt x="131051" y="0"/>
                    </a:lnTo>
                    <a:lnTo>
                      <a:pt x="120904" y="3822"/>
                    </a:lnTo>
                    <a:lnTo>
                      <a:pt x="115481" y="8699"/>
                    </a:lnTo>
                    <a:lnTo>
                      <a:pt x="119024" y="18338"/>
                    </a:lnTo>
                    <a:lnTo>
                      <a:pt x="124637" y="21399"/>
                    </a:lnTo>
                    <a:lnTo>
                      <a:pt x="135051" y="20891"/>
                    </a:lnTo>
                    <a:lnTo>
                      <a:pt x="137744" y="14516"/>
                    </a:lnTo>
                    <a:close/>
                  </a:path>
                  <a:path w="187959" h="148589">
                    <a:moveTo>
                      <a:pt x="187667" y="107492"/>
                    </a:moveTo>
                    <a:lnTo>
                      <a:pt x="160909" y="84340"/>
                    </a:lnTo>
                    <a:lnTo>
                      <a:pt x="156464" y="88341"/>
                    </a:lnTo>
                    <a:lnTo>
                      <a:pt x="154406" y="92760"/>
                    </a:lnTo>
                    <a:lnTo>
                      <a:pt x="155460" y="98450"/>
                    </a:lnTo>
                    <a:lnTo>
                      <a:pt x="158864" y="104495"/>
                    </a:lnTo>
                    <a:lnTo>
                      <a:pt x="163804" y="110007"/>
                    </a:lnTo>
                    <a:lnTo>
                      <a:pt x="170446" y="114592"/>
                    </a:lnTo>
                    <a:lnTo>
                      <a:pt x="176885" y="116509"/>
                    </a:lnTo>
                    <a:lnTo>
                      <a:pt x="182410" y="115760"/>
                    </a:lnTo>
                    <a:lnTo>
                      <a:pt x="186245" y="112293"/>
                    </a:lnTo>
                    <a:lnTo>
                      <a:pt x="187667" y="10749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7" name="object 345">
                <a:extLst>
                  <a:ext uri="{FF2B5EF4-FFF2-40B4-BE49-F238E27FC236}">
                    <a16:creationId xmlns:a16="http://schemas.microsoft.com/office/drawing/2014/main" id="{F334A8B6-699C-FECC-FCF8-CC1FFB477966}"/>
                  </a:ext>
                </a:extLst>
              </p:cNvPr>
              <p:cNvSpPr/>
              <p:nvPr/>
            </p:nvSpPr>
            <p:spPr>
              <a:xfrm>
                <a:off x="11922328" y="5754973"/>
                <a:ext cx="43815" cy="120650"/>
              </a:xfrm>
              <a:custGeom>
                <a:avLst/>
                <a:gdLst/>
                <a:ahLst/>
                <a:cxnLst/>
                <a:rect l="l" t="t" r="r" b="b"/>
                <a:pathLst>
                  <a:path w="43815" h="120650">
                    <a:moveTo>
                      <a:pt x="21996" y="15392"/>
                    </a:moveTo>
                    <a:lnTo>
                      <a:pt x="17424" y="6311"/>
                    </a:lnTo>
                    <a:lnTo>
                      <a:pt x="14668" y="1473"/>
                    </a:lnTo>
                    <a:lnTo>
                      <a:pt x="11226" y="736"/>
                    </a:lnTo>
                    <a:lnTo>
                      <a:pt x="7785" y="0"/>
                    </a:lnTo>
                    <a:lnTo>
                      <a:pt x="1308" y="5969"/>
                    </a:lnTo>
                    <a:lnTo>
                      <a:pt x="0" y="22402"/>
                    </a:lnTo>
                    <a:lnTo>
                      <a:pt x="7797" y="26504"/>
                    </a:lnTo>
                    <a:lnTo>
                      <a:pt x="20447" y="20713"/>
                    </a:lnTo>
                    <a:lnTo>
                      <a:pt x="21996" y="15392"/>
                    </a:lnTo>
                    <a:close/>
                  </a:path>
                  <a:path w="43815" h="120650">
                    <a:moveTo>
                      <a:pt x="43459" y="99504"/>
                    </a:moveTo>
                    <a:lnTo>
                      <a:pt x="32118" y="62966"/>
                    </a:lnTo>
                    <a:lnTo>
                      <a:pt x="17945" y="38328"/>
                    </a:lnTo>
                    <a:lnTo>
                      <a:pt x="14528" y="39954"/>
                    </a:lnTo>
                    <a:lnTo>
                      <a:pt x="12407" y="48793"/>
                    </a:lnTo>
                    <a:lnTo>
                      <a:pt x="12331" y="63576"/>
                    </a:lnTo>
                    <a:lnTo>
                      <a:pt x="15049" y="82981"/>
                    </a:lnTo>
                    <a:lnTo>
                      <a:pt x="20599" y="101714"/>
                    </a:lnTo>
                    <a:lnTo>
                      <a:pt x="27622" y="114604"/>
                    </a:lnTo>
                    <a:lnTo>
                      <a:pt x="34645" y="120510"/>
                    </a:lnTo>
                    <a:lnTo>
                      <a:pt x="40271" y="118338"/>
                    </a:lnTo>
                    <a:lnTo>
                      <a:pt x="43230" y="110147"/>
                    </a:lnTo>
                    <a:lnTo>
                      <a:pt x="43459" y="9950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38" name="object 346">
                <a:extLst>
                  <a:ext uri="{FF2B5EF4-FFF2-40B4-BE49-F238E27FC236}">
                    <a16:creationId xmlns:a16="http://schemas.microsoft.com/office/drawing/2014/main" id="{8B48309B-273F-70B3-9E5F-ED3EB5F136ED}"/>
                  </a:ext>
                </a:extLst>
              </p:cNvPr>
              <p:cNvPicPr/>
              <p:nvPr/>
            </p:nvPicPr>
            <p:blipFill>
              <a:blip r:embed="rId240" cstate="print"/>
              <a:stretch>
                <a:fillRect/>
              </a:stretch>
            </p:blipFill>
            <p:spPr>
              <a:xfrm>
                <a:off x="11942955" y="5875612"/>
                <a:ext cx="278701" cy="212033"/>
              </a:xfrm>
              <a:prstGeom prst="rect">
                <a:avLst/>
              </a:prstGeom>
            </p:spPr>
          </p:pic>
          <p:sp>
            <p:nvSpPr>
              <p:cNvPr id="2239" name="object 347">
                <a:extLst>
                  <a:ext uri="{FF2B5EF4-FFF2-40B4-BE49-F238E27FC236}">
                    <a16:creationId xmlns:a16="http://schemas.microsoft.com/office/drawing/2014/main" id="{FBC72385-C79F-4E7F-45BF-951FD9C03F3A}"/>
                  </a:ext>
                </a:extLst>
              </p:cNvPr>
              <p:cNvSpPr/>
              <p:nvPr/>
            </p:nvSpPr>
            <p:spPr>
              <a:xfrm>
                <a:off x="11944723" y="5874327"/>
                <a:ext cx="277495" cy="207645"/>
              </a:xfrm>
              <a:custGeom>
                <a:avLst/>
                <a:gdLst/>
                <a:ahLst/>
                <a:cxnLst/>
                <a:rect l="l" t="t" r="r" b="b"/>
                <a:pathLst>
                  <a:path w="277495" h="207645">
                    <a:moveTo>
                      <a:pt x="216426" y="0"/>
                    </a:moveTo>
                    <a:lnTo>
                      <a:pt x="196884" y="1523"/>
                    </a:lnTo>
                    <a:lnTo>
                      <a:pt x="180203" y="3596"/>
                    </a:lnTo>
                    <a:lnTo>
                      <a:pt x="144805" y="5183"/>
                    </a:lnTo>
                    <a:lnTo>
                      <a:pt x="94257" y="6561"/>
                    </a:lnTo>
                    <a:lnTo>
                      <a:pt x="43388" y="10684"/>
                    </a:lnTo>
                    <a:lnTo>
                      <a:pt x="7026" y="20508"/>
                    </a:lnTo>
                    <a:lnTo>
                      <a:pt x="0" y="38988"/>
                    </a:lnTo>
                    <a:lnTo>
                      <a:pt x="9968" y="46641"/>
                    </a:lnTo>
                    <a:lnTo>
                      <a:pt x="25795" y="46425"/>
                    </a:lnTo>
                    <a:lnTo>
                      <a:pt x="71599" y="36663"/>
                    </a:lnTo>
                    <a:lnTo>
                      <a:pt x="88269" y="34712"/>
                    </a:lnTo>
                    <a:lnTo>
                      <a:pt x="105114" y="34127"/>
                    </a:lnTo>
                    <a:lnTo>
                      <a:pt x="121978" y="34614"/>
                    </a:lnTo>
                    <a:lnTo>
                      <a:pt x="138707" y="35878"/>
                    </a:lnTo>
                    <a:lnTo>
                      <a:pt x="154511" y="36152"/>
                    </a:lnTo>
                    <a:lnTo>
                      <a:pt x="201700" y="40579"/>
                    </a:lnTo>
                    <a:lnTo>
                      <a:pt x="229057" y="70198"/>
                    </a:lnTo>
                    <a:lnTo>
                      <a:pt x="234432" y="113948"/>
                    </a:lnTo>
                    <a:lnTo>
                      <a:pt x="235087" y="121411"/>
                    </a:lnTo>
                    <a:lnTo>
                      <a:pt x="236181" y="128744"/>
                    </a:lnTo>
                    <a:lnTo>
                      <a:pt x="236200" y="138299"/>
                    </a:lnTo>
                    <a:lnTo>
                      <a:pt x="233119" y="147163"/>
                    </a:lnTo>
                    <a:lnTo>
                      <a:pt x="198856" y="179802"/>
                    </a:lnTo>
                    <a:lnTo>
                      <a:pt x="171376" y="185203"/>
                    </a:lnTo>
                    <a:lnTo>
                      <a:pt x="156343" y="184474"/>
                    </a:lnTo>
                    <a:lnTo>
                      <a:pt x="140842" y="184250"/>
                    </a:lnTo>
                    <a:lnTo>
                      <a:pt x="104112" y="194585"/>
                    </a:lnTo>
                    <a:lnTo>
                      <a:pt x="92510" y="207119"/>
                    </a:lnTo>
                    <a:lnTo>
                      <a:pt x="115431" y="202427"/>
                    </a:lnTo>
                    <a:lnTo>
                      <a:pt x="126100" y="200521"/>
                    </a:lnTo>
                    <a:lnTo>
                      <a:pt x="135933" y="199266"/>
                    </a:lnTo>
                    <a:lnTo>
                      <a:pt x="169028" y="198272"/>
                    </a:lnTo>
                    <a:lnTo>
                      <a:pt x="213972" y="196183"/>
                    </a:lnTo>
                    <a:lnTo>
                      <a:pt x="254864" y="188427"/>
                    </a:lnTo>
                    <a:lnTo>
                      <a:pt x="275803" y="170429"/>
                    </a:lnTo>
                    <a:lnTo>
                      <a:pt x="276932" y="154329"/>
                    </a:lnTo>
                    <a:lnTo>
                      <a:pt x="275019" y="136166"/>
                    </a:lnTo>
                    <a:lnTo>
                      <a:pt x="272079" y="117841"/>
                    </a:lnTo>
                    <a:lnTo>
                      <a:pt x="270127" y="101258"/>
                    </a:lnTo>
                    <a:lnTo>
                      <a:pt x="269461" y="53692"/>
                    </a:lnTo>
                    <a:lnTo>
                      <a:pt x="255782" y="9910"/>
                    </a:lnTo>
                    <a:lnTo>
                      <a:pt x="235770" y="1075"/>
                    </a:lnTo>
                    <a:lnTo>
                      <a:pt x="216426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0" name="object 348">
                <a:extLst>
                  <a:ext uri="{FF2B5EF4-FFF2-40B4-BE49-F238E27FC236}">
                    <a16:creationId xmlns:a16="http://schemas.microsoft.com/office/drawing/2014/main" id="{70493673-4B15-3BA2-5A80-73E18D4D2262}"/>
                  </a:ext>
                </a:extLst>
              </p:cNvPr>
              <p:cNvSpPr/>
              <p:nvPr/>
            </p:nvSpPr>
            <p:spPr>
              <a:xfrm>
                <a:off x="12014924" y="5909836"/>
                <a:ext cx="18351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183515" h="127000">
                    <a:moveTo>
                      <a:pt x="31343" y="98450"/>
                    </a:moveTo>
                    <a:lnTo>
                      <a:pt x="21831" y="93116"/>
                    </a:lnTo>
                    <a:lnTo>
                      <a:pt x="13792" y="92951"/>
                    </a:lnTo>
                    <a:lnTo>
                      <a:pt x="7239" y="94259"/>
                    </a:lnTo>
                    <a:lnTo>
                      <a:pt x="2489" y="98044"/>
                    </a:lnTo>
                    <a:lnTo>
                      <a:pt x="0" y="103606"/>
                    </a:lnTo>
                    <a:lnTo>
                      <a:pt x="241" y="110274"/>
                    </a:lnTo>
                    <a:lnTo>
                      <a:pt x="2057" y="117538"/>
                    </a:lnTo>
                    <a:lnTo>
                      <a:pt x="8699" y="126898"/>
                    </a:lnTo>
                    <a:lnTo>
                      <a:pt x="24447" y="123088"/>
                    </a:lnTo>
                    <a:lnTo>
                      <a:pt x="30238" y="114858"/>
                    </a:lnTo>
                    <a:lnTo>
                      <a:pt x="31343" y="98450"/>
                    </a:lnTo>
                    <a:close/>
                  </a:path>
                  <a:path w="183515" h="127000">
                    <a:moveTo>
                      <a:pt x="43256" y="37274"/>
                    </a:moveTo>
                    <a:lnTo>
                      <a:pt x="40716" y="24180"/>
                    </a:lnTo>
                    <a:lnTo>
                      <a:pt x="35483" y="17780"/>
                    </a:lnTo>
                    <a:lnTo>
                      <a:pt x="28778" y="19189"/>
                    </a:lnTo>
                    <a:lnTo>
                      <a:pt x="23025" y="20383"/>
                    </a:lnTo>
                    <a:lnTo>
                      <a:pt x="18161" y="26466"/>
                    </a:lnTo>
                    <a:lnTo>
                      <a:pt x="17995" y="39128"/>
                    </a:lnTo>
                    <a:lnTo>
                      <a:pt x="25031" y="43256"/>
                    </a:lnTo>
                    <a:lnTo>
                      <a:pt x="38519" y="43319"/>
                    </a:lnTo>
                    <a:lnTo>
                      <a:pt x="43256" y="37274"/>
                    </a:lnTo>
                    <a:close/>
                  </a:path>
                  <a:path w="183515" h="127000">
                    <a:moveTo>
                      <a:pt x="147421" y="3911"/>
                    </a:moveTo>
                    <a:lnTo>
                      <a:pt x="142544" y="0"/>
                    </a:lnTo>
                    <a:lnTo>
                      <a:pt x="132384" y="2197"/>
                    </a:lnTo>
                    <a:lnTo>
                      <a:pt x="126542" y="6057"/>
                    </a:lnTo>
                    <a:lnTo>
                      <a:pt x="128549" y="15722"/>
                    </a:lnTo>
                    <a:lnTo>
                      <a:pt x="133451" y="19418"/>
                    </a:lnTo>
                    <a:lnTo>
                      <a:pt x="143421" y="20408"/>
                    </a:lnTo>
                    <a:lnTo>
                      <a:pt x="146850" y="14732"/>
                    </a:lnTo>
                    <a:lnTo>
                      <a:pt x="147116" y="9829"/>
                    </a:lnTo>
                    <a:lnTo>
                      <a:pt x="147421" y="3911"/>
                    </a:lnTo>
                    <a:close/>
                  </a:path>
                  <a:path w="183515" h="127000">
                    <a:moveTo>
                      <a:pt x="182892" y="99949"/>
                    </a:moveTo>
                    <a:lnTo>
                      <a:pt x="175221" y="92786"/>
                    </a:lnTo>
                    <a:lnTo>
                      <a:pt x="168656" y="86664"/>
                    </a:lnTo>
                    <a:lnTo>
                      <a:pt x="159004" y="84289"/>
                    </a:lnTo>
                    <a:lnTo>
                      <a:pt x="154241" y="87464"/>
                    </a:lnTo>
                    <a:lnTo>
                      <a:pt x="151650" y="91363"/>
                    </a:lnTo>
                    <a:lnTo>
                      <a:pt x="151853" y="96913"/>
                    </a:lnTo>
                    <a:lnTo>
                      <a:pt x="174993" y="117144"/>
                    </a:lnTo>
                    <a:lnTo>
                      <a:pt x="179133" y="114401"/>
                    </a:lnTo>
                    <a:lnTo>
                      <a:pt x="182829" y="109702"/>
                    </a:lnTo>
                    <a:lnTo>
                      <a:pt x="182892" y="9994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1" name="object 349">
                <a:extLst>
                  <a:ext uri="{FF2B5EF4-FFF2-40B4-BE49-F238E27FC236}">
                    <a16:creationId xmlns:a16="http://schemas.microsoft.com/office/drawing/2014/main" id="{0AA8E1C7-7A9C-4F04-29D5-97AB23F41435}"/>
                  </a:ext>
                </a:extLst>
              </p:cNvPr>
              <p:cNvSpPr/>
              <p:nvPr/>
            </p:nvSpPr>
            <p:spPr>
              <a:xfrm>
                <a:off x="11965546" y="5942043"/>
                <a:ext cx="30480" cy="118745"/>
              </a:xfrm>
              <a:custGeom>
                <a:avLst/>
                <a:gdLst/>
                <a:ahLst/>
                <a:cxnLst/>
                <a:rect l="l" t="t" r="r" b="b"/>
                <a:pathLst>
                  <a:path w="30479" h="118745">
                    <a:moveTo>
                      <a:pt x="21869" y="16624"/>
                    </a:moveTo>
                    <a:lnTo>
                      <a:pt x="18808" y="7340"/>
                    </a:lnTo>
                    <a:lnTo>
                      <a:pt x="16878" y="2374"/>
                    </a:lnTo>
                    <a:lnTo>
                      <a:pt x="13703" y="1181"/>
                    </a:lnTo>
                    <a:lnTo>
                      <a:pt x="10541" y="0"/>
                    </a:lnTo>
                    <a:lnTo>
                      <a:pt x="3556" y="4762"/>
                    </a:lnTo>
                    <a:lnTo>
                      <a:pt x="0" y="20167"/>
                    </a:lnTo>
                    <a:lnTo>
                      <a:pt x="6832" y="25158"/>
                    </a:lnTo>
                    <a:lnTo>
                      <a:pt x="19659" y="21463"/>
                    </a:lnTo>
                    <a:lnTo>
                      <a:pt x="21869" y="16624"/>
                    </a:lnTo>
                    <a:close/>
                  </a:path>
                  <a:path w="30479" h="118745">
                    <a:moveTo>
                      <a:pt x="30391" y="99504"/>
                    </a:moveTo>
                    <a:lnTo>
                      <a:pt x="21475" y="51930"/>
                    </a:lnTo>
                    <a:lnTo>
                      <a:pt x="14795" y="37820"/>
                    </a:lnTo>
                    <a:lnTo>
                      <a:pt x="11315" y="38887"/>
                    </a:lnTo>
                    <a:lnTo>
                      <a:pt x="8064" y="46990"/>
                    </a:lnTo>
                    <a:lnTo>
                      <a:pt x="5905" y="61010"/>
                    </a:lnTo>
                    <a:lnTo>
                      <a:pt x="5740" y="79806"/>
                    </a:lnTo>
                    <a:lnTo>
                      <a:pt x="8369" y="98386"/>
                    </a:lnTo>
                    <a:lnTo>
                      <a:pt x="13220" y="111607"/>
                    </a:lnTo>
                    <a:lnTo>
                      <a:pt x="19062" y="118211"/>
                    </a:lnTo>
                    <a:lnTo>
                      <a:pt x="24714" y="116928"/>
                    </a:lnTo>
                    <a:lnTo>
                      <a:pt x="28676" y="109575"/>
                    </a:lnTo>
                    <a:lnTo>
                      <a:pt x="30391" y="99504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42" name="object 350">
                <a:extLst>
                  <a:ext uri="{FF2B5EF4-FFF2-40B4-BE49-F238E27FC236}">
                    <a16:creationId xmlns:a16="http://schemas.microsoft.com/office/drawing/2014/main" id="{AB91EBEA-18CF-3D7B-2A09-87E2D815987F}"/>
                  </a:ext>
                </a:extLst>
              </p:cNvPr>
              <p:cNvPicPr/>
              <p:nvPr/>
            </p:nvPicPr>
            <p:blipFill>
              <a:blip r:embed="rId241" cstate="print"/>
              <a:stretch>
                <a:fillRect/>
              </a:stretch>
            </p:blipFill>
            <p:spPr>
              <a:xfrm>
                <a:off x="11881239" y="5911097"/>
                <a:ext cx="71359" cy="172622"/>
              </a:xfrm>
              <a:prstGeom prst="rect">
                <a:avLst/>
              </a:prstGeom>
            </p:spPr>
          </p:pic>
          <p:sp>
            <p:nvSpPr>
              <p:cNvPr id="2243" name="object 351">
                <a:extLst>
                  <a:ext uri="{FF2B5EF4-FFF2-40B4-BE49-F238E27FC236}">
                    <a16:creationId xmlns:a16="http://schemas.microsoft.com/office/drawing/2014/main" id="{02FC9868-DE0D-CD59-366F-A130299C50D0}"/>
                  </a:ext>
                </a:extLst>
              </p:cNvPr>
              <p:cNvSpPr/>
              <p:nvPr/>
            </p:nvSpPr>
            <p:spPr>
              <a:xfrm>
                <a:off x="11892812" y="6063664"/>
                <a:ext cx="358775" cy="219710"/>
              </a:xfrm>
              <a:custGeom>
                <a:avLst/>
                <a:gdLst/>
                <a:ahLst/>
                <a:cxnLst/>
                <a:rect l="l" t="t" r="r" b="b"/>
                <a:pathLst>
                  <a:path w="358775" h="219710">
                    <a:moveTo>
                      <a:pt x="315157" y="0"/>
                    </a:moveTo>
                    <a:lnTo>
                      <a:pt x="296395" y="342"/>
                    </a:lnTo>
                    <a:lnTo>
                      <a:pt x="260704" y="6263"/>
                    </a:lnTo>
                    <a:lnTo>
                      <a:pt x="156073" y="10414"/>
                    </a:lnTo>
                    <a:lnTo>
                      <a:pt x="98691" y="19387"/>
                    </a:lnTo>
                    <a:lnTo>
                      <a:pt x="63474" y="41163"/>
                    </a:lnTo>
                    <a:lnTo>
                      <a:pt x="57780" y="46740"/>
                    </a:lnTo>
                    <a:lnTo>
                      <a:pt x="51535" y="49457"/>
                    </a:lnTo>
                    <a:lnTo>
                      <a:pt x="44335" y="50370"/>
                    </a:lnTo>
                    <a:lnTo>
                      <a:pt x="24593" y="50580"/>
                    </a:lnTo>
                    <a:lnTo>
                      <a:pt x="12626" y="51574"/>
                    </a:lnTo>
                    <a:lnTo>
                      <a:pt x="3327" y="55226"/>
                    </a:lnTo>
                    <a:lnTo>
                      <a:pt x="146" y="63246"/>
                    </a:lnTo>
                    <a:lnTo>
                      <a:pt x="4651" y="70093"/>
                    </a:lnTo>
                    <a:lnTo>
                      <a:pt x="14254" y="70985"/>
                    </a:lnTo>
                    <a:lnTo>
                      <a:pt x="26172" y="68746"/>
                    </a:lnTo>
                    <a:lnTo>
                      <a:pt x="37621" y="66199"/>
                    </a:lnTo>
                    <a:lnTo>
                      <a:pt x="45717" y="66226"/>
                    </a:lnTo>
                    <a:lnTo>
                      <a:pt x="54925" y="68209"/>
                    </a:lnTo>
                    <a:lnTo>
                      <a:pt x="59490" y="72124"/>
                    </a:lnTo>
                    <a:lnTo>
                      <a:pt x="53663" y="77947"/>
                    </a:lnTo>
                    <a:lnTo>
                      <a:pt x="48825" y="80471"/>
                    </a:lnTo>
                    <a:lnTo>
                      <a:pt x="41014" y="79570"/>
                    </a:lnTo>
                    <a:lnTo>
                      <a:pt x="24597" y="79906"/>
                    </a:lnTo>
                    <a:lnTo>
                      <a:pt x="12634" y="80923"/>
                    </a:lnTo>
                    <a:lnTo>
                      <a:pt x="3296" y="84159"/>
                    </a:lnTo>
                    <a:lnTo>
                      <a:pt x="0" y="91015"/>
                    </a:lnTo>
                    <a:lnTo>
                      <a:pt x="5297" y="97042"/>
                    </a:lnTo>
                    <a:lnTo>
                      <a:pt x="16847" y="98284"/>
                    </a:lnTo>
                    <a:lnTo>
                      <a:pt x="30753" y="96837"/>
                    </a:lnTo>
                    <a:lnTo>
                      <a:pt x="54480" y="92962"/>
                    </a:lnTo>
                    <a:lnTo>
                      <a:pt x="63642" y="99905"/>
                    </a:lnTo>
                    <a:lnTo>
                      <a:pt x="57286" y="105213"/>
                    </a:lnTo>
                    <a:lnTo>
                      <a:pt x="47223" y="108407"/>
                    </a:lnTo>
                    <a:lnTo>
                      <a:pt x="41768" y="107925"/>
                    </a:lnTo>
                    <a:lnTo>
                      <a:pt x="27390" y="107946"/>
                    </a:lnTo>
                    <a:lnTo>
                      <a:pt x="16934" y="108716"/>
                    </a:lnTo>
                    <a:lnTo>
                      <a:pt x="7635" y="111787"/>
                    </a:lnTo>
                    <a:lnTo>
                      <a:pt x="1486" y="118668"/>
                    </a:lnTo>
                    <a:lnTo>
                      <a:pt x="3794" y="124767"/>
                    </a:lnTo>
                    <a:lnTo>
                      <a:pt x="15072" y="125940"/>
                    </a:lnTo>
                    <a:lnTo>
                      <a:pt x="30120" y="124373"/>
                    </a:lnTo>
                    <a:lnTo>
                      <a:pt x="48469" y="121537"/>
                    </a:lnTo>
                    <a:lnTo>
                      <a:pt x="53883" y="121412"/>
                    </a:lnTo>
                    <a:lnTo>
                      <a:pt x="63359" y="123213"/>
                    </a:lnTo>
                    <a:lnTo>
                      <a:pt x="67956" y="124982"/>
                    </a:lnTo>
                    <a:lnTo>
                      <a:pt x="60804" y="134270"/>
                    </a:lnTo>
                    <a:lnTo>
                      <a:pt x="46124" y="133150"/>
                    </a:lnTo>
                    <a:lnTo>
                      <a:pt x="29728" y="133700"/>
                    </a:lnTo>
                    <a:lnTo>
                      <a:pt x="17765" y="134739"/>
                    </a:lnTo>
                    <a:lnTo>
                      <a:pt x="8387" y="137572"/>
                    </a:lnTo>
                    <a:lnTo>
                      <a:pt x="4984" y="143306"/>
                    </a:lnTo>
                    <a:lnTo>
                      <a:pt x="10176" y="148218"/>
                    </a:lnTo>
                    <a:lnTo>
                      <a:pt x="21690" y="149061"/>
                    </a:lnTo>
                    <a:lnTo>
                      <a:pt x="35599" y="147637"/>
                    </a:lnTo>
                    <a:lnTo>
                      <a:pt x="52762" y="145034"/>
                    </a:lnTo>
                    <a:lnTo>
                      <a:pt x="61914" y="144207"/>
                    </a:lnTo>
                    <a:lnTo>
                      <a:pt x="66364" y="146521"/>
                    </a:lnTo>
                    <a:lnTo>
                      <a:pt x="70376" y="151693"/>
                    </a:lnTo>
                    <a:lnTo>
                      <a:pt x="64507" y="155597"/>
                    </a:lnTo>
                    <a:lnTo>
                      <a:pt x="54995" y="158059"/>
                    </a:lnTo>
                    <a:lnTo>
                      <a:pt x="48082" y="158908"/>
                    </a:lnTo>
                    <a:lnTo>
                      <a:pt x="37687" y="158694"/>
                    </a:lnTo>
                    <a:lnTo>
                      <a:pt x="26327" y="159181"/>
                    </a:lnTo>
                    <a:lnTo>
                      <a:pt x="16905" y="161972"/>
                    </a:lnTo>
                    <a:lnTo>
                      <a:pt x="12324" y="168667"/>
                    </a:lnTo>
                    <a:lnTo>
                      <a:pt x="16446" y="174505"/>
                    </a:lnTo>
                    <a:lnTo>
                      <a:pt x="28110" y="175232"/>
                    </a:lnTo>
                    <a:lnTo>
                      <a:pt x="42705" y="173187"/>
                    </a:lnTo>
                    <a:lnTo>
                      <a:pt x="58731" y="170143"/>
                    </a:lnTo>
                    <a:lnTo>
                      <a:pt x="67369" y="168028"/>
                    </a:lnTo>
                    <a:lnTo>
                      <a:pt x="73924" y="174070"/>
                    </a:lnTo>
                    <a:lnTo>
                      <a:pt x="67003" y="178991"/>
                    </a:lnTo>
                    <a:lnTo>
                      <a:pt x="57579" y="182405"/>
                    </a:lnTo>
                    <a:lnTo>
                      <a:pt x="51202" y="181881"/>
                    </a:lnTo>
                    <a:lnTo>
                      <a:pt x="34327" y="182010"/>
                    </a:lnTo>
                    <a:lnTo>
                      <a:pt x="22359" y="183004"/>
                    </a:lnTo>
                    <a:lnTo>
                      <a:pt x="13059" y="186656"/>
                    </a:lnTo>
                    <a:lnTo>
                      <a:pt x="9874" y="194676"/>
                    </a:lnTo>
                    <a:lnTo>
                      <a:pt x="15284" y="201873"/>
                    </a:lnTo>
                    <a:lnTo>
                      <a:pt x="26877" y="203532"/>
                    </a:lnTo>
                    <a:lnTo>
                      <a:pt x="40785" y="202062"/>
                    </a:lnTo>
                    <a:lnTo>
                      <a:pt x="53139" y="199870"/>
                    </a:lnTo>
                    <a:lnTo>
                      <a:pt x="63858" y="199979"/>
                    </a:lnTo>
                    <a:lnTo>
                      <a:pt x="74073" y="202503"/>
                    </a:lnTo>
                    <a:lnTo>
                      <a:pt x="81717" y="205460"/>
                    </a:lnTo>
                    <a:lnTo>
                      <a:pt x="84719" y="206865"/>
                    </a:lnTo>
                    <a:lnTo>
                      <a:pt x="109240" y="219704"/>
                    </a:lnTo>
                    <a:lnTo>
                      <a:pt x="142691" y="219010"/>
                    </a:lnTo>
                    <a:lnTo>
                      <a:pt x="178860" y="212117"/>
                    </a:lnTo>
                    <a:lnTo>
                      <a:pt x="211532" y="206362"/>
                    </a:lnTo>
                    <a:lnTo>
                      <a:pt x="246005" y="205155"/>
                    </a:lnTo>
                    <a:lnTo>
                      <a:pt x="292817" y="202748"/>
                    </a:lnTo>
                    <a:lnTo>
                      <a:pt x="335377" y="194457"/>
                    </a:lnTo>
                    <a:lnTo>
                      <a:pt x="357099" y="175599"/>
                    </a:lnTo>
                    <a:lnTo>
                      <a:pt x="358186" y="158821"/>
                    </a:lnTo>
                    <a:lnTo>
                      <a:pt x="356099" y="139909"/>
                    </a:lnTo>
                    <a:lnTo>
                      <a:pt x="352943" y="120832"/>
                    </a:lnTo>
                    <a:lnTo>
                      <a:pt x="350827" y="103559"/>
                    </a:lnTo>
                    <a:lnTo>
                      <a:pt x="349884" y="54013"/>
                    </a:lnTo>
                    <a:lnTo>
                      <a:pt x="335403" y="8473"/>
                    </a:lnTo>
                    <a:lnTo>
                      <a:pt x="331309" y="5258"/>
                    </a:lnTo>
                    <a:lnTo>
                      <a:pt x="31515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4" name="object 352">
                <a:extLst>
                  <a:ext uri="{FF2B5EF4-FFF2-40B4-BE49-F238E27FC236}">
                    <a16:creationId xmlns:a16="http://schemas.microsoft.com/office/drawing/2014/main" id="{A8EB88EE-B0D3-34F7-D61D-E3811AFA9606}"/>
                  </a:ext>
                </a:extLst>
              </p:cNvPr>
              <p:cNvSpPr/>
              <p:nvPr/>
            </p:nvSpPr>
            <p:spPr>
              <a:xfrm>
                <a:off x="11956287" y="6063662"/>
                <a:ext cx="295275" cy="215265"/>
              </a:xfrm>
              <a:custGeom>
                <a:avLst/>
                <a:gdLst/>
                <a:ahLst/>
                <a:cxnLst/>
                <a:rect l="l" t="t" r="r" b="b"/>
                <a:pathLst>
                  <a:path w="295275" h="215264">
                    <a:moveTo>
                      <a:pt x="251682" y="0"/>
                    </a:moveTo>
                    <a:lnTo>
                      <a:pt x="232920" y="341"/>
                    </a:lnTo>
                    <a:lnTo>
                      <a:pt x="197229" y="6257"/>
                    </a:lnTo>
                    <a:lnTo>
                      <a:pt x="92599" y="10417"/>
                    </a:lnTo>
                    <a:lnTo>
                      <a:pt x="35216" y="19392"/>
                    </a:lnTo>
                    <a:lnTo>
                      <a:pt x="0" y="41167"/>
                    </a:lnTo>
                    <a:lnTo>
                      <a:pt x="25466" y="42491"/>
                    </a:lnTo>
                    <a:lnTo>
                      <a:pt x="42308" y="42529"/>
                    </a:lnTo>
                    <a:lnTo>
                      <a:pt x="58046" y="40917"/>
                    </a:lnTo>
                    <a:lnTo>
                      <a:pt x="80196" y="37293"/>
                    </a:lnTo>
                    <a:lnTo>
                      <a:pt x="97550" y="35175"/>
                    </a:lnTo>
                    <a:lnTo>
                      <a:pt x="115094" y="34479"/>
                    </a:lnTo>
                    <a:lnTo>
                      <a:pt x="132667" y="34902"/>
                    </a:lnTo>
                    <a:lnTo>
                      <a:pt x="150110" y="36141"/>
                    </a:lnTo>
                    <a:lnTo>
                      <a:pt x="166575" y="36341"/>
                    </a:lnTo>
                    <a:lnTo>
                      <a:pt x="183198" y="35609"/>
                    </a:lnTo>
                    <a:lnTo>
                      <a:pt x="199688" y="36284"/>
                    </a:lnTo>
                    <a:lnTo>
                      <a:pt x="215752" y="40707"/>
                    </a:lnTo>
                    <a:lnTo>
                      <a:pt x="244403" y="71420"/>
                    </a:lnTo>
                    <a:lnTo>
                      <a:pt x="250229" y="116974"/>
                    </a:lnTo>
                    <a:lnTo>
                      <a:pt x="250950" y="124744"/>
                    </a:lnTo>
                    <a:lnTo>
                      <a:pt x="252128" y="132379"/>
                    </a:lnTo>
                    <a:lnTo>
                      <a:pt x="252194" y="142331"/>
                    </a:lnTo>
                    <a:lnTo>
                      <a:pt x="249031" y="151579"/>
                    </a:lnTo>
                    <a:lnTo>
                      <a:pt x="213509" y="185760"/>
                    </a:lnTo>
                    <a:lnTo>
                      <a:pt x="184915" y="191529"/>
                    </a:lnTo>
                    <a:lnTo>
                      <a:pt x="169243" y="190848"/>
                    </a:lnTo>
                    <a:lnTo>
                      <a:pt x="153088" y="190696"/>
                    </a:lnTo>
                    <a:lnTo>
                      <a:pt x="111873" y="205136"/>
                    </a:lnTo>
                    <a:lnTo>
                      <a:pt x="102855" y="214764"/>
                    </a:lnTo>
                    <a:lnTo>
                      <a:pt x="126709" y="209759"/>
                    </a:lnTo>
                    <a:lnTo>
                      <a:pt x="137816" y="207717"/>
                    </a:lnTo>
                    <a:lnTo>
                      <a:pt x="148058" y="206356"/>
                    </a:lnTo>
                    <a:lnTo>
                      <a:pt x="182531" y="205156"/>
                    </a:lnTo>
                    <a:lnTo>
                      <a:pt x="229342" y="202752"/>
                    </a:lnTo>
                    <a:lnTo>
                      <a:pt x="271903" y="194462"/>
                    </a:lnTo>
                    <a:lnTo>
                      <a:pt x="293624" y="175603"/>
                    </a:lnTo>
                    <a:lnTo>
                      <a:pt x="294711" y="158824"/>
                    </a:lnTo>
                    <a:lnTo>
                      <a:pt x="292624" y="139909"/>
                    </a:lnTo>
                    <a:lnTo>
                      <a:pt x="289469" y="120832"/>
                    </a:lnTo>
                    <a:lnTo>
                      <a:pt x="287352" y="103563"/>
                    </a:lnTo>
                    <a:lnTo>
                      <a:pt x="286410" y="54014"/>
                    </a:lnTo>
                    <a:lnTo>
                      <a:pt x="271928" y="8477"/>
                    </a:lnTo>
                    <a:lnTo>
                      <a:pt x="267834" y="5263"/>
                    </a:lnTo>
                    <a:lnTo>
                      <a:pt x="25168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5" name="object 353">
                <a:extLst>
                  <a:ext uri="{FF2B5EF4-FFF2-40B4-BE49-F238E27FC236}">
                    <a16:creationId xmlns:a16="http://schemas.microsoft.com/office/drawing/2014/main" id="{D7A04128-58CC-80B5-3C9A-9B039E49BBCD}"/>
                  </a:ext>
                </a:extLst>
              </p:cNvPr>
              <p:cNvSpPr/>
              <p:nvPr/>
            </p:nvSpPr>
            <p:spPr>
              <a:xfrm>
                <a:off x="12035561" y="6099028"/>
                <a:ext cx="189230" cy="130810"/>
              </a:xfrm>
              <a:custGeom>
                <a:avLst/>
                <a:gdLst/>
                <a:ahLst/>
                <a:cxnLst/>
                <a:rect l="l" t="t" r="r" b="b"/>
                <a:pathLst>
                  <a:path w="189229" h="130810">
                    <a:moveTo>
                      <a:pt x="32613" y="103136"/>
                    </a:moveTo>
                    <a:lnTo>
                      <a:pt x="22694" y="97624"/>
                    </a:lnTo>
                    <a:lnTo>
                      <a:pt x="14300" y="97497"/>
                    </a:lnTo>
                    <a:lnTo>
                      <a:pt x="7493" y="98894"/>
                    </a:lnTo>
                    <a:lnTo>
                      <a:pt x="2565" y="102870"/>
                    </a:lnTo>
                    <a:lnTo>
                      <a:pt x="0" y="108673"/>
                    </a:lnTo>
                    <a:lnTo>
                      <a:pt x="266" y="115620"/>
                    </a:lnTo>
                    <a:lnTo>
                      <a:pt x="2616" y="121475"/>
                    </a:lnTo>
                    <a:lnTo>
                      <a:pt x="6553" y="126809"/>
                    </a:lnTo>
                    <a:lnTo>
                      <a:pt x="11772" y="130340"/>
                    </a:lnTo>
                    <a:lnTo>
                      <a:pt x="17995" y="130721"/>
                    </a:lnTo>
                    <a:lnTo>
                      <a:pt x="25552" y="128854"/>
                    </a:lnTo>
                    <a:lnTo>
                      <a:pt x="31559" y="120243"/>
                    </a:lnTo>
                    <a:lnTo>
                      <a:pt x="32613" y="103136"/>
                    </a:lnTo>
                    <a:close/>
                  </a:path>
                  <a:path w="189229" h="130810">
                    <a:moveTo>
                      <a:pt x="44716" y="39344"/>
                    </a:moveTo>
                    <a:lnTo>
                      <a:pt x="41998" y="25717"/>
                    </a:lnTo>
                    <a:lnTo>
                      <a:pt x="36525" y="19075"/>
                    </a:lnTo>
                    <a:lnTo>
                      <a:pt x="29527" y="20574"/>
                    </a:lnTo>
                    <a:lnTo>
                      <a:pt x="23558" y="21856"/>
                    </a:lnTo>
                    <a:lnTo>
                      <a:pt x="18503" y="28219"/>
                    </a:lnTo>
                    <a:lnTo>
                      <a:pt x="18415" y="41414"/>
                    </a:lnTo>
                    <a:lnTo>
                      <a:pt x="25755" y="45669"/>
                    </a:lnTo>
                    <a:lnTo>
                      <a:pt x="39801" y="45656"/>
                    </a:lnTo>
                    <a:lnTo>
                      <a:pt x="44716" y="39344"/>
                    </a:lnTo>
                    <a:close/>
                  </a:path>
                  <a:path w="189229" h="130810">
                    <a:moveTo>
                      <a:pt x="153060" y="4051"/>
                    </a:moveTo>
                    <a:lnTo>
                      <a:pt x="147967" y="0"/>
                    </a:lnTo>
                    <a:lnTo>
                      <a:pt x="137375" y="2349"/>
                    </a:lnTo>
                    <a:lnTo>
                      <a:pt x="131318" y="6400"/>
                    </a:lnTo>
                    <a:lnTo>
                      <a:pt x="133451" y="16446"/>
                    </a:lnTo>
                    <a:lnTo>
                      <a:pt x="138582" y="20281"/>
                    </a:lnTo>
                    <a:lnTo>
                      <a:pt x="148971" y="21259"/>
                    </a:lnTo>
                    <a:lnTo>
                      <a:pt x="152527" y="15316"/>
                    </a:lnTo>
                    <a:lnTo>
                      <a:pt x="152768" y="10223"/>
                    </a:lnTo>
                    <a:lnTo>
                      <a:pt x="153060" y="4051"/>
                    </a:lnTo>
                    <a:close/>
                  </a:path>
                  <a:path w="189229" h="130810">
                    <a:moveTo>
                      <a:pt x="189014" y="108686"/>
                    </a:moveTo>
                    <a:lnTo>
                      <a:pt x="187058" y="102450"/>
                    </a:lnTo>
                    <a:lnTo>
                      <a:pt x="182473" y="96494"/>
                    </a:lnTo>
                    <a:lnTo>
                      <a:pt x="175602" y="90157"/>
                    </a:lnTo>
                    <a:lnTo>
                      <a:pt x="165544" y="87718"/>
                    </a:lnTo>
                    <a:lnTo>
                      <a:pt x="160578" y="91059"/>
                    </a:lnTo>
                    <a:lnTo>
                      <a:pt x="157911" y="95135"/>
                    </a:lnTo>
                    <a:lnTo>
                      <a:pt x="158153" y="100914"/>
                    </a:lnTo>
                    <a:lnTo>
                      <a:pt x="182372" y="121869"/>
                    </a:lnTo>
                    <a:lnTo>
                      <a:pt x="186664" y="118986"/>
                    </a:lnTo>
                    <a:lnTo>
                      <a:pt x="188760" y="114452"/>
                    </a:lnTo>
                    <a:lnTo>
                      <a:pt x="189014" y="10868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6" name="object 354">
                <a:extLst>
                  <a:ext uri="{FF2B5EF4-FFF2-40B4-BE49-F238E27FC236}">
                    <a16:creationId xmlns:a16="http://schemas.microsoft.com/office/drawing/2014/main" id="{BC710A6E-9CB8-D432-E16D-7B3E3DA9D053}"/>
                  </a:ext>
                </a:extLst>
              </p:cNvPr>
              <p:cNvSpPr/>
              <p:nvPr/>
            </p:nvSpPr>
            <p:spPr>
              <a:xfrm>
                <a:off x="11983847" y="6133521"/>
                <a:ext cx="32384" cy="123189"/>
              </a:xfrm>
              <a:custGeom>
                <a:avLst/>
                <a:gdLst/>
                <a:ahLst/>
                <a:cxnLst/>
                <a:rect l="l" t="t" r="r" b="b"/>
                <a:pathLst>
                  <a:path w="32384" h="123189">
                    <a:moveTo>
                      <a:pt x="22758" y="17259"/>
                    </a:moveTo>
                    <a:lnTo>
                      <a:pt x="19532" y="7594"/>
                    </a:lnTo>
                    <a:lnTo>
                      <a:pt x="17500" y="2425"/>
                    </a:lnTo>
                    <a:lnTo>
                      <a:pt x="14185" y="1219"/>
                    </a:lnTo>
                    <a:lnTo>
                      <a:pt x="10883" y="0"/>
                    </a:lnTo>
                    <a:lnTo>
                      <a:pt x="3619" y="4991"/>
                    </a:lnTo>
                    <a:lnTo>
                      <a:pt x="0" y="21069"/>
                    </a:lnTo>
                    <a:lnTo>
                      <a:pt x="7137" y="26225"/>
                    </a:lnTo>
                    <a:lnTo>
                      <a:pt x="20485" y="22301"/>
                    </a:lnTo>
                    <a:lnTo>
                      <a:pt x="22758" y="17259"/>
                    </a:lnTo>
                    <a:close/>
                  </a:path>
                  <a:path w="32384" h="123189">
                    <a:moveTo>
                      <a:pt x="32080" y="103555"/>
                    </a:moveTo>
                    <a:lnTo>
                      <a:pt x="26022" y="65773"/>
                    </a:lnTo>
                    <a:lnTo>
                      <a:pt x="15506" y="39382"/>
                    </a:lnTo>
                    <a:lnTo>
                      <a:pt x="11887" y="40500"/>
                    </a:lnTo>
                    <a:lnTo>
                      <a:pt x="8534" y="48958"/>
                    </a:lnTo>
                    <a:lnTo>
                      <a:pt x="6362" y="63576"/>
                    </a:lnTo>
                    <a:lnTo>
                      <a:pt x="6286" y="83172"/>
                    </a:lnTo>
                    <a:lnTo>
                      <a:pt x="9131" y="102501"/>
                    </a:lnTo>
                    <a:lnTo>
                      <a:pt x="14249" y="116255"/>
                    </a:lnTo>
                    <a:lnTo>
                      <a:pt x="20370" y="123101"/>
                    </a:lnTo>
                    <a:lnTo>
                      <a:pt x="26250" y="121742"/>
                    </a:lnTo>
                    <a:lnTo>
                      <a:pt x="30340" y="114058"/>
                    </a:lnTo>
                    <a:lnTo>
                      <a:pt x="32080" y="10355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7" name="object 355">
                <a:extLst>
                  <a:ext uri="{FF2B5EF4-FFF2-40B4-BE49-F238E27FC236}">
                    <a16:creationId xmlns:a16="http://schemas.microsoft.com/office/drawing/2014/main" id="{8192A632-1EFF-77A0-04A2-590903D6B4D6}"/>
                  </a:ext>
                </a:extLst>
              </p:cNvPr>
              <p:cNvSpPr/>
              <p:nvPr/>
            </p:nvSpPr>
            <p:spPr>
              <a:xfrm>
                <a:off x="11905593" y="6246831"/>
                <a:ext cx="355600" cy="208915"/>
              </a:xfrm>
              <a:custGeom>
                <a:avLst/>
                <a:gdLst/>
                <a:ahLst/>
                <a:cxnLst/>
                <a:rect l="l" t="t" r="r" b="b"/>
                <a:pathLst>
                  <a:path w="355600" h="208914">
                    <a:moveTo>
                      <a:pt x="169250" y="0"/>
                    </a:moveTo>
                    <a:lnTo>
                      <a:pt x="111183" y="1317"/>
                    </a:lnTo>
                    <a:lnTo>
                      <a:pt x="73400" y="18252"/>
                    </a:lnTo>
                    <a:lnTo>
                      <a:pt x="67022" y="23031"/>
                    </a:lnTo>
                    <a:lnTo>
                      <a:pt x="60473" y="24901"/>
                    </a:lnTo>
                    <a:lnTo>
                      <a:pt x="53214" y="24854"/>
                    </a:lnTo>
                    <a:lnTo>
                      <a:pt x="33616" y="22455"/>
                    </a:lnTo>
                    <a:lnTo>
                      <a:pt x="21622" y="21860"/>
                    </a:lnTo>
                    <a:lnTo>
                      <a:pt x="11921" y="24252"/>
                    </a:lnTo>
                    <a:lnTo>
                      <a:pt x="7706" y="31780"/>
                    </a:lnTo>
                    <a:lnTo>
                      <a:pt x="11270" y="39161"/>
                    </a:lnTo>
                    <a:lnTo>
                      <a:pt x="20673" y="41312"/>
                    </a:lnTo>
                    <a:lnTo>
                      <a:pt x="32784" y="40666"/>
                    </a:lnTo>
                    <a:lnTo>
                      <a:pt x="44469" y="39654"/>
                    </a:lnTo>
                    <a:lnTo>
                      <a:pt x="52492" y="40751"/>
                    </a:lnTo>
                    <a:lnTo>
                      <a:pt x="61356" y="43930"/>
                    </a:lnTo>
                    <a:lnTo>
                      <a:pt x="65364" y="48411"/>
                    </a:lnTo>
                    <a:lnTo>
                      <a:pt x="58814" y="53413"/>
                    </a:lnTo>
                    <a:lnTo>
                      <a:pt x="53694" y="55287"/>
                    </a:lnTo>
                    <a:lnTo>
                      <a:pt x="46071" y="53350"/>
                    </a:lnTo>
                    <a:lnTo>
                      <a:pt x="29753" y="51530"/>
                    </a:lnTo>
                    <a:lnTo>
                      <a:pt x="17756" y="50956"/>
                    </a:lnTo>
                    <a:lnTo>
                      <a:pt x="8071" y="52925"/>
                    </a:lnTo>
                    <a:lnTo>
                      <a:pt x="3905" y="59276"/>
                    </a:lnTo>
                    <a:lnTo>
                      <a:pt x="8355" y="65959"/>
                    </a:lnTo>
                    <a:lnTo>
                      <a:pt x="19636" y="68720"/>
                    </a:lnTo>
                    <a:lnTo>
                      <a:pt x="33609" y="69123"/>
                    </a:lnTo>
                    <a:lnTo>
                      <a:pt x="57642" y="68407"/>
                    </a:lnTo>
                    <a:lnTo>
                      <a:pt x="65819" y="76512"/>
                    </a:lnTo>
                    <a:lnTo>
                      <a:pt x="58814" y="80930"/>
                    </a:lnTo>
                    <a:lnTo>
                      <a:pt x="48417" y="82763"/>
                    </a:lnTo>
                    <a:lnTo>
                      <a:pt x="43066" y="81559"/>
                    </a:lnTo>
                    <a:lnTo>
                      <a:pt x="28816" y="79688"/>
                    </a:lnTo>
                    <a:lnTo>
                      <a:pt x="18347" y="79066"/>
                    </a:lnTo>
                    <a:lnTo>
                      <a:pt x="8722" y="80880"/>
                    </a:lnTo>
                    <a:lnTo>
                      <a:pt x="1717" y="86888"/>
                    </a:lnTo>
                    <a:lnTo>
                      <a:pt x="3199" y="93243"/>
                    </a:lnTo>
                    <a:lnTo>
                      <a:pt x="14223" y="95894"/>
                    </a:lnTo>
                    <a:lnTo>
                      <a:pt x="29345" y="96325"/>
                    </a:lnTo>
                    <a:lnTo>
                      <a:pt x="47914" y="95946"/>
                    </a:lnTo>
                    <a:lnTo>
                      <a:pt x="53296" y="96532"/>
                    </a:lnTo>
                    <a:lnTo>
                      <a:pt x="62448" y="99568"/>
                    </a:lnTo>
                    <a:lnTo>
                      <a:pt x="66772" y="101935"/>
                    </a:lnTo>
                    <a:lnTo>
                      <a:pt x="58458" y="110196"/>
                    </a:lnTo>
                    <a:lnTo>
                      <a:pt x="44051" y="107139"/>
                    </a:lnTo>
                    <a:lnTo>
                      <a:pt x="27730" y="105522"/>
                    </a:lnTo>
                    <a:lnTo>
                      <a:pt x="15733" y="104971"/>
                    </a:lnTo>
                    <a:lnTo>
                      <a:pt x="6063" y="106541"/>
                    </a:lnTo>
                    <a:lnTo>
                      <a:pt x="1937" y="111778"/>
                    </a:lnTo>
                    <a:lnTo>
                      <a:pt x="6433" y="117333"/>
                    </a:lnTo>
                    <a:lnTo>
                      <a:pt x="17735" y="119688"/>
                    </a:lnTo>
                    <a:lnTo>
                      <a:pt x="31710" y="120112"/>
                    </a:lnTo>
                    <a:lnTo>
                      <a:pt x="49066" y="119798"/>
                    </a:lnTo>
                    <a:lnTo>
                      <a:pt x="58249" y="120186"/>
                    </a:lnTo>
                    <a:lnTo>
                      <a:pt x="62354" y="123065"/>
                    </a:lnTo>
                    <a:lnTo>
                      <a:pt x="65648" y="128722"/>
                    </a:lnTo>
                    <a:lnTo>
                      <a:pt x="59313" y="131819"/>
                    </a:lnTo>
                    <a:lnTo>
                      <a:pt x="49556" y="133007"/>
                    </a:lnTo>
                    <a:lnTo>
                      <a:pt x="42585" y="132939"/>
                    </a:lnTo>
                    <a:lnTo>
                      <a:pt x="32318" y="131351"/>
                    </a:lnTo>
                    <a:lnTo>
                      <a:pt x="20996" y="130333"/>
                    </a:lnTo>
                    <a:lnTo>
                      <a:pt x="11289" y="131854"/>
                    </a:lnTo>
                    <a:lnTo>
                      <a:pt x="5863" y="137881"/>
                    </a:lnTo>
                    <a:lnTo>
                      <a:pt x="9173" y="144215"/>
                    </a:lnTo>
                    <a:lnTo>
                      <a:pt x="20638" y="146478"/>
                    </a:lnTo>
                    <a:lnTo>
                      <a:pt x="35377" y="146378"/>
                    </a:lnTo>
                    <a:lnTo>
                      <a:pt x="51663" y="145473"/>
                    </a:lnTo>
                    <a:lnTo>
                      <a:pt x="60511" y="144520"/>
                    </a:lnTo>
                    <a:lnTo>
                      <a:pt x="66207" y="151378"/>
                    </a:lnTo>
                    <a:lnTo>
                      <a:pt x="58699" y="155336"/>
                    </a:lnTo>
                    <a:lnTo>
                      <a:pt x="48909" y="157472"/>
                    </a:lnTo>
                    <a:lnTo>
                      <a:pt x="42647" y="156111"/>
                    </a:lnTo>
                    <a:lnTo>
                      <a:pt x="25909" y="154017"/>
                    </a:lnTo>
                    <a:lnTo>
                      <a:pt x="13915" y="153422"/>
                    </a:lnTo>
                    <a:lnTo>
                      <a:pt x="4215" y="155812"/>
                    </a:lnTo>
                    <a:lnTo>
                      <a:pt x="0" y="163336"/>
                    </a:lnTo>
                    <a:lnTo>
                      <a:pt x="4414" y="171188"/>
                    </a:lnTo>
                    <a:lnTo>
                      <a:pt x="15688" y="174366"/>
                    </a:lnTo>
                    <a:lnTo>
                      <a:pt x="29667" y="174746"/>
                    </a:lnTo>
                    <a:lnTo>
                      <a:pt x="42197" y="174205"/>
                    </a:lnTo>
                    <a:lnTo>
                      <a:pt x="52807" y="175729"/>
                    </a:lnTo>
                    <a:lnTo>
                      <a:pt x="62601" y="179578"/>
                    </a:lnTo>
                    <a:lnTo>
                      <a:pt x="69790" y="183515"/>
                    </a:lnTo>
                    <a:lnTo>
                      <a:pt x="72584" y="185304"/>
                    </a:lnTo>
                    <a:lnTo>
                      <a:pt x="95188" y="201271"/>
                    </a:lnTo>
                    <a:lnTo>
                      <a:pt x="128437" y="205001"/>
                    </a:lnTo>
                    <a:lnTo>
                      <a:pt x="165198" y="202946"/>
                    </a:lnTo>
                    <a:lnTo>
                      <a:pt x="198339" y="201555"/>
                    </a:lnTo>
                    <a:lnTo>
                      <a:pt x="232675" y="204910"/>
                    </a:lnTo>
                    <a:lnTo>
                      <a:pt x="279395" y="208706"/>
                    </a:lnTo>
                    <a:lnTo>
                      <a:pt x="322679" y="206111"/>
                    </a:lnTo>
                    <a:lnTo>
                      <a:pt x="346701" y="190288"/>
                    </a:lnTo>
                    <a:lnTo>
                      <a:pt x="349998" y="173797"/>
                    </a:lnTo>
                    <a:lnTo>
                      <a:pt x="350426" y="154774"/>
                    </a:lnTo>
                    <a:lnTo>
                      <a:pt x="349814" y="135448"/>
                    </a:lnTo>
                    <a:lnTo>
                      <a:pt x="349989" y="118050"/>
                    </a:lnTo>
                    <a:lnTo>
                      <a:pt x="352687" y="95889"/>
                    </a:lnTo>
                    <a:lnTo>
                      <a:pt x="355605" y="68813"/>
                    </a:lnTo>
                    <a:lnTo>
                      <a:pt x="355035" y="42282"/>
                    </a:lnTo>
                    <a:lnTo>
                      <a:pt x="328315" y="10682"/>
                    </a:lnTo>
                    <a:lnTo>
                      <a:pt x="309671" y="8544"/>
                    </a:lnTo>
                    <a:lnTo>
                      <a:pt x="273509" y="9697"/>
                    </a:lnTo>
                    <a:lnTo>
                      <a:pt x="16925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8" name="object 356">
                <a:extLst>
                  <a:ext uri="{FF2B5EF4-FFF2-40B4-BE49-F238E27FC236}">
                    <a16:creationId xmlns:a16="http://schemas.microsoft.com/office/drawing/2014/main" id="{F0D3FD63-70BA-0F5A-CCFE-BBAC81B1FD34}"/>
                  </a:ext>
                </a:extLst>
              </p:cNvPr>
              <p:cNvSpPr/>
              <p:nvPr/>
            </p:nvSpPr>
            <p:spPr>
              <a:xfrm>
                <a:off x="11978998" y="6246833"/>
                <a:ext cx="282575" cy="208915"/>
              </a:xfrm>
              <a:custGeom>
                <a:avLst/>
                <a:gdLst/>
                <a:ahLst/>
                <a:cxnLst/>
                <a:rect l="l" t="t" r="r" b="b"/>
                <a:pathLst>
                  <a:path w="282575" h="208914">
                    <a:moveTo>
                      <a:pt x="95845" y="0"/>
                    </a:moveTo>
                    <a:lnTo>
                      <a:pt x="37781" y="1316"/>
                    </a:lnTo>
                    <a:lnTo>
                      <a:pt x="0" y="18246"/>
                    </a:lnTo>
                    <a:lnTo>
                      <a:pt x="25068" y="22923"/>
                    </a:lnTo>
                    <a:lnTo>
                      <a:pt x="41759" y="25186"/>
                    </a:lnTo>
                    <a:lnTo>
                      <a:pt x="57572" y="25671"/>
                    </a:lnTo>
                    <a:lnTo>
                      <a:pt x="80008" y="25011"/>
                    </a:lnTo>
                    <a:lnTo>
                      <a:pt x="97489" y="25200"/>
                    </a:lnTo>
                    <a:lnTo>
                      <a:pt x="114969" y="26826"/>
                    </a:lnTo>
                    <a:lnTo>
                      <a:pt x="132329" y="29565"/>
                    </a:lnTo>
                    <a:lnTo>
                      <a:pt x="149450" y="33094"/>
                    </a:lnTo>
                    <a:lnTo>
                      <a:pt x="165746" y="35465"/>
                    </a:lnTo>
                    <a:lnTo>
                      <a:pt x="213920" y="46287"/>
                    </a:lnTo>
                    <a:lnTo>
                      <a:pt x="238267" y="80517"/>
                    </a:lnTo>
                    <a:lnTo>
                      <a:pt x="239539" y="95575"/>
                    </a:lnTo>
                    <a:lnTo>
                      <a:pt x="239071" y="110924"/>
                    </a:lnTo>
                    <a:lnTo>
                      <a:pt x="238021" y="126438"/>
                    </a:lnTo>
                    <a:lnTo>
                      <a:pt x="237707" y="134235"/>
                    </a:lnTo>
                    <a:lnTo>
                      <a:pt x="218317" y="174681"/>
                    </a:lnTo>
                    <a:lnTo>
                      <a:pt x="178950" y="192566"/>
                    </a:lnTo>
                    <a:lnTo>
                      <a:pt x="163429" y="191717"/>
                    </a:lnTo>
                    <a:lnTo>
                      <a:pt x="147985" y="188970"/>
                    </a:lnTo>
                    <a:lnTo>
                      <a:pt x="131994" y="186685"/>
                    </a:lnTo>
                    <a:lnTo>
                      <a:pt x="89234" y="195559"/>
                    </a:lnTo>
                    <a:lnTo>
                      <a:pt x="79023" y="203906"/>
                    </a:lnTo>
                    <a:lnTo>
                      <a:pt x="103331" y="202099"/>
                    </a:lnTo>
                    <a:lnTo>
                      <a:pt x="114610" y="201544"/>
                    </a:lnTo>
                    <a:lnTo>
                      <a:pt x="124938" y="201550"/>
                    </a:lnTo>
                    <a:lnTo>
                      <a:pt x="159269" y="204910"/>
                    </a:lnTo>
                    <a:lnTo>
                      <a:pt x="205989" y="208709"/>
                    </a:lnTo>
                    <a:lnTo>
                      <a:pt x="249272" y="206111"/>
                    </a:lnTo>
                    <a:lnTo>
                      <a:pt x="273290" y="190283"/>
                    </a:lnTo>
                    <a:lnTo>
                      <a:pt x="276586" y="173792"/>
                    </a:lnTo>
                    <a:lnTo>
                      <a:pt x="277016" y="154768"/>
                    </a:lnTo>
                    <a:lnTo>
                      <a:pt x="276407" y="135442"/>
                    </a:lnTo>
                    <a:lnTo>
                      <a:pt x="276588" y="118044"/>
                    </a:lnTo>
                    <a:lnTo>
                      <a:pt x="279281" y="95884"/>
                    </a:lnTo>
                    <a:lnTo>
                      <a:pt x="282200" y="68809"/>
                    </a:lnTo>
                    <a:lnTo>
                      <a:pt x="281633" y="42281"/>
                    </a:lnTo>
                    <a:lnTo>
                      <a:pt x="254909" y="10681"/>
                    </a:lnTo>
                    <a:lnTo>
                      <a:pt x="236268" y="8544"/>
                    </a:lnTo>
                    <a:lnTo>
                      <a:pt x="200109" y="9702"/>
                    </a:lnTo>
                    <a:lnTo>
                      <a:pt x="9584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9" name="object 357">
                <a:extLst>
                  <a:ext uri="{FF2B5EF4-FFF2-40B4-BE49-F238E27FC236}">
                    <a16:creationId xmlns:a16="http://schemas.microsoft.com/office/drawing/2014/main" id="{4C4618F9-FAB9-AE1E-0CA8-4AF5782A5119}"/>
                  </a:ext>
                </a:extLst>
              </p:cNvPr>
              <p:cNvSpPr/>
              <p:nvPr/>
            </p:nvSpPr>
            <p:spPr>
              <a:xfrm>
                <a:off x="12043334" y="6289338"/>
                <a:ext cx="188595" cy="125730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25729">
                    <a:moveTo>
                      <a:pt x="31889" y="96304"/>
                    </a:moveTo>
                    <a:lnTo>
                      <a:pt x="31394" y="89852"/>
                    </a:lnTo>
                    <a:lnTo>
                      <a:pt x="27889" y="84632"/>
                    </a:lnTo>
                    <a:lnTo>
                      <a:pt x="22504" y="80911"/>
                    </a:lnTo>
                    <a:lnTo>
                      <a:pt x="16306" y="78994"/>
                    </a:lnTo>
                    <a:lnTo>
                      <a:pt x="9372" y="79489"/>
                    </a:lnTo>
                    <a:lnTo>
                      <a:pt x="3962" y="82765"/>
                    </a:lnTo>
                    <a:lnTo>
                      <a:pt x="647" y="88188"/>
                    </a:lnTo>
                    <a:lnTo>
                      <a:pt x="0" y="95110"/>
                    </a:lnTo>
                    <a:lnTo>
                      <a:pt x="914" y="102844"/>
                    </a:lnTo>
                    <a:lnTo>
                      <a:pt x="6553" y="113411"/>
                    </a:lnTo>
                    <a:lnTo>
                      <a:pt x="23329" y="111556"/>
                    </a:lnTo>
                    <a:lnTo>
                      <a:pt x="30416" y="103822"/>
                    </a:lnTo>
                    <a:lnTo>
                      <a:pt x="31889" y="96304"/>
                    </a:lnTo>
                    <a:close/>
                  </a:path>
                  <a:path w="188595" h="125729">
                    <a:moveTo>
                      <a:pt x="54127" y="25374"/>
                    </a:moveTo>
                    <a:lnTo>
                      <a:pt x="53251" y="11506"/>
                    </a:lnTo>
                    <a:lnTo>
                      <a:pt x="48691" y="4191"/>
                    </a:lnTo>
                    <a:lnTo>
                      <a:pt x="41567" y="4762"/>
                    </a:lnTo>
                    <a:lnTo>
                      <a:pt x="35471" y="5245"/>
                    </a:lnTo>
                    <a:lnTo>
                      <a:pt x="29629" y="10871"/>
                    </a:lnTo>
                    <a:lnTo>
                      <a:pt x="27800" y="23939"/>
                    </a:lnTo>
                    <a:lnTo>
                      <a:pt x="34505" y="29146"/>
                    </a:lnTo>
                    <a:lnTo>
                      <a:pt x="48437" y="30988"/>
                    </a:lnTo>
                    <a:lnTo>
                      <a:pt x="54127" y="25374"/>
                    </a:lnTo>
                    <a:close/>
                  </a:path>
                  <a:path w="188595" h="125729">
                    <a:moveTo>
                      <a:pt x="166204" y="4699"/>
                    </a:moveTo>
                    <a:lnTo>
                      <a:pt x="161671" y="0"/>
                    </a:lnTo>
                    <a:lnTo>
                      <a:pt x="150876" y="927"/>
                    </a:lnTo>
                    <a:lnTo>
                      <a:pt x="144322" y="4152"/>
                    </a:lnTo>
                    <a:lnTo>
                      <a:pt x="145122" y="14401"/>
                    </a:lnTo>
                    <a:lnTo>
                      <a:pt x="149694" y="18859"/>
                    </a:lnTo>
                    <a:lnTo>
                      <a:pt x="159867" y="21209"/>
                    </a:lnTo>
                    <a:lnTo>
                      <a:pt x="164172" y="15798"/>
                    </a:lnTo>
                    <a:lnTo>
                      <a:pt x="165087" y="10769"/>
                    </a:lnTo>
                    <a:lnTo>
                      <a:pt x="166204" y="4699"/>
                    </a:lnTo>
                    <a:close/>
                  </a:path>
                  <a:path w="188595" h="125729">
                    <a:moveTo>
                      <a:pt x="188023" y="113157"/>
                    </a:moveTo>
                    <a:lnTo>
                      <a:pt x="186893" y="106718"/>
                    </a:lnTo>
                    <a:lnTo>
                      <a:pt x="183146" y="100215"/>
                    </a:lnTo>
                    <a:lnTo>
                      <a:pt x="177177" y="93014"/>
                    </a:lnTo>
                    <a:lnTo>
                      <a:pt x="167525" y="89281"/>
                    </a:lnTo>
                    <a:lnTo>
                      <a:pt x="162153" y="91922"/>
                    </a:lnTo>
                    <a:lnTo>
                      <a:pt x="158978" y="95631"/>
                    </a:lnTo>
                    <a:lnTo>
                      <a:pt x="158457" y="101384"/>
                    </a:lnTo>
                    <a:lnTo>
                      <a:pt x="160083" y="108127"/>
                    </a:lnTo>
                    <a:lnTo>
                      <a:pt x="163347" y="114782"/>
                    </a:lnTo>
                    <a:lnTo>
                      <a:pt x="168490" y="120992"/>
                    </a:lnTo>
                    <a:lnTo>
                      <a:pt x="174180" y="124587"/>
                    </a:lnTo>
                    <a:lnTo>
                      <a:pt x="179692" y="125361"/>
                    </a:lnTo>
                    <a:lnTo>
                      <a:pt x="184327" y="123063"/>
                    </a:lnTo>
                    <a:lnTo>
                      <a:pt x="186994" y="118833"/>
                    </a:lnTo>
                    <a:lnTo>
                      <a:pt x="188023" y="11315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0" name="object 358">
                <a:extLst>
                  <a:ext uri="{FF2B5EF4-FFF2-40B4-BE49-F238E27FC236}">
                    <a16:creationId xmlns:a16="http://schemas.microsoft.com/office/drawing/2014/main" id="{C6F9B489-6F69-D4BC-10BE-FA2B97B50448}"/>
                  </a:ext>
                </a:extLst>
              </p:cNvPr>
              <p:cNvSpPr/>
              <p:nvPr/>
            </p:nvSpPr>
            <p:spPr>
              <a:xfrm>
                <a:off x="11997779" y="6298596"/>
                <a:ext cx="25400" cy="123825"/>
              </a:xfrm>
              <a:custGeom>
                <a:avLst/>
                <a:gdLst/>
                <a:ahLst/>
                <a:cxnLst/>
                <a:rect l="l" t="t" r="r" b="b"/>
                <a:pathLst>
                  <a:path w="25400" h="123825">
                    <a:moveTo>
                      <a:pt x="24091" y="93294"/>
                    </a:moveTo>
                    <a:lnTo>
                      <a:pt x="19951" y="55105"/>
                    </a:lnTo>
                    <a:lnTo>
                      <a:pt x="14909" y="39649"/>
                    </a:lnTo>
                    <a:lnTo>
                      <a:pt x="11176" y="40284"/>
                    </a:lnTo>
                    <a:lnTo>
                      <a:pt x="6743" y="48221"/>
                    </a:lnTo>
                    <a:lnTo>
                      <a:pt x="2654" y="62420"/>
                    </a:lnTo>
                    <a:lnTo>
                      <a:pt x="0" y="81838"/>
                    </a:lnTo>
                    <a:lnTo>
                      <a:pt x="266" y="101384"/>
                    </a:lnTo>
                    <a:lnTo>
                      <a:pt x="3517" y="115684"/>
                    </a:lnTo>
                    <a:lnTo>
                      <a:pt x="8686" y="123291"/>
                    </a:lnTo>
                    <a:lnTo>
                      <a:pt x="14681" y="122707"/>
                    </a:lnTo>
                    <a:lnTo>
                      <a:pt x="19748" y="115633"/>
                    </a:lnTo>
                    <a:lnTo>
                      <a:pt x="22860" y="105460"/>
                    </a:lnTo>
                    <a:lnTo>
                      <a:pt x="24091" y="93294"/>
                    </a:lnTo>
                    <a:close/>
                  </a:path>
                  <a:path w="25400" h="123825">
                    <a:moveTo>
                      <a:pt x="25019" y="18669"/>
                    </a:moveTo>
                    <a:lnTo>
                      <a:pt x="23101" y="8686"/>
                    </a:lnTo>
                    <a:lnTo>
                      <a:pt x="21767" y="3289"/>
                    </a:lnTo>
                    <a:lnTo>
                      <a:pt x="18643" y="1651"/>
                    </a:lnTo>
                    <a:lnTo>
                      <a:pt x="15532" y="0"/>
                    </a:lnTo>
                    <a:lnTo>
                      <a:pt x="7683" y="4000"/>
                    </a:lnTo>
                    <a:lnTo>
                      <a:pt x="1968" y="19443"/>
                    </a:lnTo>
                    <a:lnTo>
                      <a:pt x="8356" y="25514"/>
                    </a:lnTo>
                    <a:lnTo>
                      <a:pt x="22098" y="23380"/>
                    </a:lnTo>
                    <a:lnTo>
                      <a:pt x="25019" y="1866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1" name="object 359">
                <a:extLst>
                  <a:ext uri="{FF2B5EF4-FFF2-40B4-BE49-F238E27FC236}">
                    <a16:creationId xmlns:a16="http://schemas.microsoft.com/office/drawing/2014/main" id="{E23872F9-4C31-6DE6-117F-62AF1DFCDA8B}"/>
                  </a:ext>
                </a:extLst>
              </p:cNvPr>
              <p:cNvSpPr/>
              <p:nvPr/>
            </p:nvSpPr>
            <p:spPr>
              <a:xfrm>
                <a:off x="11889233" y="6441857"/>
                <a:ext cx="358140" cy="212090"/>
              </a:xfrm>
              <a:custGeom>
                <a:avLst/>
                <a:gdLst/>
                <a:ahLst/>
                <a:cxnLst/>
                <a:rect l="l" t="t" r="r" b="b"/>
                <a:pathLst>
                  <a:path w="358140" h="212090">
                    <a:moveTo>
                      <a:pt x="115257" y="0"/>
                    </a:moveTo>
                    <a:lnTo>
                      <a:pt x="77055" y="15968"/>
                    </a:lnTo>
                    <a:lnTo>
                      <a:pt x="70557" y="20580"/>
                    </a:lnTo>
                    <a:lnTo>
                      <a:pt x="63961" y="22282"/>
                    </a:lnTo>
                    <a:lnTo>
                      <a:pt x="56705" y="22052"/>
                    </a:lnTo>
                    <a:lnTo>
                      <a:pt x="37174" y="19157"/>
                    </a:lnTo>
                    <a:lnTo>
                      <a:pt x="25200" y="18259"/>
                    </a:lnTo>
                    <a:lnTo>
                      <a:pt x="15445" y="20403"/>
                    </a:lnTo>
                    <a:lnTo>
                      <a:pt x="11046" y="27821"/>
                    </a:lnTo>
                    <a:lnTo>
                      <a:pt x="14415" y="35293"/>
                    </a:lnTo>
                    <a:lnTo>
                      <a:pt x="23758" y="37682"/>
                    </a:lnTo>
                    <a:lnTo>
                      <a:pt x="35881" y="37342"/>
                    </a:lnTo>
                    <a:lnTo>
                      <a:pt x="47590" y="36627"/>
                    </a:lnTo>
                    <a:lnTo>
                      <a:pt x="55584" y="37926"/>
                    </a:lnTo>
                    <a:lnTo>
                      <a:pt x="64365" y="41330"/>
                    </a:lnTo>
                    <a:lnTo>
                      <a:pt x="68256" y="45914"/>
                    </a:lnTo>
                    <a:lnTo>
                      <a:pt x="61579" y="50752"/>
                    </a:lnTo>
                    <a:lnTo>
                      <a:pt x="56406" y="52491"/>
                    </a:lnTo>
                    <a:lnTo>
                      <a:pt x="48836" y="50365"/>
                    </a:lnTo>
                    <a:lnTo>
                      <a:pt x="32577" y="48122"/>
                    </a:lnTo>
                    <a:lnTo>
                      <a:pt x="20600" y="47243"/>
                    </a:lnTo>
                    <a:lnTo>
                      <a:pt x="10866" y="48970"/>
                    </a:lnTo>
                    <a:lnTo>
                      <a:pt x="6533" y="55223"/>
                    </a:lnTo>
                    <a:lnTo>
                      <a:pt x="10816" y="62008"/>
                    </a:lnTo>
                    <a:lnTo>
                      <a:pt x="22026" y="65050"/>
                    </a:lnTo>
                    <a:lnTo>
                      <a:pt x="35987" y="65808"/>
                    </a:lnTo>
                    <a:lnTo>
                      <a:pt x="60029" y="65705"/>
                    </a:lnTo>
                    <a:lnTo>
                      <a:pt x="67987" y="74008"/>
                    </a:lnTo>
                    <a:lnTo>
                      <a:pt x="60877" y="78249"/>
                    </a:lnTo>
                    <a:lnTo>
                      <a:pt x="50438" y="79820"/>
                    </a:lnTo>
                    <a:lnTo>
                      <a:pt x="45119" y="78490"/>
                    </a:lnTo>
                    <a:lnTo>
                      <a:pt x="30922" y="76249"/>
                    </a:lnTo>
                    <a:lnTo>
                      <a:pt x="20474" y="75363"/>
                    </a:lnTo>
                    <a:lnTo>
                      <a:pt x="10809" y="76933"/>
                    </a:lnTo>
                    <a:lnTo>
                      <a:pt x="3654" y="82762"/>
                    </a:lnTo>
                    <a:lnTo>
                      <a:pt x="4973" y="89152"/>
                    </a:lnTo>
                    <a:lnTo>
                      <a:pt x="15926" y="92084"/>
                    </a:lnTo>
                    <a:lnTo>
                      <a:pt x="31033" y="92898"/>
                    </a:lnTo>
                    <a:lnTo>
                      <a:pt x="49600" y="92981"/>
                    </a:lnTo>
                    <a:lnTo>
                      <a:pt x="54972" y="93704"/>
                    </a:lnTo>
                    <a:lnTo>
                      <a:pt x="64039" y="96981"/>
                    </a:lnTo>
                    <a:lnTo>
                      <a:pt x="68301" y="99452"/>
                    </a:lnTo>
                    <a:lnTo>
                      <a:pt x="64333" y="103201"/>
                    </a:lnTo>
                    <a:lnTo>
                      <a:pt x="59380" y="105144"/>
                    </a:lnTo>
                    <a:lnTo>
                      <a:pt x="52535" y="105177"/>
                    </a:lnTo>
                    <a:lnTo>
                      <a:pt x="29175" y="102051"/>
                    </a:lnTo>
                    <a:lnTo>
                      <a:pt x="17199" y="101193"/>
                    </a:lnTo>
                    <a:lnTo>
                      <a:pt x="7495" y="102515"/>
                    </a:lnTo>
                    <a:lnTo>
                      <a:pt x="3235" y="107641"/>
                    </a:lnTo>
                    <a:lnTo>
                      <a:pt x="7587" y="113315"/>
                    </a:lnTo>
                    <a:lnTo>
                      <a:pt x="18826" y="115957"/>
                    </a:lnTo>
                    <a:lnTo>
                      <a:pt x="32790" y="116735"/>
                    </a:lnTo>
                    <a:lnTo>
                      <a:pt x="50155" y="116866"/>
                    </a:lnTo>
                    <a:lnTo>
                      <a:pt x="59317" y="117483"/>
                    </a:lnTo>
                    <a:lnTo>
                      <a:pt x="63348" y="120468"/>
                    </a:lnTo>
                    <a:lnTo>
                      <a:pt x="66496" y="126208"/>
                    </a:lnTo>
                    <a:lnTo>
                      <a:pt x="60085" y="129141"/>
                    </a:lnTo>
                    <a:lnTo>
                      <a:pt x="50304" y="130078"/>
                    </a:lnTo>
                    <a:lnTo>
                      <a:pt x="43338" y="129828"/>
                    </a:lnTo>
                    <a:lnTo>
                      <a:pt x="33114" y="127983"/>
                    </a:lnTo>
                    <a:lnTo>
                      <a:pt x="21822" y="126678"/>
                    </a:lnTo>
                    <a:lnTo>
                      <a:pt x="12079" y="127951"/>
                    </a:lnTo>
                    <a:lnTo>
                      <a:pt x="6502" y="133839"/>
                    </a:lnTo>
                    <a:lnTo>
                      <a:pt x="9648" y="140255"/>
                    </a:lnTo>
                    <a:lnTo>
                      <a:pt x="21050" y="142811"/>
                    </a:lnTo>
                    <a:lnTo>
                      <a:pt x="35788" y="143087"/>
                    </a:lnTo>
                    <a:lnTo>
                      <a:pt x="52092" y="142593"/>
                    </a:lnTo>
                    <a:lnTo>
                      <a:pt x="60961" y="141870"/>
                    </a:lnTo>
                    <a:lnTo>
                      <a:pt x="66479" y="148865"/>
                    </a:lnTo>
                    <a:lnTo>
                      <a:pt x="58867" y="152645"/>
                    </a:lnTo>
                    <a:lnTo>
                      <a:pt x="49035" y="154529"/>
                    </a:lnTo>
                    <a:lnTo>
                      <a:pt x="42815" y="153001"/>
                    </a:lnTo>
                    <a:lnTo>
                      <a:pt x="26127" y="150483"/>
                    </a:lnTo>
                    <a:lnTo>
                      <a:pt x="14154" y="149584"/>
                    </a:lnTo>
                    <a:lnTo>
                      <a:pt x="4399" y="151729"/>
                    </a:lnTo>
                    <a:lnTo>
                      <a:pt x="0" y="159147"/>
                    </a:lnTo>
                    <a:lnTo>
                      <a:pt x="4206" y="167106"/>
                    </a:lnTo>
                    <a:lnTo>
                      <a:pt x="15390" y="170568"/>
                    </a:lnTo>
                    <a:lnTo>
                      <a:pt x="29353" y="171301"/>
                    </a:lnTo>
                    <a:lnTo>
                      <a:pt x="41894" y="171073"/>
                    </a:lnTo>
                    <a:lnTo>
                      <a:pt x="52463" y="172868"/>
                    </a:lnTo>
                    <a:lnTo>
                      <a:pt x="62159" y="176967"/>
                    </a:lnTo>
                    <a:lnTo>
                      <a:pt x="69245" y="181088"/>
                    </a:lnTo>
                    <a:lnTo>
                      <a:pt x="71987" y="182947"/>
                    </a:lnTo>
                    <a:lnTo>
                      <a:pt x="94184" y="199482"/>
                    </a:lnTo>
                    <a:lnTo>
                      <a:pt x="127329" y="204055"/>
                    </a:lnTo>
                    <a:lnTo>
                      <a:pt x="164132" y="202933"/>
                    </a:lnTo>
                    <a:lnTo>
                      <a:pt x="197302" y="202381"/>
                    </a:lnTo>
                    <a:lnTo>
                      <a:pt x="231535" y="206614"/>
                    </a:lnTo>
                    <a:lnTo>
                      <a:pt x="278144" y="211600"/>
                    </a:lnTo>
                    <a:lnTo>
                      <a:pt x="321480" y="210104"/>
                    </a:lnTo>
                    <a:lnTo>
                      <a:pt x="345895" y="194895"/>
                    </a:lnTo>
                    <a:lnTo>
                      <a:pt x="349606" y="178494"/>
                    </a:lnTo>
                    <a:lnTo>
                      <a:pt x="350518" y="159487"/>
                    </a:lnTo>
                    <a:lnTo>
                      <a:pt x="350400" y="140151"/>
                    </a:lnTo>
                    <a:lnTo>
                      <a:pt x="351025" y="122761"/>
                    </a:lnTo>
                    <a:lnTo>
                      <a:pt x="354281" y="100676"/>
                    </a:lnTo>
                    <a:lnTo>
                      <a:pt x="357885" y="73685"/>
                    </a:lnTo>
                    <a:lnTo>
                      <a:pt x="357989" y="47151"/>
                    </a:lnTo>
                    <a:lnTo>
                      <a:pt x="350743" y="26439"/>
                    </a:lnTo>
                    <a:lnTo>
                      <a:pt x="348492" y="23758"/>
                    </a:lnTo>
                    <a:lnTo>
                      <a:pt x="347204" y="22617"/>
                    </a:lnTo>
                    <a:lnTo>
                      <a:pt x="332079" y="14879"/>
                    </a:lnTo>
                    <a:lnTo>
                      <a:pt x="313495" y="12267"/>
                    </a:lnTo>
                    <a:lnTo>
                      <a:pt x="277321" y="12502"/>
                    </a:lnTo>
                    <a:lnTo>
                      <a:pt x="173336" y="158"/>
                    </a:lnTo>
                    <a:lnTo>
                      <a:pt x="11525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2" name="object 360">
                <a:extLst>
                  <a:ext uri="{FF2B5EF4-FFF2-40B4-BE49-F238E27FC236}">
                    <a16:creationId xmlns:a16="http://schemas.microsoft.com/office/drawing/2014/main" id="{35CE493D-6CE9-BFA9-AFF6-91E281C557FE}"/>
                  </a:ext>
                </a:extLst>
              </p:cNvPr>
              <p:cNvSpPr/>
              <p:nvPr/>
            </p:nvSpPr>
            <p:spPr>
              <a:xfrm>
                <a:off x="11966285" y="6441857"/>
                <a:ext cx="281305" cy="212090"/>
              </a:xfrm>
              <a:custGeom>
                <a:avLst/>
                <a:gdLst/>
                <a:ahLst/>
                <a:cxnLst/>
                <a:rect l="l" t="t" r="r" b="b"/>
                <a:pathLst>
                  <a:path w="281304" h="212090">
                    <a:moveTo>
                      <a:pt x="38203" y="0"/>
                    </a:moveTo>
                    <a:lnTo>
                      <a:pt x="0" y="15968"/>
                    </a:lnTo>
                    <a:lnTo>
                      <a:pt x="24941" y="21277"/>
                    </a:lnTo>
                    <a:lnTo>
                      <a:pt x="41569" y="23961"/>
                    </a:lnTo>
                    <a:lnTo>
                      <a:pt x="57364" y="24846"/>
                    </a:lnTo>
                    <a:lnTo>
                      <a:pt x="79809" y="24753"/>
                    </a:lnTo>
                    <a:lnTo>
                      <a:pt x="97283" y="25390"/>
                    </a:lnTo>
                    <a:lnTo>
                      <a:pt x="114719" y="27461"/>
                    </a:lnTo>
                    <a:lnTo>
                      <a:pt x="132005" y="30642"/>
                    </a:lnTo>
                    <a:lnTo>
                      <a:pt x="149032" y="34606"/>
                    </a:lnTo>
                    <a:lnTo>
                      <a:pt x="165259" y="37393"/>
                    </a:lnTo>
                    <a:lnTo>
                      <a:pt x="213145" y="49433"/>
                    </a:lnTo>
                    <a:lnTo>
                      <a:pt x="236613" y="84267"/>
                    </a:lnTo>
                    <a:lnTo>
                      <a:pt x="237499" y="99354"/>
                    </a:lnTo>
                    <a:lnTo>
                      <a:pt x="236642" y="114688"/>
                    </a:lnTo>
                    <a:lnTo>
                      <a:pt x="235203" y="130169"/>
                    </a:lnTo>
                    <a:lnTo>
                      <a:pt x="234690" y="137956"/>
                    </a:lnTo>
                    <a:lnTo>
                      <a:pt x="214276" y="177890"/>
                    </a:lnTo>
                    <a:lnTo>
                      <a:pt x="174470" y="194775"/>
                    </a:lnTo>
                    <a:lnTo>
                      <a:pt x="158979" y="193533"/>
                    </a:lnTo>
                    <a:lnTo>
                      <a:pt x="143611" y="190396"/>
                    </a:lnTo>
                    <a:lnTo>
                      <a:pt x="127681" y="187705"/>
                    </a:lnTo>
                    <a:lnTo>
                      <a:pt x="84705" y="195490"/>
                    </a:lnTo>
                    <a:lnTo>
                      <a:pt x="74290" y="203575"/>
                    </a:lnTo>
                    <a:lnTo>
                      <a:pt x="98631" y="202385"/>
                    </a:lnTo>
                    <a:lnTo>
                      <a:pt x="109920" y="202116"/>
                    </a:lnTo>
                    <a:lnTo>
                      <a:pt x="120247" y="202381"/>
                    </a:lnTo>
                    <a:lnTo>
                      <a:pt x="154480" y="206614"/>
                    </a:lnTo>
                    <a:lnTo>
                      <a:pt x="201089" y="211600"/>
                    </a:lnTo>
                    <a:lnTo>
                      <a:pt x="244425" y="210104"/>
                    </a:lnTo>
                    <a:lnTo>
                      <a:pt x="268839" y="194895"/>
                    </a:lnTo>
                    <a:lnTo>
                      <a:pt x="272557" y="178494"/>
                    </a:lnTo>
                    <a:lnTo>
                      <a:pt x="273470" y="159487"/>
                    </a:lnTo>
                    <a:lnTo>
                      <a:pt x="273351" y="140151"/>
                    </a:lnTo>
                    <a:lnTo>
                      <a:pt x="273970" y="122761"/>
                    </a:lnTo>
                    <a:lnTo>
                      <a:pt x="277226" y="100676"/>
                    </a:lnTo>
                    <a:lnTo>
                      <a:pt x="280830" y="73685"/>
                    </a:lnTo>
                    <a:lnTo>
                      <a:pt x="280934" y="47151"/>
                    </a:lnTo>
                    <a:lnTo>
                      <a:pt x="273688" y="26439"/>
                    </a:lnTo>
                    <a:lnTo>
                      <a:pt x="271436" y="23758"/>
                    </a:lnTo>
                    <a:lnTo>
                      <a:pt x="270148" y="22617"/>
                    </a:lnTo>
                    <a:lnTo>
                      <a:pt x="255025" y="14879"/>
                    </a:lnTo>
                    <a:lnTo>
                      <a:pt x="236444" y="12267"/>
                    </a:lnTo>
                    <a:lnTo>
                      <a:pt x="200266" y="12502"/>
                    </a:lnTo>
                    <a:lnTo>
                      <a:pt x="96285" y="158"/>
                    </a:lnTo>
                    <a:lnTo>
                      <a:pt x="3820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3" name="object 361">
                <a:extLst>
                  <a:ext uri="{FF2B5EF4-FFF2-40B4-BE49-F238E27FC236}">
                    <a16:creationId xmlns:a16="http://schemas.microsoft.com/office/drawing/2014/main" id="{9D22609A-36C0-BD1B-90DA-B0B1B21EDEBB}"/>
                  </a:ext>
                </a:extLst>
              </p:cNvPr>
              <p:cNvSpPr/>
              <p:nvPr/>
            </p:nvSpPr>
            <p:spPr>
              <a:xfrm>
                <a:off x="12027586" y="6487826"/>
                <a:ext cx="187960" cy="126364"/>
              </a:xfrm>
              <a:custGeom>
                <a:avLst/>
                <a:gdLst/>
                <a:ahLst/>
                <a:cxnLst/>
                <a:rect l="l" t="t" r="r" b="b"/>
                <a:pathLst>
                  <a:path w="187959" h="126365">
                    <a:moveTo>
                      <a:pt x="31826" y="92964"/>
                    </a:moveTo>
                    <a:lnTo>
                      <a:pt x="31496" y="86499"/>
                    </a:lnTo>
                    <a:lnTo>
                      <a:pt x="28143" y="81191"/>
                    </a:lnTo>
                    <a:lnTo>
                      <a:pt x="22847" y="77343"/>
                    </a:lnTo>
                    <a:lnTo>
                      <a:pt x="16700" y="75272"/>
                    </a:lnTo>
                    <a:lnTo>
                      <a:pt x="9753" y="75577"/>
                    </a:lnTo>
                    <a:lnTo>
                      <a:pt x="4267" y="78727"/>
                    </a:lnTo>
                    <a:lnTo>
                      <a:pt x="812" y="84061"/>
                    </a:lnTo>
                    <a:lnTo>
                      <a:pt x="0" y="90970"/>
                    </a:lnTo>
                    <a:lnTo>
                      <a:pt x="711" y="98717"/>
                    </a:lnTo>
                    <a:lnTo>
                      <a:pt x="6070" y="109410"/>
                    </a:lnTo>
                    <a:lnTo>
                      <a:pt x="22885" y="108000"/>
                    </a:lnTo>
                    <a:lnTo>
                      <a:pt x="30162" y="100444"/>
                    </a:lnTo>
                    <a:lnTo>
                      <a:pt x="31826" y="92964"/>
                    </a:lnTo>
                    <a:close/>
                  </a:path>
                  <a:path w="187959" h="126365">
                    <a:moveTo>
                      <a:pt x="55880" y="22631"/>
                    </a:moveTo>
                    <a:lnTo>
                      <a:pt x="55346" y="8737"/>
                    </a:lnTo>
                    <a:lnTo>
                      <a:pt x="50977" y="1320"/>
                    </a:lnTo>
                    <a:lnTo>
                      <a:pt x="43840" y="1701"/>
                    </a:lnTo>
                    <a:lnTo>
                      <a:pt x="37731" y="2019"/>
                    </a:lnTo>
                    <a:lnTo>
                      <a:pt x="31750" y="7505"/>
                    </a:lnTo>
                    <a:lnTo>
                      <a:pt x="29578" y="20523"/>
                    </a:lnTo>
                    <a:lnTo>
                      <a:pt x="36156" y="25895"/>
                    </a:lnTo>
                    <a:lnTo>
                      <a:pt x="50050" y="28092"/>
                    </a:lnTo>
                    <a:lnTo>
                      <a:pt x="55880" y="22631"/>
                    </a:lnTo>
                    <a:close/>
                  </a:path>
                  <a:path w="187959" h="126365">
                    <a:moveTo>
                      <a:pt x="168427" y="4800"/>
                    </a:moveTo>
                    <a:lnTo>
                      <a:pt x="164020" y="0"/>
                    </a:lnTo>
                    <a:lnTo>
                      <a:pt x="153212" y="647"/>
                    </a:lnTo>
                    <a:lnTo>
                      <a:pt x="146583" y="3708"/>
                    </a:lnTo>
                    <a:lnTo>
                      <a:pt x="147116" y="13970"/>
                    </a:lnTo>
                    <a:lnTo>
                      <a:pt x="151574" y="18542"/>
                    </a:lnTo>
                    <a:lnTo>
                      <a:pt x="161683" y="21145"/>
                    </a:lnTo>
                    <a:lnTo>
                      <a:pt x="166116" y="15849"/>
                    </a:lnTo>
                    <a:lnTo>
                      <a:pt x="167170" y="10845"/>
                    </a:lnTo>
                    <a:lnTo>
                      <a:pt x="168427" y="4800"/>
                    </a:lnTo>
                    <a:close/>
                  </a:path>
                  <a:path w="187959" h="126365">
                    <a:moveTo>
                      <a:pt x="187490" y="113779"/>
                    </a:moveTo>
                    <a:lnTo>
                      <a:pt x="186524" y="107315"/>
                    </a:lnTo>
                    <a:lnTo>
                      <a:pt x="182943" y="100723"/>
                    </a:lnTo>
                    <a:lnTo>
                      <a:pt x="177152" y="93370"/>
                    </a:lnTo>
                    <a:lnTo>
                      <a:pt x="167601" y="89395"/>
                    </a:lnTo>
                    <a:lnTo>
                      <a:pt x="162179" y="91909"/>
                    </a:lnTo>
                    <a:lnTo>
                      <a:pt x="158902" y="95516"/>
                    </a:lnTo>
                    <a:lnTo>
                      <a:pt x="158229" y="101257"/>
                    </a:lnTo>
                    <a:lnTo>
                      <a:pt x="159689" y="108038"/>
                    </a:lnTo>
                    <a:lnTo>
                      <a:pt x="162775" y="114769"/>
                    </a:lnTo>
                    <a:lnTo>
                      <a:pt x="167767" y="121107"/>
                    </a:lnTo>
                    <a:lnTo>
                      <a:pt x="173355" y="124853"/>
                    </a:lnTo>
                    <a:lnTo>
                      <a:pt x="178854" y="125768"/>
                    </a:lnTo>
                    <a:lnTo>
                      <a:pt x="183540" y="123583"/>
                    </a:lnTo>
                    <a:lnTo>
                      <a:pt x="186321" y="119430"/>
                    </a:lnTo>
                    <a:lnTo>
                      <a:pt x="187490" y="11377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4" name="object 362">
                <a:extLst>
                  <a:ext uri="{FF2B5EF4-FFF2-40B4-BE49-F238E27FC236}">
                    <a16:creationId xmlns:a16="http://schemas.microsoft.com/office/drawing/2014/main" id="{A93719B9-CB2D-DCB1-C395-8286ED108B06}"/>
                  </a:ext>
                </a:extLst>
              </p:cNvPr>
              <p:cNvSpPr/>
              <p:nvPr/>
            </p:nvSpPr>
            <p:spPr>
              <a:xfrm>
                <a:off x="11981904" y="6492207"/>
                <a:ext cx="27305" cy="123189"/>
              </a:xfrm>
              <a:custGeom>
                <a:avLst/>
                <a:gdLst/>
                <a:ahLst/>
                <a:cxnLst/>
                <a:rect l="l" t="t" r="r" b="b"/>
                <a:pathLst>
                  <a:path w="27304" h="123190">
                    <a:moveTo>
                      <a:pt x="24015" y="93484"/>
                    </a:moveTo>
                    <a:lnTo>
                      <a:pt x="20853" y="55194"/>
                    </a:lnTo>
                    <a:lnTo>
                      <a:pt x="16217" y="39611"/>
                    </a:lnTo>
                    <a:lnTo>
                      <a:pt x="12471" y="40157"/>
                    </a:lnTo>
                    <a:lnTo>
                      <a:pt x="7823" y="47980"/>
                    </a:lnTo>
                    <a:lnTo>
                      <a:pt x="3390" y="62077"/>
                    </a:lnTo>
                    <a:lnTo>
                      <a:pt x="241" y="81419"/>
                    </a:lnTo>
                    <a:lnTo>
                      <a:pt x="0" y="100965"/>
                    </a:lnTo>
                    <a:lnTo>
                      <a:pt x="2882" y="115341"/>
                    </a:lnTo>
                    <a:lnTo>
                      <a:pt x="7861" y="123063"/>
                    </a:lnTo>
                    <a:lnTo>
                      <a:pt x="13881" y="122643"/>
                    </a:lnTo>
                    <a:lnTo>
                      <a:pt x="19126" y="115697"/>
                    </a:lnTo>
                    <a:lnTo>
                      <a:pt x="22491" y="105600"/>
                    </a:lnTo>
                    <a:lnTo>
                      <a:pt x="24015" y="93484"/>
                    </a:lnTo>
                    <a:close/>
                  </a:path>
                  <a:path w="27304" h="123190">
                    <a:moveTo>
                      <a:pt x="26860" y="18897"/>
                    </a:moveTo>
                    <a:lnTo>
                      <a:pt x="25184" y="8864"/>
                    </a:lnTo>
                    <a:lnTo>
                      <a:pt x="23990" y="3441"/>
                    </a:lnTo>
                    <a:lnTo>
                      <a:pt x="20916" y="1714"/>
                    </a:lnTo>
                    <a:lnTo>
                      <a:pt x="17830" y="0"/>
                    </a:lnTo>
                    <a:lnTo>
                      <a:pt x="9880" y="3797"/>
                    </a:lnTo>
                    <a:lnTo>
                      <a:pt x="3784" y="19088"/>
                    </a:lnTo>
                    <a:lnTo>
                      <a:pt x="10020" y="25323"/>
                    </a:lnTo>
                    <a:lnTo>
                      <a:pt x="23812" y="23545"/>
                    </a:lnTo>
                    <a:lnTo>
                      <a:pt x="26860" y="1889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55" name="object 363">
                <a:extLst>
                  <a:ext uri="{FF2B5EF4-FFF2-40B4-BE49-F238E27FC236}">
                    <a16:creationId xmlns:a16="http://schemas.microsoft.com/office/drawing/2014/main" id="{1FD21451-DD9F-104B-15A2-0BEB179CDD43}"/>
                  </a:ext>
                </a:extLst>
              </p:cNvPr>
              <p:cNvPicPr/>
              <p:nvPr/>
            </p:nvPicPr>
            <p:blipFill>
              <a:blip r:embed="rId242" cstate="print"/>
              <a:stretch>
                <a:fillRect/>
              </a:stretch>
            </p:blipFill>
            <p:spPr>
              <a:xfrm>
                <a:off x="11915975" y="6602437"/>
                <a:ext cx="282750" cy="225869"/>
              </a:xfrm>
              <a:prstGeom prst="rect">
                <a:avLst/>
              </a:prstGeom>
            </p:spPr>
          </p:pic>
          <p:sp>
            <p:nvSpPr>
              <p:cNvPr id="2256" name="object 364">
                <a:extLst>
                  <a:ext uri="{FF2B5EF4-FFF2-40B4-BE49-F238E27FC236}">
                    <a16:creationId xmlns:a16="http://schemas.microsoft.com/office/drawing/2014/main" id="{B68A6321-7391-B073-D81F-CADA14F493A4}"/>
                  </a:ext>
                </a:extLst>
              </p:cNvPr>
              <p:cNvSpPr/>
              <p:nvPr/>
            </p:nvSpPr>
            <p:spPr>
              <a:xfrm>
                <a:off x="11938894" y="6603286"/>
                <a:ext cx="26035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260350" h="225425">
                    <a:moveTo>
                      <a:pt x="49087" y="0"/>
                    </a:moveTo>
                    <a:lnTo>
                      <a:pt x="11425" y="407"/>
                    </a:lnTo>
                    <a:lnTo>
                      <a:pt x="0" y="16539"/>
                    </a:lnTo>
                    <a:lnTo>
                      <a:pt x="7731" y="26442"/>
                    </a:lnTo>
                    <a:lnTo>
                      <a:pt x="23105" y="30196"/>
                    </a:lnTo>
                    <a:lnTo>
                      <a:pt x="69903" y="32214"/>
                    </a:lnTo>
                    <a:lnTo>
                      <a:pt x="86525" y="34497"/>
                    </a:lnTo>
                    <a:lnTo>
                      <a:pt x="102978" y="38146"/>
                    </a:lnTo>
                    <a:lnTo>
                      <a:pt x="119184" y="42840"/>
                    </a:lnTo>
                    <a:lnTo>
                      <a:pt x="135063" y="48256"/>
                    </a:lnTo>
                    <a:lnTo>
                      <a:pt x="150296" y="52475"/>
                    </a:lnTo>
                    <a:lnTo>
                      <a:pt x="194873" y="68569"/>
                    </a:lnTo>
                    <a:lnTo>
                      <a:pt x="213950" y="104096"/>
                    </a:lnTo>
                    <a:lnTo>
                      <a:pt x="213350" y="118591"/>
                    </a:lnTo>
                    <a:lnTo>
                      <a:pt x="211061" y="133154"/>
                    </a:lnTo>
                    <a:lnTo>
                      <a:pt x="208197" y="147796"/>
                    </a:lnTo>
                    <a:lnTo>
                      <a:pt x="206962" y="155183"/>
                    </a:lnTo>
                    <a:lnTo>
                      <a:pt x="183627" y="191372"/>
                    </a:lnTo>
                    <a:lnTo>
                      <a:pt x="143993" y="203673"/>
                    </a:lnTo>
                    <a:lnTo>
                      <a:pt x="129315" y="201005"/>
                    </a:lnTo>
                    <a:lnTo>
                      <a:pt x="114939" y="196527"/>
                    </a:lnTo>
                    <a:lnTo>
                      <a:pt x="99986" y="192427"/>
                    </a:lnTo>
                    <a:lnTo>
                      <a:pt x="84829" y="190215"/>
                    </a:lnTo>
                    <a:lnTo>
                      <a:pt x="69840" y="191403"/>
                    </a:lnTo>
                    <a:lnTo>
                      <a:pt x="61841" y="193236"/>
                    </a:lnTo>
                    <a:lnTo>
                      <a:pt x="54239" y="197445"/>
                    </a:lnTo>
                    <a:lnTo>
                      <a:pt x="47464" y="202471"/>
                    </a:lnTo>
                    <a:lnTo>
                      <a:pt x="70835" y="203665"/>
                    </a:lnTo>
                    <a:lnTo>
                      <a:pt x="81640" y="204491"/>
                    </a:lnTo>
                    <a:lnTo>
                      <a:pt x="91473" y="205738"/>
                    </a:lnTo>
                    <a:lnTo>
                      <a:pt x="123764" y="213061"/>
                    </a:lnTo>
                    <a:lnTo>
                      <a:pt x="167802" y="222292"/>
                    </a:lnTo>
                    <a:lnTo>
                      <a:pt x="209337" y="225021"/>
                    </a:lnTo>
                    <a:lnTo>
                      <a:pt x="239238" y="197530"/>
                    </a:lnTo>
                    <a:lnTo>
                      <a:pt x="243671" y="160986"/>
                    </a:lnTo>
                    <a:lnTo>
                      <a:pt x="245929" y="144441"/>
                    </a:lnTo>
                    <a:lnTo>
                      <a:pt x="251160" y="123660"/>
                    </a:lnTo>
                    <a:lnTo>
                      <a:pt x="257193" y="98223"/>
                    </a:lnTo>
                    <a:lnTo>
                      <a:pt x="259838" y="72888"/>
                    </a:lnTo>
                    <a:lnTo>
                      <a:pt x="254903" y="52413"/>
                    </a:lnTo>
                    <a:lnTo>
                      <a:pt x="219290" y="32970"/>
                    </a:lnTo>
                    <a:lnTo>
                      <a:pt x="183324" y="27387"/>
                    </a:lnTo>
                    <a:lnTo>
                      <a:pt x="148653" y="20063"/>
                    </a:lnTo>
                    <a:lnTo>
                      <a:pt x="99369" y="8743"/>
                    </a:lnTo>
                    <a:lnTo>
                      <a:pt x="49087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7" name="object 365">
                <a:extLst>
                  <a:ext uri="{FF2B5EF4-FFF2-40B4-BE49-F238E27FC236}">
                    <a16:creationId xmlns:a16="http://schemas.microsoft.com/office/drawing/2014/main" id="{40380A7F-22F0-88E8-6C09-EE3817D817F6}"/>
                  </a:ext>
                </a:extLst>
              </p:cNvPr>
              <p:cNvSpPr/>
              <p:nvPr/>
            </p:nvSpPr>
            <p:spPr>
              <a:xfrm>
                <a:off x="11980291" y="6659530"/>
                <a:ext cx="177165" cy="132080"/>
              </a:xfrm>
              <a:custGeom>
                <a:avLst/>
                <a:gdLst/>
                <a:ahLst/>
                <a:cxnLst/>
                <a:rect l="l" t="t" r="r" b="b"/>
                <a:pathLst>
                  <a:path w="177165" h="132079">
                    <a:moveTo>
                      <a:pt x="30568" y="80098"/>
                    </a:moveTo>
                    <a:lnTo>
                      <a:pt x="27876" y="74701"/>
                    </a:lnTo>
                    <a:lnTo>
                      <a:pt x="23177" y="70510"/>
                    </a:lnTo>
                    <a:lnTo>
                      <a:pt x="17513" y="67945"/>
                    </a:lnTo>
                    <a:lnTo>
                      <a:pt x="10845" y="67576"/>
                    </a:lnTo>
                    <a:lnTo>
                      <a:pt x="5308" y="70040"/>
                    </a:lnTo>
                    <a:lnTo>
                      <a:pt x="1498" y="74815"/>
                    </a:lnTo>
                    <a:lnTo>
                      <a:pt x="50" y="81318"/>
                    </a:lnTo>
                    <a:lnTo>
                      <a:pt x="0" y="88798"/>
                    </a:lnTo>
                    <a:lnTo>
                      <a:pt x="4089" y="99529"/>
                    </a:lnTo>
                    <a:lnTo>
                      <a:pt x="20281" y="99796"/>
                    </a:lnTo>
                    <a:lnTo>
                      <a:pt x="27952" y="93281"/>
                    </a:lnTo>
                    <a:lnTo>
                      <a:pt x="30276" y="86296"/>
                    </a:lnTo>
                    <a:lnTo>
                      <a:pt x="30568" y="80098"/>
                    </a:lnTo>
                    <a:close/>
                  </a:path>
                  <a:path w="177165" h="132079">
                    <a:moveTo>
                      <a:pt x="60807" y="8102"/>
                    </a:moveTo>
                    <a:lnTo>
                      <a:pt x="57353" y="596"/>
                    </a:lnTo>
                    <a:lnTo>
                      <a:pt x="50495" y="279"/>
                    </a:lnTo>
                    <a:lnTo>
                      <a:pt x="44627" y="0"/>
                    </a:lnTo>
                    <a:lnTo>
                      <a:pt x="38379" y="4660"/>
                    </a:lnTo>
                    <a:lnTo>
                      <a:pt x="35064" y="16891"/>
                    </a:lnTo>
                    <a:lnTo>
                      <a:pt x="40830" y="22656"/>
                    </a:lnTo>
                    <a:lnTo>
                      <a:pt x="53886" y="26085"/>
                    </a:lnTo>
                    <a:lnTo>
                      <a:pt x="59982" y="21424"/>
                    </a:lnTo>
                    <a:lnTo>
                      <a:pt x="60807" y="8102"/>
                    </a:lnTo>
                    <a:close/>
                  </a:path>
                  <a:path w="177165" h="132079">
                    <a:moveTo>
                      <a:pt x="169176" y="15189"/>
                    </a:moveTo>
                    <a:lnTo>
                      <a:pt x="165442" y="10185"/>
                    </a:lnTo>
                    <a:lnTo>
                      <a:pt x="155041" y="9766"/>
                    </a:lnTo>
                    <a:lnTo>
                      <a:pt x="148424" y="12052"/>
                    </a:lnTo>
                    <a:lnTo>
                      <a:pt x="147942" y="21907"/>
                    </a:lnTo>
                    <a:lnTo>
                      <a:pt x="151765" y="26708"/>
                    </a:lnTo>
                    <a:lnTo>
                      <a:pt x="161175" y="30149"/>
                    </a:lnTo>
                    <a:lnTo>
                      <a:pt x="165925" y="25527"/>
                    </a:lnTo>
                    <a:lnTo>
                      <a:pt x="167398" y="20840"/>
                    </a:lnTo>
                    <a:lnTo>
                      <a:pt x="169176" y="15189"/>
                    </a:lnTo>
                    <a:close/>
                  </a:path>
                  <a:path w="177165" h="132079">
                    <a:moveTo>
                      <a:pt x="176936" y="121107"/>
                    </a:moveTo>
                    <a:lnTo>
                      <a:pt x="176644" y="114846"/>
                    </a:lnTo>
                    <a:lnTo>
                      <a:pt x="173850" y="108191"/>
                    </a:lnTo>
                    <a:lnTo>
                      <a:pt x="169024" y="100622"/>
                    </a:lnTo>
                    <a:lnTo>
                      <a:pt x="160286" y="95910"/>
                    </a:lnTo>
                    <a:lnTo>
                      <a:pt x="148539" y="99961"/>
                    </a:lnTo>
                    <a:lnTo>
                      <a:pt x="167538" y="131724"/>
                    </a:lnTo>
                    <a:lnTo>
                      <a:pt x="172224" y="130098"/>
                    </a:lnTo>
                    <a:lnTo>
                      <a:pt x="175285" y="126403"/>
                    </a:lnTo>
                    <a:lnTo>
                      <a:pt x="176936" y="121107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8" name="object 366">
                <a:extLst>
                  <a:ext uri="{FF2B5EF4-FFF2-40B4-BE49-F238E27FC236}">
                    <a16:creationId xmlns:a16="http://schemas.microsoft.com/office/drawing/2014/main" id="{EF13ECFF-D72D-C346-2A19-C1B58D7F17C8}"/>
                  </a:ext>
                </a:extLst>
              </p:cNvPr>
              <p:cNvSpPr/>
              <p:nvPr/>
            </p:nvSpPr>
            <p:spPr>
              <a:xfrm>
                <a:off x="11935345" y="6655491"/>
                <a:ext cx="33655" cy="116839"/>
              </a:xfrm>
              <a:custGeom>
                <a:avLst/>
                <a:gdLst/>
                <a:ahLst/>
                <a:cxnLst/>
                <a:rect l="l" t="t" r="r" b="b"/>
                <a:pathLst>
                  <a:path w="33654" h="116840">
                    <a:moveTo>
                      <a:pt x="24663" y="64757"/>
                    </a:moveTo>
                    <a:lnTo>
                      <a:pt x="24307" y="53009"/>
                    </a:lnTo>
                    <a:lnTo>
                      <a:pt x="23291" y="43522"/>
                    </a:lnTo>
                    <a:lnTo>
                      <a:pt x="21361" y="37680"/>
                    </a:lnTo>
                    <a:lnTo>
                      <a:pt x="17741" y="37846"/>
                    </a:lnTo>
                    <a:lnTo>
                      <a:pt x="12547" y="44869"/>
                    </a:lnTo>
                    <a:lnTo>
                      <a:pt x="6959" y="57899"/>
                    </a:lnTo>
                    <a:lnTo>
                      <a:pt x="2095" y="76073"/>
                    </a:lnTo>
                    <a:lnTo>
                      <a:pt x="0" y="94716"/>
                    </a:lnTo>
                    <a:lnTo>
                      <a:pt x="1371" y="108724"/>
                    </a:lnTo>
                    <a:lnTo>
                      <a:pt x="5384" y="116586"/>
                    </a:lnTo>
                    <a:lnTo>
                      <a:pt x="11163" y="116763"/>
                    </a:lnTo>
                    <a:lnTo>
                      <a:pt x="16840" y="110629"/>
                    </a:lnTo>
                    <a:lnTo>
                      <a:pt x="21031" y="101307"/>
                    </a:lnTo>
                    <a:lnTo>
                      <a:pt x="23660" y="89877"/>
                    </a:lnTo>
                    <a:lnTo>
                      <a:pt x="24638" y="77406"/>
                    </a:lnTo>
                    <a:lnTo>
                      <a:pt x="24663" y="64757"/>
                    </a:lnTo>
                    <a:close/>
                  </a:path>
                  <a:path w="33654" h="116840">
                    <a:moveTo>
                      <a:pt x="33515" y="18923"/>
                    </a:moveTo>
                    <a:lnTo>
                      <a:pt x="32880" y="9169"/>
                    </a:lnTo>
                    <a:lnTo>
                      <a:pt x="32258" y="3873"/>
                    </a:lnTo>
                    <a:lnTo>
                      <a:pt x="29489" y="1943"/>
                    </a:lnTo>
                    <a:lnTo>
                      <a:pt x="26708" y="0"/>
                    </a:lnTo>
                    <a:lnTo>
                      <a:pt x="18757" y="2857"/>
                    </a:lnTo>
                    <a:lnTo>
                      <a:pt x="11455" y="16891"/>
                    </a:lnTo>
                    <a:lnTo>
                      <a:pt x="16814" y="23431"/>
                    </a:lnTo>
                    <a:lnTo>
                      <a:pt x="30162" y="23063"/>
                    </a:lnTo>
                    <a:lnTo>
                      <a:pt x="33515" y="18923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59" name="object 367">
                <a:extLst>
                  <a:ext uri="{FF2B5EF4-FFF2-40B4-BE49-F238E27FC236}">
                    <a16:creationId xmlns:a16="http://schemas.microsoft.com/office/drawing/2014/main" id="{7C5A5E34-46EF-526E-5AFC-E76903D54147}"/>
                  </a:ext>
                </a:extLst>
              </p:cNvPr>
              <p:cNvPicPr/>
              <p:nvPr/>
            </p:nvPicPr>
            <p:blipFill>
              <a:blip r:embed="rId243" cstate="print"/>
              <a:stretch>
                <a:fillRect/>
              </a:stretch>
            </p:blipFill>
            <p:spPr>
              <a:xfrm>
                <a:off x="11852130" y="6610992"/>
                <a:ext cx="75038" cy="168570"/>
              </a:xfrm>
              <a:prstGeom prst="rect">
                <a:avLst/>
              </a:prstGeom>
            </p:spPr>
          </p:pic>
          <p:sp>
            <p:nvSpPr>
              <p:cNvPr id="2260" name="object 368">
                <a:extLst>
                  <a:ext uri="{FF2B5EF4-FFF2-40B4-BE49-F238E27FC236}">
                    <a16:creationId xmlns:a16="http://schemas.microsoft.com/office/drawing/2014/main" id="{DDCEC832-2E43-D91D-D4EF-24BE7BB85622}"/>
                  </a:ext>
                </a:extLst>
              </p:cNvPr>
              <p:cNvSpPr/>
              <p:nvPr/>
            </p:nvSpPr>
            <p:spPr>
              <a:xfrm>
                <a:off x="11811820" y="6795865"/>
                <a:ext cx="367030" cy="229235"/>
              </a:xfrm>
              <a:custGeom>
                <a:avLst/>
                <a:gdLst/>
                <a:ahLst/>
                <a:cxnLst/>
                <a:rect l="l" t="t" r="r" b="b"/>
                <a:pathLst>
                  <a:path w="367029" h="229234">
                    <a:moveTo>
                      <a:pt x="129866" y="0"/>
                    </a:moveTo>
                    <a:lnTo>
                      <a:pt x="90321" y="12266"/>
                    </a:lnTo>
                    <a:lnTo>
                      <a:pt x="83413" y="16240"/>
                    </a:lnTo>
                    <a:lnTo>
                      <a:pt x="76687" y="17308"/>
                    </a:lnTo>
                    <a:lnTo>
                      <a:pt x="69487" y="16389"/>
                    </a:lnTo>
                    <a:lnTo>
                      <a:pt x="50317" y="11647"/>
                    </a:lnTo>
                    <a:lnTo>
                      <a:pt x="38481" y="9616"/>
                    </a:lnTo>
                    <a:lnTo>
                      <a:pt x="28564" y="10826"/>
                    </a:lnTo>
                    <a:lnTo>
                      <a:pt x="23475" y="17795"/>
                    </a:lnTo>
                    <a:lnTo>
                      <a:pt x="26126" y="25552"/>
                    </a:lnTo>
                    <a:lnTo>
                      <a:pt x="35203" y="28819"/>
                    </a:lnTo>
                    <a:lnTo>
                      <a:pt x="47303" y="29635"/>
                    </a:lnTo>
                    <a:lnTo>
                      <a:pt x="59024" y="30035"/>
                    </a:lnTo>
                    <a:lnTo>
                      <a:pt x="66857" y="32087"/>
                    </a:lnTo>
                    <a:lnTo>
                      <a:pt x="75275" y="36309"/>
                    </a:lnTo>
                    <a:lnTo>
                      <a:pt x="78714" y="41239"/>
                    </a:lnTo>
                    <a:lnTo>
                      <a:pt x="71610" y="45417"/>
                    </a:lnTo>
                    <a:lnTo>
                      <a:pt x="66301" y="46663"/>
                    </a:lnTo>
                    <a:lnTo>
                      <a:pt x="58961" y="43825"/>
                    </a:lnTo>
                    <a:lnTo>
                      <a:pt x="42985" y="40051"/>
                    </a:lnTo>
                    <a:lnTo>
                      <a:pt x="31146" y="38040"/>
                    </a:lnTo>
                    <a:lnTo>
                      <a:pt x="21296" y="38833"/>
                    </a:lnTo>
                    <a:lnTo>
                      <a:pt x="16397" y="44642"/>
                    </a:lnTo>
                    <a:lnTo>
                      <a:pt x="20011" y="51803"/>
                    </a:lnTo>
                    <a:lnTo>
                      <a:pt x="30879" y="55897"/>
                    </a:lnTo>
                    <a:lnTo>
                      <a:pt x="44702" y="57978"/>
                    </a:lnTo>
                    <a:lnTo>
                      <a:pt x="68647" y="60160"/>
                    </a:lnTo>
                    <a:lnTo>
                      <a:pt x="75788" y="69186"/>
                    </a:lnTo>
                    <a:lnTo>
                      <a:pt x="68301" y="72736"/>
                    </a:lnTo>
                    <a:lnTo>
                      <a:pt x="57757" y="73301"/>
                    </a:lnTo>
                    <a:lnTo>
                      <a:pt x="52584" y="71469"/>
                    </a:lnTo>
                    <a:lnTo>
                      <a:pt x="38666" y="67894"/>
                    </a:lnTo>
                    <a:lnTo>
                      <a:pt x="28351" y="66017"/>
                    </a:lnTo>
                    <a:lnTo>
                      <a:pt x="18579" y="66659"/>
                    </a:lnTo>
                    <a:lnTo>
                      <a:pt x="10900" y="71783"/>
                    </a:lnTo>
                    <a:lnTo>
                      <a:pt x="11609" y="78267"/>
                    </a:lnTo>
                    <a:lnTo>
                      <a:pt x="22234" y="82227"/>
                    </a:lnTo>
                    <a:lnTo>
                      <a:pt x="37195" y="84475"/>
                    </a:lnTo>
                    <a:lnTo>
                      <a:pt x="55673" y="86327"/>
                    </a:lnTo>
                    <a:lnTo>
                      <a:pt x="60951" y="87552"/>
                    </a:lnTo>
                    <a:lnTo>
                      <a:pt x="69662" y="91677"/>
                    </a:lnTo>
                    <a:lnTo>
                      <a:pt x="73673" y="94536"/>
                    </a:lnTo>
                    <a:lnTo>
                      <a:pt x="69369" y="97897"/>
                    </a:lnTo>
                    <a:lnTo>
                      <a:pt x="64254" y="99357"/>
                    </a:lnTo>
                    <a:lnTo>
                      <a:pt x="57436" y="98739"/>
                    </a:lnTo>
                    <a:lnTo>
                      <a:pt x="34482" y="93409"/>
                    </a:lnTo>
                    <a:lnTo>
                      <a:pt x="22640" y="91419"/>
                    </a:lnTo>
                    <a:lnTo>
                      <a:pt x="12852" y="91815"/>
                    </a:lnTo>
                    <a:lnTo>
                      <a:pt x="8125" y="96515"/>
                    </a:lnTo>
                    <a:lnTo>
                      <a:pt x="11920" y="102573"/>
                    </a:lnTo>
                    <a:lnTo>
                      <a:pt x="22856" y="106271"/>
                    </a:lnTo>
                    <a:lnTo>
                      <a:pt x="36680" y="108371"/>
                    </a:lnTo>
                    <a:lnTo>
                      <a:pt x="53956" y="110148"/>
                    </a:lnTo>
                    <a:lnTo>
                      <a:pt x="63013" y="111635"/>
                    </a:lnTo>
                    <a:lnTo>
                      <a:pt x="66741" y="114996"/>
                    </a:lnTo>
                    <a:lnTo>
                      <a:pt x="69331" y="121005"/>
                    </a:lnTo>
                    <a:lnTo>
                      <a:pt x="62672" y="123312"/>
                    </a:lnTo>
                    <a:lnTo>
                      <a:pt x="52845" y="123315"/>
                    </a:lnTo>
                    <a:lnTo>
                      <a:pt x="45935" y="122409"/>
                    </a:lnTo>
                    <a:lnTo>
                      <a:pt x="35930" y="119600"/>
                    </a:lnTo>
                    <a:lnTo>
                      <a:pt x="24813" y="117229"/>
                    </a:lnTo>
                    <a:lnTo>
                      <a:pt x="14996" y="117571"/>
                    </a:lnTo>
                    <a:lnTo>
                      <a:pt x="8889" y="122902"/>
                    </a:lnTo>
                    <a:lnTo>
                      <a:pt x="11411" y="129587"/>
                    </a:lnTo>
                    <a:lnTo>
                      <a:pt x="22518" y="133213"/>
                    </a:lnTo>
                    <a:lnTo>
                      <a:pt x="37162" y="134887"/>
                    </a:lnTo>
                    <a:lnTo>
                      <a:pt x="53432" y="135948"/>
                    </a:lnTo>
                    <a:lnTo>
                      <a:pt x="62343" y="136063"/>
                    </a:lnTo>
                    <a:lnTo>
                      <a:pt x="67160" y="143561"/>
                    </a:lnTo>
                    <a:lnTo>
                      <a:pt x="59233" y="146587"/>
                    </a:lnTo>
                    <a:lnTo>
                      <a:pt x="49265" y="147540"/>
                    </a:lnTo>
                    <a:lnTo>
                      <a:pt x="43213" y="145424"/>
                    </a:lnTo>
                    <a:lnTo>
                      <a:pt x="26841" y="141329"/>
                    </a:lnTo>
                    <a:lnTo>
                      <a:pt x="15006" y="139298"/>
                    </a:lnTo>
                    <a:lnTo>
                      <a:pt x="5088" y="140507"/>
                    </a:lnTo>
                    <a:lnTo>
                      <a:pt x="0" y="147477"/>
                    </a:lnTo>
                    <a:lnTo>
                      <a:pt x="3437" y="155798"/>
                    </a:lnTo>
                    <a:lnTo>
                      <a:pt x="14245" y="160307"/>
                    </a:lnTo>
                    <a:lnTo>
                      <a:pt x="28077" y="162365"/>
                    </a:lnTo>
                    <a:lnTo>
                      <a:pt x="40585" y="163330"/>
                    </a:lnTo>
                    <a:lnTo>
                      <a:pt x="50933" y="166120"/>
                    </a:lnTo>
                    <a:lnTo>
                      <a:pt x="60193" y="171121"/>
                    </a:lnTo>
                    <a:lnTo>
                      <a:pt x="66855" y="175897"/>
                    </a:lnTo>
                    <a:lnTo>
                      <a:pt x="69411" y="178010"/>
                    </a:lnTo>
                    <a:lnTo>
                      <a:pt x="89936" y="196579"/>
                    </a:lnTo>
                    <a:lnTo>
                      <a:pt x="122496" y="204279"/>
                    </a:lnTo>
                    <a:lnTo>
                      <a:pt x="159237" y="206658"/>
                    </a:lnTo>
                    <a:lnTo>
                      <a:pt x="192308" y="209265"/>
                    </a:lnTo>
                    <a:lnTo>
                      <a:pt x="225986" y="216729"/>
                    </a:lnTo>
                    <a:lnTo>
                      <a:pt x="271910" y="226118"/>
                    </a:lnTo>
                    <a:lnTo>
                      <a:pt x="315191" y="228746"/>
                    </a:lnTo>
                    <a:lnTo>
                      <a:pt x="346199" y="199955"/>
                    </a:lnTo>
                    <a:lnTo>
                      <a:pt x="350629" y="161862"/>
                    </a:lnTo>
                    <a:lnTo>
                      <a:pt x="352900" y="144608"/>
                    </a:lnTo>
                    <a:lnTo>
                      <a:pt x="358241" y="122932"/>
                    </a:lnTo>
                    <a:lnTo>
                      <a:pt x="364395" y="96404"/>
                    </a:lnTo>
                    <a:lnTo>
                      <a:pt x="367022" y="69999"/>
                    </a:lnTo>
                    <a:lnTo>
                      <a:pt x="361779" y="48694"/>
                    </a:lnTo>
                    <a:lnTo>
                      <a:pt x="326046" y="31050"/>
                    </a:lnTo>
                    <a:lnTo>
                      <a:pt x="290012" y="27847"/>
                    </a:lnTo>
                    <a:lnTo>
                      <a:pt x="187669" y="5677"/>
                    </a:lnTo>
                    <a:lnTo>
                      <a:pt x="12986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1" name="object 369">
                <a:extLst>
                  <a:ext uri="{FF2B5EF4-FFF2-40B4-BE49-F238E27FC236}">
                    <a16:creationId xmlns:a16="http://schemas.microsoft.com/office/drawing/2014/main" id="{7CAA939F-9A34-546E-417F-832DA64F437C}"/>
                  </a:ext>
                </a:extLst>
              </p:cNvPr>
              <p:cNvSpPr/>
              <p:nvPr/>
            </p:nvSpPr>
            <p:spPr>
              <a:xfrm>
                <a:off x="11902140" y="6795867"/>
                <a:ext cx="276860" cy="229235"/>
              </a:xfrm>
              <a:custGeom>
                <a:avLst/>
                <a:gdLst/>
                <a:ahLst/>
                <a:cxnLst/>
                <a:rect l="l" t="t" r="r" b="b"/>
                <a:pathLst>
                  <a:path w="276859" h="229234">
                    <a:moveTo>
                      <a:pt x="39544" y="0"/>
                    </a:moveTo>
                    <a:lnTo>
                      <a:pt x="0" y="12262"/>
                    </a:lnTo>
                    <a:lnTo>
                      <a:pt x="24322" y="19921"/>
                    </a:lnTo>
                    <a:lnTo>
                      <a:pt x="40619" y="24175"/>
                    </a:lnTo>
                    <a:lnTo>
                      <a:pt x="56260" y="26556"/>
                    </a:lnTo>
                    <a:lnTo>
                      <a:pt x="78615" y="28596"/>
                    </a:lnTo>
                    <a:lnTo>
                      <a:pt x="95949" y="30889"/>
                    </a:lnTo>
                    <a:lnTo>
                      <a:pt x="113109" y="34605"/>
                    </a:lnTo>
                    <a:lnTo>
                      <a:pt x="130013" y="39412"/>
                    </a:lnTo>
                    <a:lnTo>
                      <a:pt x="146581" y="44973"/>
                    </a:lnTo>
                    <a:lnTo>
                      <a:pt x="162473" y="49292"/>
                    </a:lnTo>
                    <a:lnTo>
                      <a:pt x="208998" y="65831"/>
                    </a:lnTo>
                    <a:lnTo>
                      <a:pt x="229050" y="102741"/>
                    </a:lnTo>
                    <a:lnTo>
                      <a:pt x="228499" y="117842"/>
                    </a:lnTo>
                    <a:lnTo>
                      <a:pt x="226192" y="133022"/>
                    </a:lnTo>
                    <a:lnTo>
                      <a:pt x="223287" y="148298"/>
                    </a:lnTo>
                    <a:lnTo>
                      <a:pt x="222041" y="156003"/>
                    </a:lnTo>
                    <a:lnTo>
                      <a:pt x="197920" y="193816"/>
                    </a:lnTo>
                    <a:lnTo>
                      <a:pt x="156684" y="206842"/>
                    </a:lnTo>
                    <a:lnTo>
                      <a:pt x="141377" y="204130"/>
                    </a:lnTo>
                    <a:lnTo>
                      <a:pt x="126383" y="199545"/>
                    </a:lnTo>
                    <a:lnTo>
                      <a:pt x="110785" y="195353"/>
                    </a:lnTo>
                    <a:lnTo>
                      <a:pt x="94981" y="193128"/>
                    </a:lnTo>
                    <a:lnTo>
                      <a:pt x="79369" y="194445"/>
                    </a:lnTo>
                    <a:lnTo>
                      <a:pt x="73217" y="196343"/>
                    </a:lnTo>
                    <a:lnTo>
                      <a:pt x="67263" y="199017"/>
                    </a:lnTo>
                    <a:lnTo>
                      <a:pt x="61550" y="202312"/>
                    </a:lnTo>
                    <a:lnTo>
                      <a:pt x="56123" y="206078"/>
                    </a:lnTo>
                    <a:lnTo>
                      <a:pt x="80472" y="207210"/>
                    </a:lnTo>
                    <a:lnTo>
                      <a:pt x="91735" y="208014"/>
                    </a:lnTo>
                    <a:lnTo>
                      <a:pt x="101986" y="209261"/>
                    </a:lnTo>
                    <a:lnTo>
                      <a:pt x="135665" y="216724"/>
                    </a:lnTo>
                    <a:lnTo>
                      <a:pt x="181588" y="226114"/>
                    </a:lnTo>
                    <a:lnTo>
                      <a:pt x="224869" y="228742"/>
                    </a:lnTo>
                    <a:lnTo>
                      <a:pt x="255878" y="199951"/>
                    </a:lnTo>
                    <a:lnTo>
                      <a:pt x="260312" y="161862"/>
                    </a:lnTo>
                    <a:lnTo>
                      <a:pt x="262578" y="144614"/>
                    </a:lnTo>
                    <a:lnTo>
                      <a:pt x="267919" y="122936"/>
                    </a:lnTo>
                    <a:lnTo>
                      <a:pt x="274074" y="96404"/>
                    </a:lnTo>
                    <a:lnTo>
                      <a:pt x="276700" y="69996"/>
                    </a:lnTo>
                    <a:lnTo>
                      <a:pt x="271457" y="48690"/>
                    </a:lnTo>
                    <a:lnTo>
                      <a:pt x="235724" y="31050"/>
                    </a:lnTo>
                    <a:lnTo>
                      <a:pt x="199690" y="27842"/>
                    </a:lnTo>
                    <a:lnTo>
                      <a:pt x="97347" y="5677"/>
                    </a:lnTo>
                    <a:lnTo>
                      <a:pt x="39544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2" name="object 370">
                <a:extLst>
                  <a:ext uri="{FF2B5EF4-FFF2-40B4-BE49-F238E27FC236}">
                    <a16:creationId xmlns:a16="http://schemas.microsoft.com/office/drawing/2014/main" id="{E6A39D00-7CFC-36A1-4356-C620DEA3C683}"/>
                  </a:ext>
                </a:extLst>
              </p:cNvPr>
              <p:cNvSpPr/>
              <p:nvPr/>
            </p:nvSpPr>
            <p:spPr>
              <a:xfrm>
                <a:off x="11951640" y="6849421"/>
                <a:ext cx="184785" cy="137160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137159">
                    <a:moveTo>
                      <a:pt x="31813" y="83502"/>
                    </a:moveTo>
                    <a:lnTo>
                      <a:pt x="28968" y="77901"/>
                    </a:lnTo>
                    <a:lnTo>
                      <a:pt x="24053" y="73558"/>
                    </a:lnTo>
                    <a:lnTo>
                      <a:pt x="18148" y="70916"/>
                    </a:lnTo>
                    <a:lnTo>
                      <a:pt x="11201" y="70561"/>
                    </a:lnTo>
                    <a:lnTo>
                      <a:pt x="5435" y="73177"/>
                    </a:lnTo>
                    <a:lnTo>
                      <a:pt x="1485" y="78155"/>
                    </a:lnTo>
                    <a:lnTo>
                      <a:pt x="25" y="84950"/>
                    </a:lnTo>
                    <a:lnTo>
                      <a:pt x="0" y="92735"/>
                    </a:lnTo>
                    <a:lnTo>
                      <a:pt x="4318" y="103898"/>
                    </a:lnTo>
                    <a:lnTo>
                      <a:pt x="21196" y="104089"/>
                    </a:lnTo>
                    <a:lnTo>
                      <a:pt x="29159" y="97256"/>
                    </a:lnTo>
                    <a:lnTo>
                      <a:pt x="31521" y="89966"/>
                    </a:lnTo>
                    <a:lnTo>
                      <a:pt x="31813" y="83502"/>
                    </a:lnTo>
                    <a:close/>
                  </a:path>
                  <a:path w="184784" h="137159">
                    <a:moveTo>
                      <a:pt x="62941" y="8343"/>
                    </a:moveTo>
                    <a:lnTo>
                      <a:pt x="59283" y="558"/>
                    </a:lnTo>
                    <a:lnTo>
                      <a:pt x="52146" y="254"/>
                    </a:lnTo>
                    <a:lnTo>
                      <a:pt x="46037" y="0"/>
                    </a:lnTo>
                    <a:lnTo>
                      <a:pt x="39560" y="4889"/>
                    </a:lnTo>
                    <a:lnTo>
                      <a:pt x="36169" y="17653"/>
                    </a:lnTo>
                    <a:lnTo>
                      <a:pt x="42214" y="23622"/>
                    </a:lnTo>
                    <a:lnTo>
                      <a:pt x="55816" y="27127"/>
                    </a:lnTo>
                    <a:lnTo>
                      <a:pt x="62141" y="22237"/>
                    </a:lnTo>
                    <a:lnTo>
                      <a:pt x="62941" y="8343"/>
                    </a:lnTo>
                    <a:close/>
                  </a:path>
                  <a:path w="184784" h="137159">
                    <a:moveTo>
                      <a:pt x="175882" y="15189"/>
                    </a:moveTo>
                    <a:lnTo>
                      <a:pt x="171958" y="9982"/>
                    </a:lnTo>
                    <a:lnTo>
                      <a:pt x="161124" y="9601"/>
                    </a:lnTo>
                    <a:lnTo>
                      <a:pt x="154241" y="12014"/>
                    </a:lnTo>
                    <a:lnTo>
                      <a:pt x="153784" y="22288"/>
                    </a:lnTo>
                    <a:lnTo>
                      <a:pt x="157784" y="27266"/>
                    </a:lnTo>
                    <a:lnTo>
                      <a:pt x="167614" y="30822"/>
                    </a:lnTo>
                    <a:lnTo>
                      <a:pt x="172529" y="25958"/>
                    </a:lnTo>
                    <a:lnTo>
                      <a:pt x="174053" y="21082"/>
                    </a:lnTo>
                    <a:lnTo>
                      <a:pt x="175882" y="15189"/>
                    </a:lnTo>
                    <a:close/>
                  </a:path>
                  <a:path w="184784" h="137159">
                    <a:moveTo>
                      <a:pt x="184492" y="125488"/>
                    </a:moveTo>
                    <a:lnTo>
                      <a:pt x="184162" y="118960"/>
                    </a:lnTo>
                    <a:lnTo>
                      <a:pt x="181216" y="112052"/>
                    </a:lnTo>
                    <a:lnTo>
                      <a:pt x="176149" y="104190"/>
                    </a:lnTo>
                    <a:lnTo>
                      <a:pt x="167030" y="99314"/>
                    </a:lnTo>
                    <a:lnTo>
                      <a:pt x="161378" y="101295"/>
                    </a:lnTo>
                    <a:lnTo>
                      <a:pt x="157772" y="104584"/>
                    </a:lnTo>
                    <a:lnTo>
                      <a:pt x="156565" y="110236"/>
                    </a:lnTo>
                    <a:lnTo>
                      <a:pt x="157365" y="117132"/>
                    </a:lnTo>
                    <a:lnTo>
                      <a:pt x="159804" y="124117"/>
                    </a:lnTo>
                    <a:lnTo>
                      <a:pt x="164172" y="130911"/>
                    </a:lnTo>
                    <a:lnTo>
                      <a:pt x="169379" y="135166"/>
                    </a:lnTo>
                    <a:lnTo>
                      <a:pt x="174752" y="136588"/>
                    </a:lnTo>
                    <a:lnTo>
                      <a:pt x="179628" y="134874"/>
                    </a:lnTo>
                    <a:lnTo>
                      <a:pt x="182803" y="131000"/>
                    </a:lnTo>
                    <a:lnTo>
                      <a:pt x="184492" y="12548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3" name="object 371">
                <a:extLst>
                  <a:ext uri="{FF2B5EF4-FFF2-40B4-BE49-F238E27FC236}">
                    <a16:creationId xmlns:a16="http://schemas.microsoft.com/office/drawing/2014/main" id="{C020B9CE-3EE9-DBB1-0014-96677968A39F}"/>
                  </a:ext>
                </a:extLst>
              </p:cNvPr>
              <p:cNvSpPr/>
              <p:nvPr/>
            </p:nvSpPr>
            <p:spPr>
              <a:xfrm>
                <a:off x="11904827" y="6845534"/>
                <a:ext cx="34925" cy="121920"/>
              </a:xfrm>
              <a:custGeom>
                <a:avLst/>
                <a:gdLst/>
                <a:ahLst/>
                <a:cxnLst/>
                <a:rect l="l" t="t" r="r" b="b"/>
                <a:pathLst>
                  <a:path w="34925" h="121920">
                    <a:moveTo>
                      <a:pt x="25577" y="80645"/>
                    </a:moveTo>
                    <a:lnTo>
                      <a:pt x="25552" y="67475"/>
                    </a:lnTo>
                    <a:lnTo>
                      <a:pt x="25120" y="55232"/>
                    </a:lnTo>
                    <a:lnTo>
                      <a:pt x="24015" y="45364"/>
                    </a:lnTo>
                    <a:lnTo>
                      <a:pt x="21971" y="39281"/>
                    </a:lnTo>
                    <a:lnTo>
                      <a:pt x="18186" y="39471"/>
                    </a:lnTo>
                    <a:lnTo>
                      <a:pt x="12827" y="46812"/>
                    </a:lnTo>
                    <a:lnTo>
                      <a:pt x="7061" y="60426"/>
                    </a:lnTo>
                    <a:lnTo>
                      <a:pt x="2082" y="79375"/>
                    </a:lnTo>
                    <a:lnTo>
                      <a:pt x="0" y="98806"/>
                    </a:lnTo>
                    <a:lnTo>
                      <a:pt x="1511" y="113398"/>
                    </a:lnTo>
                    <a:lnTo>
                      <a:pt x="5727" y="121564"/>
                    </a:lnTo>
                    <a:lnTo>
                      <a:pt x="11747" y="121716"/>
                    </a:lnTo>
                    <a:lnTo>
                      <a:pt x="17627" y="115303"/>
                    </a:lnTo>
                    <a:lnTo>
                      <a:pt x="21945" y="105575"/>
                    </a:lnTo>
                    <a:lnTo>
                      <a:pt x="24625" y="93649"/>
                    </a:lnTo>
                    <a:lnTo>
                      <a:pt x="25577" y="80645"/>
                    </a:lnTo>
                    <a:close/>
                  </a:path>
                  <a:path w="34925" h="121920">
                    <a:moveTo>
                      <a:pt x="34531" y="19685"/>
                    </a:moveTo>
                    <a:lnTo>
                      <a:pt x="33820" y="9537"/>
                    </a:lnTo>
                    <a:lnTo>
                      <a:pt x="33147" y="4000"/>
                    </a:lnTo>
                    <a:lnTo>
                      <a:pt x="30251" y="2006"/>
                    </a:lnTo>
                    <a:lnTo>
                      <a:pt x="27343" y="0"/>
                    </a:lnTo>
                    <a:lnTo>
                      <a:pt x="19075" y="3022"/>
                    </a:lnTo>
                    <a:lnTo>
                      <a:pt x="11544" y="17665"/>
                    </a:lnTo>
                    <a:lnTo>
                      <a:pt x="17157" y="24460"/>
                    </a:lnTo>
                    <a:lnTo>
                      <a:pt x="31064" y="23990"/>
                    </a:lnTo>
                    <a:lnTo>
                      <a:pt x="34531" y="1968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4" name="object 372">
                <a:extLst>
                  <a:ext uri="{FF2B5EF4-FFF2-40B4-BE49-F238E27FC236}">
                    <a16:creationId xmlns:a16="http://schemas.microsoft.com/office/drawing/2014/main" id="{C5632355-52CC-56A2-DF01-88042CA98CF5}"/>
                  </a:ext>
                </a:extLst>
              </p:cNvPr>
              <p:cNvSpPr/>
              <p:nvPr/>
            </p:nvSpPr>
            <p:spPr>
              <a:xfrm>
                <a:off x="11776629" y="6959386"/>
                <a:ext cx="374650" cy="254000"/>
              </a:xfrm>
              <a:custGeom>
                <a:avLst/>
                <a:gdLst/>
                <a:ahLst/>
                <a:cxnLst/>
                <a:rect l="l" t="t" r="r" b="b"/>
                <a:pathLst>
                  <a:path w="374650" h="254000">
                    <a:moveTo>
                      <a:pt x="46357" y="0"/>
                    </a:moveTo>
                    <a:lnTo>
                      <a:pt x="40396" y="6232"/>
                    </a:lnTo>
                    <a:lnTo>
                      <a:pt x="41992" y="14273"/>
                    </a:lnTo>
                    <a:lnTo>
                      <a:pt x="50554" y="18709"/>
                    </a:lnTo>
                    <a:lnTo>
                      <a:pt x="62440" y="21114"/>
                    </a:lnTo>
                    <a:lnTo>
                      <a:pt x="74008" y="23059"/>
                    </a:lnTo>
                    <a:lnTo>
                      <a:pt x="81504" y="26133"/>
                    </a:lnTo>
                    <a:lnTo>
                      <a:pt x="89293" y="31433"/>
                    </a:lnTo>
                    <a:lnTo>
                      <a:pt x="92051" y="36776"/>
                    </a:lnTo>
                    <a:lnTo>
                      <a:pt x="84458" y="39980"/>
                    </a:lnTo>
                    <a:lnTo>
                      <a:pt x="79023" y="40503"/>
                    </a:lnTo>
                    <a:lnTo>
                      <a:pt x="72133" y="36723"/>
                    </a:lnTo>
                    <a:lnTo>
                      <a:pt x="56792" y="30875"/>
                    </a:lnTo>
                    <a:lnTo>
                      <a:pt x="45321" y="27317"/>
                    </a:lnTo>
                    <a:lnTo>
                      <a:pt x="35451" y="26800"/>
                    </a:lnTo>
                    <a:lnTo>
                      <a:pt x="29821" y="31907"/>
                    </a:lnTo>
                    <a:lnTo>
                      <a:pt x="32460" y="39486"/>
                    </a:lnTo>
                    <a:lnTo>
                      <a:pt x="42693" y="44981"/>
                    </a:lnTo>
                    <a:lnTo>
                      <a:pt x="56120" y="48868"/>
                    </a:lnTo>
                    <a:lnTo>
                      <a:pt x="79568" y="54199"/>
                    </a:lnTo>
                    <a:lnTo>
                      <a:pt x="85452" y="64084"/>
                    </a:lnTo>
                    <a:lnTo>
                      <a:pt x="77568" y="66607"/>
                    </a:lnTo>
                    <a:lnTo>
                      <a:pt x="67045" y="65791"/>
                    </a:lnTo>
                    <a:lnTo>
                      <a:pt x="62165" y="63288"/>
                    </a:lnTo>
                    <a:lnTo>
                      <a:pt x="48833" y="57900"/>
                    </a:lnTo>
                    <a:lnTo>
                      <a:pt x="38854" y="54681"/>
                    </a:lnTo>
                    <a:lnTo>
                      <a:pt x="29083" y="54030"/>
                    </a:lnTo>
                    <a:lnTo>
                      <a:pt x="20795" y="58094"/>
                    </a:lnTo>
                    <a:lnTo>
                      <a:pt x="20642" y="64614"/>
                    </a:lnTo>
                    <a:lnTo>
                      <a:pt x="30652" y="69942"/>
                    </a:lnTo>
                    <a:lnTo>
                      <a:pt x="45183" y="74147"/>
                    </a:lnTo>
                    <a:lnTo>
                      <a:pt x="63254" y="78418"/>
                    </a:lnTo>
                    <a:lnTo>
                      <a:pt x="68322" y="80335"/>
                    </a:lnTo>
                    <a:lnTo>
                      <a:pt x="76416" y="85570"/>
                    </a:lnTo>
                    <a:lnTo>
                      <a:pt x="80018" y="88942"/>
                    </a:lnTo>
                    <a:lnTo>
                      <a:pt x="75306" y="91695"/>
                    </a:lnTo>
                    <a:lnTo>
                      <a:pt x="70040" y="92470"/>
                    </a:lnTo>
                    <a:lnTo>
                      <a:pt x="63363" y="90957"/>
                    </a:lnTo>
                    <a:lnTo>
                      <a:pt x="41315" y="82639"/>
                    </a:lnTo>
                    <a:lnTo>
                      <a:pt x="29838" y="79103"/>
                    </a:lnTo>
                    <a:lnTo>
                      <a:pt x="20082" y="78203"/>
                    </a:lnTo>
                    <a:lnTo>
                      <a:pt x="14774" y="82240"/>
                    </a:lnTo>
                    <a:lnTo>
                      <a:pt x="17740" y="88743"/>
                    </a:lnTo>
                    <a:lnTo>
                      <a:pt x="28094" y="93852"/>
                    </a:lnTo>
                    <a:lnTo>
                      <a:pt x="41521" y="97760"/>
                    </a:lnTo>
                    <a:lnTo>
                      <a:pt x="58406" y="101800"/>
                    </a:lnTo>
                    <a:lnTo>
                      <a:pt x="67191" y="104480"/>
                    </a:lnTo>
                    <a:lnTo>
                      <a:pt x="70448" y="108292"/>
                    </a:lnTo>
                    <a:lnTo>
                      <a:pt x="72217" y="114595"/>
                    </a:lnTo>
                    <a:lnTo>
                      <a:pt x="65309" y="116006"/>
                    </a:lnTo>
                    <a:lnTo>
                      <a:pt x="55570" y="114712"/>
                    </a:lnTo>
                    <a:lnTo>
                      <a:pt x="48846" y="112899"/>
                    </a:lnTo>
                    <a:lnTo>
                      <a:pt x="39295" y="108797"/>
                    </a:lnTo>
                    <a:lnTo>
                      <a:pt x="28588" y="104979"/>
                    </a:lnTo>
                    <a:lnTo>
                      <a:pt x="18811" y="104022"/>
                    </a:lnTo>
                    <a:lnTo>
                      <a:pt x="12051" y="108501"/>
                    </a:lnTo>
                    <a:lnTo>
                      <a:pt x="13671" y="115458"/>
                    </a:lnTo>
                    <a:lnTo>
                      <a:pt x="24203" y="120518"/>
                    </a:lnTo>
                    <a:lnTo>
                      <a:pt x="38497" y="124111"/>
                    </a:lnTo>
                    <a:lnTo>
                      <a:pt x="54480" y="127317"/>
                    </a:lnTo>
                    <a:lnTo>
                      <a:pt x="63296" y="128605"/>
                    </a:lnTo>
                    <a:lnTo>
                      <a:pt x="67086" y="136668"/>
                    </a:lnTo>
                    <a:lnTo>
                      <a:pt x="58825" y="138626"/>
                    </a:lnTo>
                    <a:lnTo>
                      <a:pt x="48815" y="138249"/>
                    </a:lnTo>
                    <a:lnTo>
                      <a:pt x="43098" y="135359"/>
                    </a:lnTo>
                    <a:lnTo>
                      <a:pt x="27415" y="129135"/>
                    </a:lnTo>
                    <a:lnTo>
                      <a:pt x="15951" y="125558"/>
                    </a:lnTo>
                    <a:lnTo>
                      <a:pt x="5960" y="125445"/>
                    </a:lnTo>
                    <a:lnTo>
                      <a:pt x="0" y="131673"/>
                    </a:lnTo>
                    <a:lnTo>
                      <a:pt x="2302" y="140378"/>
                    </a:lnTo>
                    <a:lnTo>
                      <a:pt x="12418" y="146276"/>
                    </a:lnTo>
                    <a:lnTo>
                      <a:pt x="25856" y="150143"/>
                    </a:lnTo>
                    <a:lnTo>
                      <a:pt x="38124" y="152751"/>
                    </a:lnTo>
                    <a:lnTo>
                      <a:pt x="48020" y="156886"/>
                    </a:lnTo>
                    <a:lnTo>
                      <a:pt x="56541" y="163068"/>
                    </a:lnTo>
                    <a:lnTo>
                      <a:pt x="62515" y="168680"/>
                    </a:lnTo>
                    <a:lnTo>
                      <a:pt x="64772" y="171107"/>
                    </a:lnTo>
                    <a:lnTo>
                      <a:pt x="82660" y="192225"/>
                    </a:lnTo>
                    <a:lnTo>
                      <a:pt x="113915" y="204161"/>
                    </a:lnTo>
                    <a:lnTo>
                      <a:pt x="150019" y="211373"/>
                    </a:lnTo>
                    <a:lnTo>
                      <a:pt x="182455" y="218320"/>
                    </a:lnTo>
                    <a:lnTo>
                      <a:pt x="214852" y="230166"/>
                    </a:lnTo>
                    <a:lnTo>
                      <a:pt x="259134" y="245539"/>
                    </a:lnTo>
                    <a:lnTo>
                      <a:pt x="301691" y="253859"/>
                    </a:lnTo>
                    <a:lnTo>
                      <a:pt x="336232" y="229415"/>
                    </a:lnTo>
                    <a:lnTo>
                      <a:pt x="345654" y="192243"/>
                    </a:lnTo>
                    <a:lnTo>
                      <a:pt x="350177" y="175442"/>
                    </a:lnTo>
                    <a:lnTo>
                      <a:pt x="358334" y="154660"/>
                    </a:lnTo>
                    <a:lnTo>
                      <a:pt x="367939" y="129177"/>
                    </a:lnTo>
                    <a:lnTo>
                      <a:pt x="374028" y="103351"/>
                    </a:lnTo>
                    <a:lnTo>
                      <a:pt x="371643" y="81539"/>
                    </a:lnTo>
                    <a:lnTo>
                      <a:pt x="338556" y="59331"/>
                    </a:lnTo>
                    <a:lnTo>
                      <a:pt x="303257" y="51393"/>
                    </a:lnTo>
                    <a:lnTo>
                      <a:pt x="204745" y="15905"/>
                    </a:lnTo>
                    <a:lnTo>
                      <a:pt x="148198" y="2646"/>
                    </a:lnTo>
                    <a:lnTo>
                      <a:pt x="107378" y="9583"/>
                    </a:lnTo>
                    <a:lnTo>
                      <a:pt x="100008" y="12613"/>
                    </a:lnTo>
                    <a:lnTo>
                      <a:pt x="93200" y="12783"/>
                    </a:lnTo>
                    <a:lnTo>
                      <a:pt x="86185" y="10921"/>
                    </a:lnTo>
                    <a:lnTo>
                      <a:pt x="67812" y="3692"/>
                    </a:lnTo>
                    <a:lnTo>
                      <a:pt x="56347" y="113"/>
                    </a:lnTo>
                    <a:lnTo>
                      <a:pt x="4635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5" name="object 373">
                <a:extLst>
                  <a:ext uri="{FF2B5EF4-FFF2-40B4-BE49-F238E27FC236}">
                    <a16:creationId xmlns:a16="http://schemas.microsoft.com/office/drawing/2014/main" id="{723EB398-B55B-D29A-04E1-C1A3C3BC3976}"/>
                  </a:ext>
                </a:extLst>
              </p:cNvPr>
              <p:cNvSpPr/>
              <p:nvPr/>
            </p:nvSpPr>
            <p:spPr>
              <a:xfrm>
                <a:off x="11884004" y="6962032"/>
                <a:ext cx="266700" cy="251460"/>
              </a:xfrm>
              <a:custGeom>
                <a:avLst/>
                <a:gdLst/>
                <a:ahLst/>
                <a:cxnLst/>
                <a:rect l="l" t="t" r="r" b="b"/>
                <a:pathLst>
                  <a:path w="266700" h="251459">
                    <a:moveTo>
                      <a:pt x="40819" y="0"/>
                    </a:moveTo>
                    <a:lnTo>
                      <a:pt x="0" y="6935"/>
                    </a:lnTo>
                    <a:lnTo>
                      <a:pt x="23100" y="17740"/>
                    </a:lnTo>
                    <a:lnTo>
                      <a:pt x="38693" y="24110"/>
                    </a:lnTo>
                    <a:lnTo>
                      <a:pt x="53884" y="28536"/>
                    </a:lnTo>
                    <a:lnTo>
                      <a:pt x="75777" y="33510"/>
                    </a:lnTo>
                    <a:lnTo>
                      <a:pt x="92652" y="38073"/>
                    </a:lnTo>
                    <a:lnTo>
                      <a:pt x="109169" y="44023"/>
                    </a:lnTo>
                    <a:lnTo>
                      <a:pt x="125293" y="51018"/>
                    </a:lnTo>
                    <a:lnTo>
                      <a:pt x="140990" y="58714"/>
                    </a:lnTo>
                    <a:lnTo>
                      <a:pt x="156167" y="65094"/>
                    </a:lnTo>
                    <a:lnTo>
                      <a:pt x="200098" y="87634"/>
                    </a:lnTo>
                    <a:lnTo>
                      <a:pt x="215103" y="126869"/>
                    </a:lnTo>
                    <a:lnTo>
                      <a:pt x="212563" y="141767"/>
                    </a:lnTo>
                    <a:lnTo>
                      <a:pt x="208265" y="156512"/>
                    </a:lnTo>
                    <a:lnTo>
                      <a:pt x="203368" y="171268"/>
                    </a:lnTo>
                    <a:lnTo>
                      <a:pt x="201112" y="178740"/>
                    </a:lnTo>
                    <a:lnTo>
                      <a:pt x="172214" y="213034"/>
                    </a:lnTo>
                    <a:lnTo>
                      <a:pt x="143478" y="221201"/>
                    </a:lnTo>
                    <a:lnTo>
                      <a:pt x="129626" y="220505"/>
                    </a:lnTo>
                    <a:lnTo>
                      <a:pt x="114813" y="215798"/>
                    </a:lnTo>
                    <a:lnTo>
                      <a:pt x="100551" y="209274"/>
                    </a:lnTo>
                    <a:lnTo>
                      <a:pt x="85642" y="203059"/>
                    </a:lnTo>
                    <a:lnTo>
                      <a:pt x="70272" y="198766"/>
                    </a:lnTo>
                    <a:lnTo>
                      <a:pt x="54626" y="198008"/>
                    </a:lnTo>
                    <a:lnTo>
                      <a:pt x="48271" y="199075"/>
                    </a:lnTo>
                    <a:lnTo>
                      <a:pt x="42015" y="200938"/>
                    </a:lnTo>
                    <a:lnTo>
                      <a:pt x="35918" y="203452"/>
                    </a:lnTo>
                    <a:lnTo>
                      <a:pt x="30040" y="206468"/>
                    </a:lnTo>
                    <a:lnTo>
                      <a:pt x="54028" y="210805"/>
                    </a:lnTo>
                    <a:lnTo>
                      <a:pt x="65087" y="213090"/>
                    </a:lnTo>
                    <a:lnTo>
                      <a:pt x="75086" y="215683"/>
                    </a:lnTo>
                    <a:lnTo>
                      <a:pt x="107483" y="227523"/>
                    </a:lnTo>
                    <a:lnTo>
                      <a:pt x="151765" y="242894"/>
                    </a:lnTo>
                    <a:lnTo>
                      <a:pt x="194318" y="251216"/>
                    </a:lnTo>
                    <a:lnTo>
                      <a:pt x="228853" y="226772"/>
                    </a:lnTo>
                    <a:lnTo>
                      <a:pt x="238280" y="189595"/>
                    </a:lnTo>
                    <a:lnTo>
                      <a:pt x="242809" y="172794"/>
                    </a:lnTo>
                    <a:lnTo>
                      <a:pt x="250965" y="152017"/>
                    </a:lnTo>
                    <a:lnTo>
                      <a:pt x="260566" y="126534"/>
                    </a:lnTo>
                    <a:lnTo>
                      <a:pt x="266655" y="100705"/>
                    </a:lnTo>
                    <a:lnTo>
                      <a:pt x="264274" y="78891"/>
                    </a:lnTo>
                    <a:lnTo>
                      <a:pt x="231180" y="56689"/>
                    </a:lnTo>
                    <a:lnTo>
                      <a:pt x="195889" y="48756"/>
                    </a:lnTo>
                    <a:lnTo>
                      <a:pt x="97367" y="13262"/>
                    </a:lnTo>
                    <a:lnTo>
                      <a:pt x="40819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6" name="object 374">
                <a:extLst>
                  <a:ext uri="{FF2B5EF4-FFF2-40B4-BE49-F238E27FC236}">
                    <a16:creationId xmlns:a16="http://schemas.microsoft.com/office/drawing/2014/main" id="{28D4ED19-9997-344C-A87A-4724CCC0FEF8}"/>
                  </a:ext>
                </a:extLst>
              </p:cNvPr>
              <p:cNvSpPr/>
              <p:nvPr/>
            </p:nvSpPr>
            <p:spPr>
              <a:xfrm>
                <a:off x="11915381" y="7022521"/>
                <a:ext cx="18478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152400">
                    <a:moveTo>
                      <a:pt x="32740" y="80886"/>
                    </a:moveTo>
                    <a:lnTo>
                      <a:pt x="30670" y="74955"/>
                    </a:lnTo>
                    <a:lnTo>
                      <a:pt x="26377" y="70015"/>
                    </a:lnTo>
                    <a:lnTo>
                      <a:pt x="20866" y="66598"/>
                    </a:lnTo>
                    <a:lnTo>
                      <a:pt x="14020" y="65341"/>
                    </a:lnTo>
                    <a:lnTo>
                      <a:pt x="7962" y="67170"/>
                    </a:lnTo>
                    <a:lnTo>
                      <a:pt x="3403" y="71589"/>
                    </a:lnTo>
                    <a:lnTo>
                      <a:pt x="1054" y="78117"/>
                    </a:lnTo>
                    <a:lnTo>
                      <a:pt x="0" y="85839"/>
                    </a:lnTo>
                    <a:lnTo>
                      <a:pt x="2806" y="97472"/>
                    </a:lnTo>
                    <a:lnTo>
                      <a:pt x="19507" y="99885"/>
                    </a:lnTo>
                    <a:lnTo>
                      <a:pt x="28295" y="94170"/>
                    </a:lnTo>
                    <a:lnTo>
                      <a:pt x="31623" y="87261"/>
                    </a:lnTo>
                    <a:lnTo>
                      <a:pt x="32740" y="80886"/>
                    </a:lnTo>
                    <a:close/>
                  </a:path>
                  <a:path w="184784" h="152400">
                    <a:moveTo>
                      <a:pt x="73533" y="10502"/>
                    </a:moveTo>
                    <a:lnTo>
                      <a:pt x="70929" y="2286"/>
                    </a:lnTo>
                    <a:lnTo>
                      <a:pt x="63893" y="1054"/>
                    </a:lnTo>
                    <a:lnTo>
                      <a:pt x="57873" y="0"/>
                    </a:lnTo>
                    <a:lnTo>
                      <a:pt x="50812" y="3987"/>
                    </a:lnTo>
                    <a:lnTo>
                      <a:pt x="45758" y="16179"/>
                    </a:lnTo>
                    <a:lnTo>
                      <a:pt x="50965" y="22898"/>
                    </a:lnTo>
                    <a:lnTo>
                      <a:pt x="63995" y="28168"/>
                    </a:lnTo>
                    <a:lnTo>
                      <a:pt x="70904" y="24168"/>
                    </a:lnTo>
                    <a:lnTo>
                      <a:pt x="73533" y="10502"/>
                    </a:lnTo>
                    <a:close/>
                  </a:path>
                  <a:path w="184784" h="152400">
                    <a:moveTo>
                      <a:pt x="179082" y="136156"/>
                    </a:moveTo>
                    <a:lnTo>
                      <a:pt x="177076" y="128905"/>
                    </a:lnTo>
                    <a:lnTo>
                      <a:pt x="173088" y="120434"/>
                    </a:lnTo>
                    <a:lnTo>
                      <a:pt x="164680" y="114414"/>
                    </a:lnTo>
                    <a:lnTo>
                      <a:pt x="152006" y="117055"/>
                    </a:lnTo>
                    <a:lnTo>
                      <a:pt x="151307" y="128676"/>
                    </a:lnTo>
                    <a:lnTo>
                      <a:pt x="154254" y="138049"/>
                    </a:lnTo>
                    <a:lnTo>
                      <a:pt x="157683" y="145351"/>
                    </a:lnTo>
                    <a:lnTo>
                      <a:pt x="162293" y="150266"/>
                    </a:lnTo>
                    <a:lnTo>
                      <a:pt x="167436" y="152387"/>
                    </a:lnTo>
                    <a:lnTo>
                      <a:pt x="172491" y="151333"/>
                    </a:lnTo>
                    <a:lnTo>
                      <a:pt x="176136" y="147904"/>
                    </a:lnTo>
                    <a:lnTo>
                      <a:pt x="178549" y="142659"/>
                    </a:lnTo>
                    <a:lnTo>
                      <a:pt x="179082" y="136156"/>
                    </a:lnTo>
                    <a:close/>
                  </a:path>
                  <a:path w="184784" h="152400">
                    <a:moveTo>
                      <a:pt x="184569" y="32194"/>
                    </a:moveTo>
                    <a:lnTo>
                      <a:pt x="181368" y="26517"/>
                    </a:lnTo>
                    <a:lnTo>
                      <a:pt x="170688" y="24701"/>
                    </a:lnTo>
                    <a:lnTo>
                      <a:pt x="163550" y="26187"/>
                    </a:lnTo>
                    <a:lnTo>
                      <a:pt x="161747" y="36309"/>
                    </a:lnTo>
                    <a:lnTo>
                      <a:pt x="165049" y="41770"/>
                    </a:lnTo>
                    <a:lnTo>
                      <a:pt x="174307" y="46583"/>
                    </a:lnTo>
                    <a:lnTo>
                      <a:pt x="179832" y="42430"/>
                    </a:lnTo>
                    <a:lnTo>
                      <a:pt x="181978" y="37795"/>
                    </a:lnTo>
                    <a:lnTo>
                      <a:pt x="184569" y="3219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7" name="object 375">
                <a:extLst>
                  <a:ext uri="{FF2B5EF4-FFF2-40B4-BE49-F238E27FC236}">
                    <a16:creationId xmlns:a16="http://schemas.microsoft.com/office/drawing/2014/main" id="{2F64EFB1-626A-D2F2-9EC6-C240D02BD05D}"/>
                  </a:ext>
                </a:extLst>
              </p:cNvPr>
              <p:cNvSpPr/>
              <p:nvPr/>
            </p:nvSpPr>
            <p:spPr>
              <a:xfrm>
                <a:off x="11868251" y="7011409"/>
                <a:ext cx="45720" cy="117475"/>
              </a:xfrm>
              <a:custGeom>
                <a:avLst/>
                <a:gdLst/>
                <a:ahLst/>
                <a:cxnLst/>
                <a:rect l="l" t="t" r="r" b="b"/>
                <a:pathLst>
                  <a:path w="45720" h="117475">
                    <a:moveTo>
                      <a:pt x="31292" y="43116"/>
                    </a:moveTo>
                    <a:lnTo>
                      <a:pt x="30073" y="36830"/>
                    </a:lnTo>
                    <a:lnTo>
                      <a:pt x="26301" y="36512"/>
                    </a:lnTo>
                    <a:lnTo>
                      <a:pt x="20015" y="43091"/>
                    </a:lnTo>
                    <a:lnTo>
                      <a:pt x="12509" y="55816"/>
                    </a:lnTo>
                    <a:lnTo>
                      <a:pt x="5067" y="73939"/>
                    </a:lnTo>
                    <a:lnTo>
                      <a:pt x="431" y="92925"/>
                    </a:lnTo>
                    <a:lnTo>
                      <a:pt x="0" y="107594"/>
                    </a:lnTo>
                    <a:lnTo>
                      <a:pt x="3098" y="116243"/>
                    </a:lnTo>
                    <a:lnTo>
                      <a:pt x="9055" y="117182"/>
                    </a:lnTo>
                    <a:lnTo>
                      <a:pt x="15735" y="111607"/>
                    </a:lnTo>
                    <a:lnTo>
                      <a:pt x="29895" y="65239"/>
                    </a:lnTo>
                    <a:lnTo>
                      <a:pt x="31292" y="43116"/>
                    </a:lnTo>
                    <a:close/>
                  </a:path>
                  <a:path w="45720" h="117475">
                    <a:moveTo>
                      <a:pt x="45618" y="3175"/>
                    </a:moveTo>
                    <a:lnTo>
                      <a:pt x="42125" y="0"/>
                    </a:lnTo>
                    <a:lnTo>
                      <a:pt x="34290" y="0"/>
                    </a:lnTo>
                    <a:lnTo>
                      <a:pt x="31991" y="495"/>
                    </a:lnTo>
                    <a:lnTo>
                      <a:pt x="25412" y="9969"/>
                    </a:lnTo>
                    <a:lnTo>
                      <a:pt x="25412" y="18542"/>
                    </a:lnTo>
                    <a:lnTo>
                      <a:pt x="27266" y="21501"/>
                    </a:lnTo>
                    <a:lnTo>
                      <a:pt x="34175" y="22275"/>
                    </a:lnTo>
                    <a:lnTo>
                      <a:pt x="41732" y="22275"/>
                    </a:lnTo>
                    <a:lnTo>
                      <a:pt x="45110" y="19050"/>
                    </a:lnTo>
                    <a:lnTo>
                      <a:pt x="45618" y="10960"/>
                    </a:lnTo>
                    <a:lnTo>
                      <a:pt x="45618" y="317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8" name="object 376">
                <a:extLst>
                  <a:ext uri="{FF2B5EF4-FFF2-40B4-BE49-F238E27FC236}">
                    <a16:creationId xmlns:a16="http://schemas.microsoft.com/office/drawing/2014/main" id="{43AA4186-495F-02FE-485D-6BD45FA4F6BB}"/>
                  </a:ext>
                </a:extLst>
              </p:cNvPr>
              <p:cNvSpPr/>
              <p:nvPr/>
            </p:nvSpPr>
            <p:spPr>
              <a:xfrm>
                <a:off x="11713011" y="7141266"/>
                <a:ext cx="374650" cy="260350"/>
              </a:xfrm>
              <a:custGeom>
                <a:avLst/>
                <a:gdLst/>
                <a:ahLst/>
                <a:cxnLst/>
                <a:rect l="l" t="t" r="r" b="b"/>
                <a:pathLst>
                  <a:path w="374650" h="260350">
                    <a:moveTo>
                      <a:pt x="49688" y="0"/>
                    </a:moveTo>
                    <a:lnTo>
                      <a:pt x="43569" y="6082"/>
                    </a:lnTo>
                    <a:lnTo>
                      <a:pt x="44962" y="14158"/>
                    </a:lnTo>
                    <a:lnTo>
                      <a:pt x="53409" y="18810"/>
                    </a:lnTo>
                    <a:lnTo>
                      <a:pt x="65229" y="21518"/>
                    </a:lnTo>
                    <a:lnTo>
                      <a:pt x="76741" y="23757"/>
                    </a:lnTo>
                    <a:lnTo>
                      <a:pt x="84158" y="27014"/>
                    </a:lnTo>
                    <a:lnTo>
                      <a:pt x="91811" y="32508"/>
                    </a:lnTo>
                    <a:lnTo>
                      <a:pt x="94434" y="37919"/>
                    </a:lnTo>
                    <a:lnTo>
                      <a:pt x="86761" y="40929"/>
                    </a:lnTo>
                    <a:lnTo>
                      <a:pt x="81316" y="41316"/>
                    </a:lnTo>
                    <a:lnTo>
                      <a:pt x="74521" y="37369"/>
                    </a:lnTo>
                    <a:lnTo>
                      <a:pt x="59330" y="31126"/>
                    </a:lnTo>
                    <a:lnTo>
                      <a:pt x="47956" y="27280"/>
                    </a:lnTo>
                    <a:lnTo>
                      <a:pt x="38106" y="26512"/>
                    </a:lnTo>
                    <a:lnTo>
                      <a:pt x="32355" y="31474"/>
                    </a:lnTo>
                    <a:lnTo>
                      <a:pt x="34796" y="39121"/>
                    </a:lnTo>
                    <a:lnTo>
                      <a:pt x="44884" y="44874"/>
                    </a:lnTo>
                    <a:lnTo>
                      <a:pt x="58210" y="49099"/>
                    </a:lnTo>
                    <a:lnTo>
                      <a:pt x="81505" y="55023"/>
                    </a:lnTo>
                    <a:lnTo>
                      <a:pt x="87138" y="65054"/>
                    </a:lnTo>
                    <a:lnTo>
                      <a:pt x="79191" y="67378"/>
                    </a:lnTo>
                    <a:lnTo>
                      <a:pt x="68689" y="66289"/>
                    </a:lnTo>
                    <a:lnTo>
                      <a:pt x="63872" y="63661"/>
                    </a:lnTo>
                    <a:lnTo>
                      <a:pt x="50691" y="57940"/>
                    </a:lnTo>
                    <a:lnTo>
                      <a:pt x="40799" y="54466"/>
                    </a:lnTo>
                    <a:lnTo>
                      <a:pt x="31049" y="53566"/>
                    </a:lnTo>
                    <a:lnTo>
                      <a:pt x="22658" y="57421"/>
                    </a:lnTo>
                    <a:lnTo>
                      <a:pt x="22339" y="63936"/>
                    </a:lnTo>
                    <a:lnTo>
                      <a:pt x="32209" y="69517"/>
                    </a:lnTo>
                    <a:lnTo>
                      <a:pt x="46629" y="74089"/>
                    </a:lnTo>
                    <a:lnTo>
                      <a:pt x="64584" y="78823"/>
                    </a:lnTo>
                    <a:lnTo>
                      <a:pt x="69599" y="80865"/>
                    </a:lnTo>
                    <a:lnTo>
                      <a:pt x="77568" y="86310"/>
                    </a:lnTo>
                    <a:lnTo>
                      <a:pt x="81076" y="89765"/>
                    </a:lnTo>
                    <a:lnTo>
                      <a:pt x="76290" y="92404"/>
                    </a:lnTo>
                    <a:lnTo>
                      <a:pt x="71010" y="93041"/>
                    </a:lnTo>
                    <a:lnTo>
                      <a:pt x="64377" y="91359"/>
                    </a:lnTo>
                    <a:lnTo>
                      <a:pt x="42548" y="82487"/>
                    </a:lnTo>
                    <a:lnTo>
                      <a:pt x="31165" y="78661"/>
                    </a:lnTo>
                    <a:lnTo>
                      <a:pt x="21437" y="77512"/>
                    </a:lnTo>
                    <a:lnTo>
                      <a:pt x="16030" y="81409"/>
                    </a:lnTo>
                    <a:lnTo>
                      <a:pt x="18826" y="87987"/>
                    </a:lnTo>
                    <a:lnTo>
                      <a:pt x="29046" y="93357"/>
                    </a:lnTo>
                    <a:lnTo>
                      <a:pt x="42367" y="97604"/>
                    </a:lnTo>
                    <a:lnTo>
                      <a:pt x="59139" y="102079"/>
                    </a:lnTo>
                    <a:lnTo>
                      <a:pt x="67861" y="104969"/>
                    </a:lnTo>
                    <a:lnTo>
                      <a:pt x="71013" y="108874"/>
                    </a:lnTo>
                    <a:lnTo>
                      <a:pt x="72628" y="115216"/>
                    </a:lnTo>
                    <a:lnTo>
                      <a:pt x="65689" y="116449"/>
                    </a:lnTo>
                    <a:lnTo>
                      <a:pt x="55985" y="114907"/>
                    </a:lnTo>
                    <a:lnTo>
                      <a:pt x="49307" y="112927"/>
                    </a:lnTo>
                    <a:lnTo>
                      <a:pt x="39867" y="108582"/>
                    </a:lnTo>
                    <a:lnTo>
                      <a:pt x="29260" y="104492"/>
                    </a:lnTo>
                    <a:lnTo>
                      <a:pt x="19510" y="103285"/>
                    </a:lnTo>
                    <a:lnTo>
                      <a:pt x="12638" y="107587"/>
                    </a:lnTo>
                    <a:lnTo>
                      <a:pt x="14079" y="114584"/>
                    </a:lnTo>
                    <a:lnTo>
                      <a:pt x="24478" y="119913"/>
                    </a:lnTo>
                    <a:lnTo>
                      <a:pt x="38674" y="123872"/>
                    </a:lnTo>
                    <a:lnTo>
                      <a:pt x="54574" y="127481"/>
                    </a:lnTo>
                    <a:lnTo>
                      <a:pt x="63348" y="128989"/>
                    </a:lnTo>
                    <a:lnTo>
                      <a:pt x="66940" y="137146"/>
                    </a:lnTo>
                    <a:lnTo>
                      <a:pt x="58626" y="138894"/>
                    </a:lnTo>
                    <a:lnTo>
                      <a:pt x="48637" y="138256"/>
                    </a:lnTo>
                    <a:lnTo>
                      <a:pt x="42993" y="135230"/>
                    </a:lnTo>
                    <a:lnTo>
                      <a:pt x="27470" y="128616"/>
                    </a:lnTo>
                    <a:lnTo>
                      <a:pt x="16101" y="124747"/>
                    </a:lnTo>
                    <a:lnTo>
                      <a:pt x="6118" y="124379"/>
                    </a:lnTo>
                    <a:lnTo>
                      <a:pt x="0" y="130455"/>
                    </a:lnTo>
                    <a:lnTo>
                      <a:pt x="2081" y="139213"/>
                    </a:lnTo>
                    <a:lnTo>
                      <a:pt x="12044" y="145367"/>
                    </a:lnTo>
                    <a:lnTo>
                      <a:pt x="25379" y="149575"/>
                    </a:lnTo>
                    <a:lnTo>
                      <a:pt x="37580" y="152496"/>
                    </a:lnTo>
                    <a:lnTo>
                      <a:pt x="47365" y="156880"/>
                    </a:lnTo>
                    <a:lnTo>
                      <a:pt x="55724" y="163273"/>
                    </a:lnTo>
                    <a:lnTo>
                      <a:pt x="61553" y="169035"/>
                    </a:lnTo>
                    <a:lnTo>
                      <a:pt x="63746" y="171522"/>
                    </a:lnTo>
                    <a:lnTo>
                      <a:pt x="81093" y="193087"/>
                    </a:lnTo>
                    <a:lnTo>
                      <a:pt x="112035" y="205811"/>
                    </a:lnTo>
                    <a:lnTo>
                      <a:pt x="147945" y="213938"/>
                    </a:lnTo>
                    <a:lnTo>
                      <a:pt x="180193" y="221709"/>
                    </a:lnTo>
                    <a:lnTo>
                      <a:pt x="212280" y="234376"/>
                    </a:lnTo>
                    <a:lnTo>
                      <a:pt x="256159" y="250869"/>
                    </a:lnTo>
                    <a:lnTo>
                      <a:pt x="298491" y="260268"/>
                    </a:lnTo>
                    <a:lnTo>
                      <a:pt x="325937" y="251655"/>
                    </a:lnTo>
                    <a:lnTo>
                      <a:pt x="333637" y="236706"/>
                    </a:lnTo>
                    <a:lnTo>
                      <a:pt x="339278" y="218533"/>
                    </a:lnTo>
                    <a:lnTo>
                      <a:pt x="344003" y="199783"/>
                    </a:lnTo>
                    <a:lnTo>
                      <a:pt x="348952" y="183103"/>
                    </a:lnTo>
                    <a:lnTo>
                      <a:pt x="357636" y="162538"/>
                    </a:lnTo>
                    <a:lnTo>
                      <a:pt x="367884" y="137307"/>
                    </a:lnTo>
                    <a:lnTo>
                      <a:pt x="374629" y="111642"/>
                    </a:lnTo>
                    <a:lnTo>
                      <a:pt x="372805" y="89776"/>
                    </a:lnTo>
                    <a:lnTo>
                      <a:pt x="340286" y="66736"/>
                    </a:lnTo>
                    <a:lnTo>
                      <a:pt x="305205" y="57902"/>
                    </a:lnTo>
                    <a:lnTo>
                      <a:pt x="207621" y="19924"/>
                    </a:lnTo>
                    <a:lnTo>
                      <a:pt x="151429" y="5232"/>
                    </a:lnTo>
                    <a:lnTo>
                      <a:pt x="110446" y="11129"/>
                    </a:lnTo>
                    <a:lnTo>
                      <a:pt x="103000" y="13969"/>
                    </a:lnTo>
                    <a:lnTo>
                      <a:pt x="96188" y="13965"/>
                    </a:lnTo>
                    <a:lnTo>
                      <a:pt x="89222" y="11925"/>
                    </a:lnTo>
                    <a:lnTo>
                      <a:pt x="71039" y="4232"/>
                    </a:lnTo>
                    <a:lnTo>
                      <a:pt x="59670" y="365"/>
                    </a:lnTo>
                    <a:lnTo>
                      <a:pt x="49688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9" name="object 377">
                <a:extLst>
                  <a:ext uri="{FF2B5EF4-FFF2-40B4-BE49-F238E27FC236}">
                    <a16:creationId xmlns:a16="http://schemas.microsoft.com/office/drawing/2014/main" id="{6F0399F6-7208-3934-C58F-C4987C7B0FB2}"/>
                  </a:ext>
                </a:extLst>
              </p:cNvPr>
              <p:cNvSpPr/>
              <p:nvPr/>
            </p:nvSpPr>
            <p:spPr>
              <a:xfrm>
                <a:off x="11823454" y="7146498"/>
                <a:ext cx="264795" cy="255270"/>
              </a:xfrm>
              <a:custGeom>
                <a:avLst/>
                <a:gdLst/>
                <a:ahLst/>
                <a:cxnLst/>
                <a:rect l="l" t="t" r="r" b="b"/>
                <a:pathLst>
                  <a:path w="264795" h="255270">
                    <a:moveTo>
                      <a:pt x="40982" y="0"/>
                    </a:moveTo>
                    <a:lnTo>
                      <a:pt x="0" y="5896"/>
                    </a:lnTo>
                    <a:lnTo>
                      <a:pt x="22818" y="17279"/>
                    </a:lnTo>
                    <a:lnTo>
                      <a:pt x="38244" y="24041"/>
                    </a:lnTo>
                    <a:lnTo>
                      <a:pt x="53318" y="28853"/>
                    </a:lnTo>
                    <a:lnTo>
                      <a:pt x="75076" y="34387"/>
                    </a:lnTo>
                    <a:lnTo>
                      <a:pt x="91828" y="39376"/>
                    </a:lnTo>
                    <a:lnTo>
                      <a:pt x="108189" y="45743"/>
                    </a:lnTo>
                    <a:lnTo>
                      <a:pt x="124131" y="53147"/>
                    </a:lnTo>
                    <a:lnTo>
                      <a:pt x="139629" y="61245"/>
                    </a:lnTo>
                    <a:lnTo>
                      <a:pt x="154642" y="68009"/>
                    </a:lnTo>
                    <a:lnTo>
                      <a:pt x="197983" y="91653"/>
                    </a:lnTo>
                    <a:lnTo>
                      <a:pt x="211983" y="131255"/>
                    </a:lnTo>
                    <a:lnTo>
                      <a:pt x="209067" y="146084"/>
                    </a:lnTo>
                    <a:lnTo>
                      <a:pt x="204402" y="160719"/>
                    </a:lnTo>
                    <a:lnTo>
                      <a:pt x="199127" y="175342"/>
                    </a:lnTo>
                    <a:lnTo>
                      <a:pt x="196683" y="182754"/>
                    </a:lnTo>
                    <a:lnTo>
                      <a:pt x="166916" y="216309"/>
                    </a:lnTo>
                    <a:lnTo>
                      <a:pt x="137985" y="223735"/>
                    </a:lnTo>
                    <a:lnTo>
                      <a:pt x="124152" y="222687"/>
                    </a:lnTo>
                    <a:lnTo>
                      <a:pt x="109462" y="217607"/>
                    </a:lnTo>
                    <a:lnTo>
                      <a:pt x="95373" y="210720"/>
                    </a:lnTo>
                    <a:lnTo>
                      <a:pt x="80625" y="204127"/>
                    </a:lnTo>
                    <a:lnTo>
                      <a:pt x="65368" y="199444"/>
                    </a:lnTo>
                    <a:lnTo>
                      <a:pt x="49747" y="198288"/>
                    </a:lnTo>
                    <a:lnTo>
                      <a:pt x="43371" y="199197"/>
                    </a:lnTo>
                    <a:lnTo>
                      <a:pt x="37072" y="200902"/>
                    </a:lnTo>
                    <a:lnTo>
                      <a:pt x="30914" y="203261"/>
                    </a:lnTo>
                    <a:lnTo>
                      <a:pt x="24962" y="206131"/>
                    </a:lnTo>
                    <a:lnTo>
                      <a:pt x="48828" y="211068"/>
                    </a:lnTo>
                    <a:lnTo>
                      <a:pt x="59824" y="213632"/>
                    </a:lnTo>
                    <a:lnTo>
                      <a:pt x="69757" y="216476"/>
                    </a:lnTo>
                    <a:lnTo>
                      <a:pt x="101842" y="229143"/>
                    </a:lnTo>
                    <a:lnTo>
                      <a:pt x="145718" y="245636"/>
                    </a:lnTo>
                    <a:lnTo>
                      <a:pt x="188046" y="255036"/>
                    </a:lnTo>
                    <a:lnTo>
                      <a:pt x="215490" y="246423"/>
                    </a:lnTo>
                    <a:lnTo>
                      <a:pt x="223195" y="231474"/>
                    </a:lnTo>
                    <a:lnTo>
                      <a:pt x="228837" y="213301"/>
                    </a:lnTo>
                    <a:lnTo>
                      <a:pt x="233562" y="194551"/>
                    </a:lnTo>
                    <a:lnTo>
                      <a:pt x="238516" y="177870"/>
                    </a:lnTo>
                    <a:lnTo>
                      <a:pt x="247195" y="157305"/>
                    </a:lnTo>
                    <a:lnTo>
                      <a:pt x="257442" y="132074"/>
                    </a:lnTo>
                    <a:lnTo>
                      <a:pt x="264187" y="106410"/>
                    </a:lnTo>
                    <a:lnTo>
                      <a:pt x="262358" y="84543"/>
                    </a:lnTo>
                    <a:lnTo>
                      <a:pt x="229843" y="61504"/>
                    </a:lnTo>
                    <a:lnTo>
                      <a:pt x="194758" y="52680"/>
                    </a:lnTo>
                    <a:lnTo>
                      <a:pt x="97175" y="14693"/>
                    </a:lnTo>
                    <a:lnTo>
                      <a:pt x="4098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0" name="object 378">
                <a:extLst>
                  <a:ext uri="{FF2B5EF4-FFF2-40B4-BE49-F238E27FC236}">
                    <a16:creationId xmlns:a16="http://schemas.microsoft.com/office/drawing/2014/main" id="{93044E98-D7F5-BC45-B3F8-19A6B502E02E}"/>
                  </a:ext>
                </a:extLst>
              </p:cNvPr>
              <p:cNvSpPr/>
              <p:nvPr/>
            </p:nvSpPr>
            <p:spPr>
              <a:xfrm>
                <a:off x="11851271" y="7208196"/>
                <a:ext cx="186055" cy="155575"/>
              </a:xfrm>
              <a:custGeom>
                <a:avLst/>
                <a:gdLst/>
                <a:ahLst/>
                <a:cxnLst/>
                <a:rect l="l" t="t" r="r" b="b"/>
                <a:pathLst>
                  <a:path w="186054" h="155575">
                    <a:moveTo>
                      <a:pt x="32867" y="80225"/>
                    </a:moveTo>
                    <a:lnTo>
                      <a:pt x="30937" y="74244"/>
                    </a:lnTo>
                    <a:lnTo>
                      <a:pt x="26771" y="69189"/>
                    </a:lnTo>
                    <a:lnTo>
                      <a:pt x="21348" y="65646"/>
                    </a:lnTo>
                    <a:lnTo>
                      <a:pt x="14541" y="64211"/>
                    </a:lnTo>
                    <a:lnTo>
                      <a:pt x="8445" y="65874"/>
                    </a:lnTo>
                    <a:lnTo>
                      <a:pt x="3771" y="70180"/>
                    </a:lnTo>
                    <a:lnTo>
                      <a:pt x="1244" y="76644"/>
                    </a:lnTo>
                    <a:lnTo>
                      <a:pt x="0" y="84340"/>
                    </a:lnTo>
                    <a:lnTo>
                      <a:pt x="2514" y="96037"/>
                    </a:lnTo>
                    <a:lnTo>
                      <a:pt x="19151" y="98894"/>
                    </a:lnTo>
                    <a:lnTo>
                      <a:pt x="28079" y="93395"/>
                    </a:lnTo>
                    <a:lnTo>
                      <a:pt x="31572" y="86563"/>
                    </a:lnTo>
                    <a:lnTo>
                      <a:pt x="32867" y="80225"/>
                    </a:lnTo>
                    <a:close/>
                  </a:path>
                  <a:path w="186054" h="155575">
                    <a:moveTo>
                      <a:pt x="75425" y="10909"/>
                    </a:moveTo>
                    <a:lnTo>
                      <a:pt x="73037" y="2628"/>
                    </a:lnTo>
                    <a:lnTo>
                      <a:pt x="66040" y="1206"/>
                    </a:lnTo>
                    <a:lnTo>
                      <a:pt x="60032" y="0"/>
                    </a:lnTo>
                    <a:lnTo>
                      <a:pt x="52882" y="3810"/>
                    </a:lnTo>
                    <a:lnTo>
                      <a:pt x="47523" y="15862"/>
                    </a:lnTo>
                    <a:lnTo>
                      <a:pt x="52552" y="22720"/>
                    </a:lnTo>
                    <a:lnTo>
                      <a:pt x="65443" y="28321"/>
                    </a:lnTo>
                    <a:lnTo>
                      <a:pt x="72453" y="24485"/>
                    </a:lnTo>
                    <a:lnTo>
                      <a:pt x="75425" y="10909"/>
                    </a:lnTo>
                    <a:close/>
                  </a:path>
                  <a:path w="186054" h="155575">
                    <a:moveTo>
                      <a:pt x="177749" y="139192"/>
                    </a:moveTo>
                    <a:lnTo>
                      <a:pt x="175933" y="131902"/>
                    </a:lnTo>
                    <a:lnTo>
                      <a:pt x="172173" y="123329"/>
                    </a:lnTo>
                    <a:lnTo>
                      <a:pt x="163918" y="117094"/>
                    </a:lnTo>
                    <a:lnTo>
                      <a:pt x="151168" y="119405"/>
                    </a:lnTo>
                    <a:lnTo>
                      <a:pt x="150164" y="131025"/>
                    </a:lnTo>
                    <a:lnTo>
                      <a:pt x="152882" y="140449"/>
                    </a:lnTo>
                    <a:lnTo>
                      <a:pt x="156133" y="147840"/>
                    </a:lnTo>
                    <a:lnTo>
                      <a:pt x="160604" y="152869"/>
                    </a:lnTo>
                    <a:lnTo>
                      <a:pt x="165696" y="155117"/>
                    </a:lnTo>
                    <a:lnTo>
                      <a:pt x="170789" y="154190"/>
                    </a:lnTo>
                    <a:lnTo>
                      <a:pt x="174510" y="150863"/>
                    </a:lnTo>
                    <a:lnTo>
                      <a:pt x="177050" y="145681"/>
                    </a:lnTo>
                    <a:lnTo>
                      <a:pt x="177749" y="139192"/>
                    </a:lnTo>
                    <a:close/>
                  </a:path>
                  <a:path w="186054" h="155575">
                    <a:moveTo>
                      <a:pt x="185889" y="35394"/>
                    </a:moveTo>
                    <a:lnTo>
                      <a:pt x="182829" y="29654"/>
                    </a:lnTo>
                    <a:lnTo>
                      <a:pt x="172186" y="27571"/>
                    </a:lnTo>
                    <a:lnTo>
                      <a:pt x="165023" y="28867"/>
                    </a:lnTo>
                    <a:lnTo>
                      <a:pt x="162953" y="38938"/>
                    </a:lnTo>
                    <a:lnTo>
                      <a:pt x="166128" y="44488"/>
                    </a:lnTo>
                    <a:lnTo>
                      <a:pt x="175260" y="49530"/>
                    </a:lnTo>
                    <a:lnTo>
                      <a:pt x="180886" y="45516"/>
                    </a:lnTo>
                    <a:lnTo>
                      <a:pt x="183159" y="40932"/>
                    </a:lnTo>
                    <a:lnTo>
                      <a:pt x="185889" y="3539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1" name="object 379">
                <a:extLst>
                  <a:ext uri="{FF2B5EF4-FFF2-40B4-BE49-F238E27FC236}">
                    <a16:creationId xmlns:a16="http://schemas.microsoft.com/office/drawing/2014/main" id="{5349AD2D-B79E-CC64-6200-CB82071C7CEC}"/>
                  </a:ext>
                </a:extLst>
              </p:cNvPr>
              <p:cNvSpPr/>
              <p:nvPr/>
            </p:nvSpPr>
            <p:spPr>
              <a:xfrm>
                <a:off x="11803901" y="7195432"/>
                <a:ext cx="48260" cy="116839"/>
              </a:xfrm>
              <a:custGeom>
                <a:avLst/>
                <a:gdLst/>
                <a:ahLst/>
                <a:cxnLst/>
                <a:rect l="l" t="t" r="r" b="b"/>
                <a:pathLst>
                  <a:path w="48259" h="116840">
                    <a:moveTo>
                      <a:pt x="32918" y="42887"/>
                    </a:moveTo>
                    <a:lnTo>
                      <a:pt x="31851" y="36576"/>
                    </a:lnTo>
                    <a:lnTo>
                      <a:pt x="28092" y="36156"/>
                    </a:lnTo>
                    <a:lnTo>
                      <a:pt x="21640" y="42583"/>
                    </a:lnTo>
                    <a:lnTo>
                      <a:pt x="13804" y="55105"/>
                    </a:lnTo>
                    <a:lnTo>
                      <a:pt x="5918" y="73037"/>
                    </a:lnTo>
                    <a:lnTo>
                      <a:pt x="800" y="91909"/>
                    </a:lnTo>
                    <a:lnTo>
                      <a:pt x="0" y="106553"/>
                    </a:lnTo>
                    <a:lnTo>
                      <a:pt x="2870" y="115277"/>
                    </a:lnTo>
                    <a:lnTo>
                      <a:pt x="8801" y="116370"/>
                    </a:lnTo>
                    <a:lnTo>
                      <a:pt x="15621" y="110959"/>
                    </a:lnTo>
                    <a:lnTo>
                      <a:pt x="30962" y="64973"/>
                    </a:lnTo>
                    <a:lnTo>
                      <a:pt x="32918" y="42887"/>
                    </a:lnTo>
                    <a:close/>
                  </a:path>
                  <a:path w="48259" h="116840">
                    <a:moveTo>
                      <a:pt x="48082" y="3175"/>
                    </a:moveTo>
                    <a:lnTo>
                      <a:pt x="44780" y="0"/>
                    </a:lnTo>
                    <a:lnTo>
                      <a:pt x="36271" y="0"/>
                    </a:lnTo>
                    <a:lnTo>
                      <a:pt x="34696" y="304"/>
                    </a:lnTo>
                    <a:lnTo>
                      <a:pt x="27774" y="9740"/>
                    </a:lnTo>
                    <a:lnTo>
                      <a:pt x="27774" y="18364"/>
                    </a:lnTo>
                    <a:lnTo>
                      <a:pt x="29438" y="21183"/>
                    </a:lnTo>
                    <a:lnTo>
                      <a:pt x="36334" y="22161"/>
                    </a:lnTo>
                    <a:lnTo>
                      <a:pt x="44056" y="22161"/>
                    </a:lnTo>
                    <a:lnTo>
                      <a:pt x="47345" y="19189"/>
                    </a:lnTo>
                    <a:lnTo>
                      <a:pt x="48082" y="10655"/>
                    </a:lnTo>
                    <a:lnTo>
                      <a:pt x="48082" y="317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72" name="object 380">
                <a:extLst>
                  <a:ext uri="{FF2B5EF4-FFF2-40B4-BE49-F238E27FC236}">
                    <a16:creationId xmlns:a16="http://schemas.microsoft.com/office/drawing/2014/main" id="{AB4FBD12-900C-C66B-31C2-32F4A8D1A19E}"/>
                  </a:ext>
                </a:extLst>
              </p:cNvPr>
              <p:cNvPicPr/>
              <p:nvPr/>
            </p:nvPicPr>
            <p:blipFill>
              <a:blip r:embed="rId244" cstate="print"/>
              <a:stretch>
                <a:fillRect/>
              </a:stretch>
            </p:blipFill>
            <p:spPr>
              <a:xfrm>
                <a:off x="11687811" y="7312813"/>
                <a:ext cx="303550" cy="281441"/>
              </a:xfrm>
              <a:prstGeom prst="rect">
                <a:avLst/>
              </a:prstGeom>
            </p:spPr>
          </p:pic>
          <p:sp>
            <p:nvSpPr>
              <p:cNvPr id="2273" name="object 381">
                <a:extLst>
                  <a:ext uri="{FF2B5EF4-FFF2-40B4-BE49-F238E27FC236}">
                    <a16:creationId xmlns:a16="http://schemas.microsoft.com/office/drawing/2014/main" id="{A6EE656B-E0D6-F0B9-070A-D4CCCE013E85}"/>
                  </a:ext>
                </a:extLst>
              </p:cNvPr>
              <p:cNvSpPr/>
              <p:nvPr/>
            </p:nvSpPr>
            <p:spPr>
              <a:xfrm>
                <a:off x="11742224" y="7310875"/>
                <a:ext cx="249554" cy="283845"/>
              </a:xfrm>
              <a:custGeom>
                <a:avLst/>
                <a:gdLst/>
                <a:ahLst/>
                <a:cxnLst/>
                <a:rect l="l" t="t" r="r" b="b"/>
                <a:pathLst>
                  <a:path w="249554" h="283845">
                    <a:moveTo>
                      <a:pt x="44281" y="0"/>
                    </a:moveTo>
                    <a:lnTo>
                      <a:pt x="27538" y="10508"/>
                    </a:lnTo>
                    <a:lnTo>
                      <a:pt x="30879" y="22626"/>
                    </a:lnTo>
                    <a:lnTo>
                      <a:pt x="43634" y="31994"/>
                    </a:lnTo>
                    <a:lnTo>
                      <a:pt x="86070" y="51816"/>
                    </a:lnTo>
                    <a:lnTo>
                      <a:pt x="100545" y="60310"/>
                    </a:lnTo>
                    <a:lnTo>
                      <a:pt x="114335" y="69996"/>
                    </a:lnTo>
                    <a:lnTo>
                      <a:pt x="127495" y="80549"/>
                    </a:lnTo>
                    <a:lnTo>
                      <a:pt x="140079" y="91647"/>
                    </a:lnTo>
                    <a:lnTo>
                      <a:pt x="152529" y="101391"/>
                    </a:lnTo>
                    <a:lnTo>
                      <a:pt x="187512" y="133363"/>
                    </a:lnTo>
                    <a:lnTo>
                      <a:pt x="194406" y="159634"/>
                    </a:lnTo>
                    <a:lnTo>
                      <a:pt x="191486" y="173486"/>
                    </a:lnTo>
                    <a:lnTo>
                      <a:pt x="185370" y="186637"/>
                    </a:lnTo>
                    <a:lnTo>
                      <a:pt x="177669" y="199204"/>
                    </a:lnTo>
                    <a:lnTo>
                      <a:pt x="169401" y="211635"/>
                    </a:lnTo>
                    <a:lnTo>
                      <a:pt x="165426" y="217984"/>
                    </a:lnTo>
                    <a:lnTo>
                      <a:pt x="129996" y="242438"/>
                    </a:lnTo>
                    <a:lnTo>
                      <a:pt x="114848" y="243745"/>
                    </a:lnTo>
                    <a:lnTo>
                      <a:pt x="101322" y="242735"/>
                    </a:lnTo>
                    <a:lnTo>
                      <a:pt x="88671" y="238591"/>
                    </a:lnTo>
                    <a:lnTo>
                      <a:pt x="76144" y="230491"/>
                    </a:lnTo>
                    <a:lnTo>
                      <a:pt x="64584" y="220838"/>
                    </a:lnTo>
                    <a:lnTo>
                      <a:pt x="52349" y="211313"/>
                    </a:lnTo>
                    <a:lnTo>
                      <a:pt x="39202" y="203453"/>
                    </a:lnTo>
                    <a:lnTo>
                      <a:pt x="24910" y="198796"/>
                    </a:lnTo>
                    <a:lnTo>
                      <a:pt x="16816" y="197424"/>
                    </a:lnTo>
                    <a:lnTo>
                      <a:pt x="8188" y="198387"/>
                    </a:lnTo>
                    <a:lnTo>
                      <a:pt x="0" y="200419"/>
                    </a:lnTo>
                    <a:lnTo>
                      <a:pt x="21121" y="210498"/>
                    </a:lnTo>
                    <a:lnTo>
                      <a:pt x="30784" y="215410"/>
                    </a:lnTo>
                    <a:lnTo>
                      <a:pt x="39391" y="220334"/>
                    </a:lnTo>
                    <a:lnTo>
                      <a:pt x="66394" y="239493"/>
                    </a:lnTo>
                    <a:lnTo>
                      <a:pt x="103512" y="264919"/>
                    </a:lnTo>
                    <a:lnTo>
                      <a:pt x="140815" y="283379"/>
                    </a:lnTo>
                    <a:lnTo>
                      <a:pt x="168371" y="281641"/>
                    </a:lnTo>
                    <a:lnTo>
                      <a:pt x="178975" y="269473"/>
                    </a:lnTo>
                    <a:lnTo>
                      <a:pt x="188397" y="253825"/>
                    </a:lnTo>
                    <a:lnTo>
                      <a:pt x="197096" y="237432"/>
                    </a:lnTo>
                    <a:lnTo>
                      <a:pt x="205533" y="223025"/>
                    </a:lnTo>
                    <a:lnTo>
                      <a:pt x="218338" y="205841"/>
                    </a:lnTo>
                    <a:lnTo>
                      <a:pt x="233672" y="184668"/>
                    </a:lnTo>
                    <a:lnTo>
                      <a:pt x="245838" y="162289"/>
                    </a:lnTo>
                    <a:lnTo>
                      <a:pt x="249144" y="141488"/>
                    </a:lnTo>
                    <a:lnTo>
                      <a:pt x="248463" y="138201"/>
                    </a:lnTo>
                    <a:lnTo>
                      <a:pt x="207215" y="99303"/>
                    </a:lnTo>
                    <a:lnTo>
                      <a:pt x="192653" y="90904"/>
                    </a:lnTo>
                    <a:lnTo>
                      <a:pt x="163451" y="70829"/>
                    </a:lnTo>
                    <a:lnTo>
                      <a:pt x="122288" y="41456"/>
                    </a:lnTo>
                    <a:lnTo>
                      <a:pt x="79214" y="14081"/>
                    </a:lnTo>
                    <a:lnTo>
                      <a:pt x="44281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4" name="object 382">
                <a:extLst>
                  <a:ext uri="{FF2B5EF4-FFF2-40B4-BE49-F238E27FC236}">
                    <a16:creationId xmlns:a16="http://schemas.microsoft.com/office/drawing/2014/main" id="{BCD6BBEA-DC14-8E37-CA42-E0349B878D9F}"/>
                  </a:ext>
                </a:extLst>
              </p:cNvPr>
              <p:cNvSpPr/>
              <p:nvPr/>
            </p:nvSpPr>
            <p:spPr>
              <a:xfrm>
                <a:off x="11758320" y="7391088"/>
                <a:ext cx="185420" cy="171450"/>
              </a:xfrm>
              <a:custGeom>
                <a:avLst/>
                <a:gdLst/>
                <a:ahLst/>
                <a:cxnLst/>
                <a:rect l="l" t="t" r="r" b="b"/>
                <a:pathLst>
                  <a:path w="185420" h="171450">
                    <a:moveTo>
                      <a:pt x="31915" y="68554"/>
                    </a:moveTo>
                    <a:lnTo>
                      <a:pt x="31496" y="62534"/>
                    </a:lnTo>
                    <a:lnTo>
                      <a:pt x="28765" y="56870"/>
                    </a:lnTo>
                    <a:lnTo>
                      <a:pt x="24523" y="52324"/>
                    </a:lnTo>
                    <a:lnTo>
                      <a:pt x="18516" y="49415"/>
                    </a:lnTo>
                    <a:lnTo>
                      <a:pt x="12446" y="49580"/>
                    </a:lnTo>
                    <a:lnTo>
                      <a:pt x="7099" y="52514"/>
                    </a:lnTo>
                    <a:lnTo>
                      <a:pt x="3276" y="57975"/>
                    </a:lnTo>
                    <a:lnTo>
                      <a:pt x="342" y="64858"/>
                    </a:lnTo>
                    <a:lnTo>
                      <a:pt x="0" y="76339"/>
                    </a:lnTo>
                    <a:lnTo>
                      <a:pt x="14846" y="82804"/>
                    </a:lnTo>
                    <a:lnTo>
                      <a:pt x="24447" y="79717"/>
                    </a:lnTo>
                    <a:lnTo>
                      <a:pt x="29260" y="74168"/>
                    </a:lnTo>
                    <a:lnTo>
                      <a:pt x="31915" y="68554"/>
                    </a:lnTo>
                    <a:close/>
                  </a:path>
                  <a:path w="185420" h="171450">
                    <a:moveTo>
                      <a:pt x="87464" y="13677"/>
                    </a:moveTo>
                    <a:lnTo>
                      <a:pt x="87147" y="5422"/>
                    </a:lnTo>
                    <a:lnTo>
                      <a:pt x="80949" y="2501"/>
                    </a:lnTo>
                    <a:lnTo>
                      <a:pt x="75641" y="0"/>
                    </a:lnTo>
                    <a:lnTo>
                      <a:pt x="68084" y="1905"/>
                    </a:lnTo>
                    <a:lnTo>
                      <a:pt x="60325" y="11925"/>
                    </a:lnTo>
                    <a:lnTo>
                      <a:pt x="63449" y="19443"/>
                    </a:lnTo>
                    <a:lnTo>
                      <a:pt x="74168" y="27622"/>
                    </a:lnTo>
                    <a:lnTo>
                      <a:pt x="81597" y="25666"/>
                    </a:lnTo>
                    <a:lnTo>
                      <a:pt x="87464" y="13677"/>
                    </a:lnTo>
                    <a:close/>
                  </a:path>
                  <a:path w="185420" h="171450">
                    <a:moveTo>
                      <a:pt x="155232" y="159829"/>
                    </a:moveTo>
                    <a:lnTo>
                      <a:pt x="153428" y="149504"/>
                    </a:lnTo>
                    <a:lnTo>
                      <a:pt x="151892" y="140652"/>
                    </a:lnTo>
                    <a:lnTo>
                      <a:pt x="145630" y="132943"/>
                    </a:lnTo>
                    <a:lnTo>
                      <a:pt x="133210" y="132181"/>
                    </a:lnTo>
                    <a:lnTo>
                      <a:pt x="129616" y="142773"/>
                    </a:lnTo>
                    <a:lnTo>
                      <a:pt x="130429" y="163410"/>
                    </a:lnTo>
                    <a:lnTo>
                      <a:pt x="136639" y="170916"/>
                    </a:lnTo>
                    <a:lnTo>
                      <a:pt x="149313" y="167576"/>
                    </a:lnTo>
                    <a:lnTo>
                      <a:pt x="155232" y="159829"/>
                    </a:lnTo>
                    <a:close/>
                  </a:path>
                  <a:path w="185420" h="171450">
                    <a:moveTo>
                      <a:pt x="184823" y="61836"/>
                    </a:moveTo>
                    <a:lnTo>
                      <a:pt x="183286" y="55765"/>
                    </a:lnTo>
                    <a:lnTo>
                      <a:pt x="173850" y="51396"/>
                    </a:lnTo>
                    <a:lnTo>
                      <a:pt x="166865" y="50965"/>
                    </a:lnTo>
                    <a:lnTo>
                      <a:pt x="162636" y="59867"/>
                    </a:lnTo>
                    <a:lnTo>
                      <a:pt x="164312" y="65773"/>
                    </a:lnTo>
                    <a:lnTo>
                      <a:pt x="171678" y="72580"/>
                    </a:lnTo>
                    <a:lnTo>
                      <a:pt x="177850" y="70116"/>
                    </a:lnTo>
                    <a:lnTo>
                      <a:pt x="181013" y="66370"/>
                    </a:lnTo>
                    <a:lnTo>
                      <a:pt x="184823" y="6183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5" name="object 383">
                <a:extLst>
                  <a:ext uri="{FF2B5EF4-FFF2-40B4-BE49-F238E27FC236}">
                    <a16:creationId xmlns:a16="http://schemas.microsoft.com/office/drawing/2014/main" id="{8E7598F0-4D0D-3F7C-00E5-FFFFE1F83560}"/>
                  </a:ext>
                </a:extLst>
              </p:cNvPr>
              <p:cNvSpPr/>
              <p:nvPr/>
            </p:nvSpPr>
            <p:spPr>
              <a:xfrm>
                <a:off x="11712333" y="7362805"/>
                <a:ext cx="69215" cy="102870"/>
              </a:xfrm>
              <a:custGeom>
                <a:avLst/>
                <a:gdLst/>
                <a:ahLst/>
                <a:cxnLst/>
                <a:rect l="l" t="t" r="r" b="b"/>
                <a:pathLst>
                  <a:path w="69215" h="102870">
                    <a:moveTo>
                      <a:pt x="45732" y="33159"/>
                    </a:moveTo>
                    <a:lnTo>
                      <a:pt x="13195" y="61214"/>
                    </a:lnTo>
                    <a:lnTo>
                      <a:pt x="0" y="91084"/>
                    </a:lnTo>
                    <a:lnTo>
                      <a:pt x="685" y="99872"/>
                    </a:lnTo>
                    <a:lnTo>
                      <a:pt x="5956" y="102260"/>
                    </a:lnTo>
                    <a:lnTo>
                      <a:pt x="13550" y="98780"/>
                    </a:lnTo>
                    <a:lnTo>
                      <a:pt x="38379" y="59436"/>
                    </a:lnTo>
                    <a:lnTo>
                      <a:pt x="45732" y="33159"/>
                    </a:lnTo>
                    <a:close/>
                  </a:path>
                  <a:path w="69215" h="102870">
                    <a:moveTo>
                      <a:pt x="68770" y="6134"/>
                    </a:moveTo>
                    <a:lnTo>
                      <a:pt x="66954" y="3276"/>
                    </a:lnTo>
                    <a:lnTo>
                      <a:pt x="65125" y="419"/>
                    </a:lnTo>
                    <a:lnTo>
                      <a:pt x="56692" y="0"/>
                    </a:lnTo>
                    <a:lnTo>
                      <a:pt x="44564" y="10147"/>
                    </a:lnTo>
                    <a:lnTo>
                      <a:pt x="47002" y="18249"/>
                    </a:lnTo>
                    <a:lnTo>
                      <a:pt x="59474" y="23025"/>
                    </a:lnTo>
                    <a:lnTo>
                      <a:pt x="64147" y="20510"/>
                    </a:lnTo>
                    <a:lnTo>
                      <a:pt x="67310" y="11264"/>
                    </a:lnTo>
                    <a:lnTo>
                      <a:pt x="68770" y="6134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76" name="object 384">
                <a:extLst>
                  <a:ext uri="{FF2B5EF4-FFF2-40B4-BE49-F238E27FC236}">
                    <a16:creationId xmlns:a16="http://schemas.microsoft.com/office/drawing/2014/main" id="{DFDE77F1-5EE9-96BE-49B6-49A71E20E19A}"/>
                  </a:ext>
                </a:extLst>
              </p:cNvPr>
              <p:cNvPicPr/>
              <p:nvPr/>
            </p:nvPicPr>
            <p:blipFill>
              <a:blip r:embed="rId245" cstate="print"/>
              <a:stretch>
                <a:fillRect/>
              </a:stretch>
            </p:blipFill>
            <p:spPr>
              <a:xfrm>
                <a:off x="11634263" y="7298479"/>
                <a:ext cx="125410" cy="153994"/>
              </a:xfrm>
              <a:prstGeom prst="rect">
                <a:avLst/>
              </a:prstGeom>
            </p:spPr>
          </p:pic>
          <p:sp>
            <p:nvSpPr>
              <p:cNvPr id="2277" name="object 385">
                <a:extLst>
                  <a:ext uri="{FF2B5EF4-FFF2-40B4-BE49-F238E27FC236}">
                    <a16:creationId xmlns:a16="http://schemas.microsoft.com/office/drawing/2014/main" id="{FA1B8907-339A-B64D-7AE9-030E3B99CFDF}"/>
                  </a:ext>
                </a:extLst>
              </p:cNvPr>
              <p:cNvSpPr/>
              <p:nvPr/>
            </p:nvSpPr>
            <p:spPr>
              <a:xfrm>
                <a:off x="11528225" y="7456134"/>
                <a:ext cx="372110" cy="311785"/>
              </a:xfrm>
              <a:custGeom>
                <a:avLst/>
                <a:gdLst/>
                <a:ahLst/>
                <a:cxnLst/>
                <a:rect l="l" t="t" r="r" b="b"/>
                <a:pathLst>
                  <a:path w="372109" h="311784">
                    <a:moveTo>
                      <a:pt x="78849" y="0"/>
                    </a:moveTo>
                    <a:lnTo>
                      <a:pt x="71479" y="4478"/>
                    </a:lnTo>
                    <a:lnTo>
                      <a:pt x="70947" y="12659"/>
                    </a:lnTo>
                    <a:lnTo>
                      <a:pt x="78072" y="19161"/>
                    </a:lnTo>
                    <a:lnTo>
                      <a:pt x="88930" y="24560"/>
                    </a:lnTo>
                    <a:lnTo>
                      <a:pt x="99594" y="29430"/>
                    </a:lnTo>
                    <a:lnTo>
                      <a:pt x="106044" y="34331"/>
                    </a:lnTo>
                    <a:lnTo>
                      <a:pt x="112199" y="41461"/>
                    </a:lnTo>
                    <a:lnTo>
                      <a:pt x="113483" y="47336"/>
                    </a:lnTo>
                    <a:lnTo>
                      <a:pt x="105321" y="48466"/>
                    </a:lnTo>
                    <a:lnTo>
                      <a:pt x="99939" y="47566"/>
                    </a:lnTo>
                    <a:lnTo>
                      <a:pt x="94254" y="42142"/>
                    </a:lnTo>
                    <a:lnTo>
                      <a:pt x="80946" y="32517"/>
                    </a:lnTo>
                    <a:lnTo>
                      <a:pt x="70787" y="26116"/>
                    </a:lnTo>
                    <a:lnTo>
                      <a:pt x="61388" y="23069"/>
                    </a:lnTo>
                    <a:lnTo>
                      <a:pt x="54632" y="26551"/>
                    </a:lnTo>
                    <a:lnTo>
                      <a:pt x="55220" y="34550"/>
                    </a:lnTo>
                    <a:lnTo>
                      <a:pt x="63684" y="42502"/>
                    </a:lnTo>
                    <a:lnTo>
                      <a:pt x="75650" y="49729"/>
                    </a:lnTo>
                    <a:lnTo>
                      <a:pt x="96913" y="60937"/>
                    </a:lnTo>
                    <a:lnTo>
                      <a:pt x="100044" y="72015"/>
                    </a:lnTo>
                    <a:lnTo>
                      <a:pt x="91772" y="72413"/>
                    </a:lnTo>
                    <a:lnTo>
                      <a:pt x="81825" y="68895"/>
                    </a:lnTo>
                    <a:lnTo>
                      <a:pt x="77751" y="65220"/>
                    </a:lnTo>
                    <a:lnTo>
                      <a:pt x="66272" y="56570"/>
                    </a:lnTo>
                    <a:lnTo>
                      <a:pt x="57464" y="50880"/>
                    </a:lnTo>
                    <a:lnTo>
                      <a:pt x="48192" y="47727"/>
                    </a:lnTo>
                    <a:lnTo>
                      <a:pt x="39135" y="49514"/>
                    </a:lnTo>
                    <a:lnTo>
                      <a:pt x="37303" y="55766"/>
                    </a:lnTo>
                    <a:lnTo>
                      <a:pt x="45597" y="63497"/>
                    </a:lnTo>
                    <a:lnTo>
                      <a:pt x="58549" y="71315"/>
                    </a:lnTo>
                    <a:lnTo>
                      <a:pt x="74903" y="80120"/>
                    </a:lnTo>
                    <a:lnTo>
                      <a:pt x="79301" y="83282"/>
                    </a:lnTo>
                    <a:lnTo>
                      <a:pt x="85762" y="90434"/>
                    </a:lnTo>
                    <a:lnTo>
                      <a:pt x="88369" y="94612"/>
                    </a:lnTo>
                    <a:lnTo>
                      <a:pt x="83102" y="96057"/>
                    </a:lnTo>
                    <a:lnTo>
                      <a:pt x="77817" y="95445"/>
                    </a:lnTo>
                    <a:lnTo>
                      <a:pt x="71759" y="92261"/>
                    </a:lnTo>
                    <a:lnTo>
                      <a:pt x="52611" y="78530"/>
                    </a:lnTo>
                    <a:lnTo>
                      <a:pt x="42442" y="72145"/>
                    </a:lnTo>
                    <a:lnTo>
                      <a:pt x="33253" y="68750"/>
                    </a:lnTo>
                    <a:lnTo>
                      <a:pt x="27083" y="71272"/>
                    </a:lnTo>
                    <a:lnTo>
                      <a:pt x="28260" y="78325"/>
                    </a:lnTo>
                    <a:lnTo>
                      <a:pt x="36940" y="85938"/>
                    </a:lnTo>
                    <a:lnTo>
                      <a:pt x="48900" y="93184"/>
                    </a:lnTo>
                    <a:lnTo>
                      <a:pt x="64171" y="101460"/>
                    </a:lnTo>
                    <a:lnTo>
                      <a:pt x="71971" y="106308"/>
                    </a:lnTo>
                    <a:lnTo>
                      <a:pt x="74118" y="110842"/>
                    </a:lnTo>
                    <a:lnTo>
                      <a:pt x="74203" y="117386"/>
                    </a:lnTo>
                    <a:lnTo>
                      <a:pt x="67167" y="116962"/>
                    </a:lnTo>
                    <a:lnTo>
                      <a:pt x="58090" y="113192"/>
                    </a:lnTo>
                    <a:lnTo>
                      <a:pt x="52056" y="109700"/>
                    </a:lnTo>
                    <a:lnTo>
                      <a:pt x="43894" y="103268"/>
                    </a:lnTo>
                    <a:lnTo>
                      <a:pt x="34539" y="96813"/>
                    </a:lnTo>
                    <a:lnTo>
                      <a:pt x="25344" y="93362"/>
                    </a:lnTo>
                    <a:lnTo>
                      <a:pt x="17659" y="95941"/>
                    </a:lnTo>
                    <a:lnTo>
                      <a:pt x="17421" y="103080"/>
                    </a:lnTo>
                    <a:lnTo>
                      <a:pt x="26287" y="110692"/>
                    </a:lnTo>
                    <a:lnTo>
                      <a:pt x="39166" y="117861"/>
                    </a:lnTo>
                    <a:lnTo>
                      <a:pt x="53784" y="125082"/>
                    </a:lnTo>
                    <a:lnTo>
                      <a:pt x="61961" y="128611"/>
                    </a:lnTo>
                    <a:lnTo>
                      <a:pt x="63542" y="137375"/>
                    </a:lnTo>
                    <a:lnTo>
                      <a:pt x="55051" y="137134"/>
                    </a:lnTo>
                    <a:lnTo>
                      <a:pt x="45480" y="134181"/>
                    </a:lnTo>
                    <a:lnTo>
                      <a:pt x="40705" y="129909"/>
                    </a:lnTo>
                    <a:lnTo>
                      <a:pt x="27165" y="119843"/>
                    </a:lnTo>
                    <a:lnTo>
                      <a:pt x="17016" y="113427"/>
                    </a:lnTo>
                    <a:lnTo>
                      <a:pt x="7396" y="110738"/>
                    </a:lnTo>
                    <a:lnTo>
                      <a:pt x="26" y="115218"/>
                    </a:lnTo>
                    <a:lnTo>
                      <a:pt x="0" y="124218"/>
                    </a:lnTo>
                    <a:lnTo>
                      <a:pt x="8248" y="132531"/>
                    </a:lnTo>
                    <a:lnTo>
                      <a:pt x="20231" y="139742"/>
                    </a:lnTo>
                    <a:lnTo>
                      <a:pt x="31407" y="145437"/>
                    </a:lnTo>
                    <a:lnTo>
                      <a:pt x="39893" y="151984"/>
                    </a:lnTo>
                    <a:lnTo>
                      <a:pt x="46525" y="160157"/>
                    </a:lnTo>
                    <a:lnTo>
                      <a:pt x="50844" y="167124"/>
                    </a:lnTo>
                    <a:lnTo>
                      <a:pt x="52391" y="170054"/>
                    </a:lnTo>
                    <a:lnTo>
                      <a:pt x="64215" y="195076"/>
                    </a:lnTo>
                    <a:lnTo>
                      <a:pt x="91326" y="214685"/>
                    </a:lnTo>
                    <a:lnTo>
                      <a:pt x="124340" y="230987"/>
                    </a:lnTo>
                    <a:lnTo>
                      <a:pt x="153875" y="246083"/>
                    </a:lnTo>
                    <a:lnTo>
                      <a:pt x="182107" y="265902"/>
                    </a:lnTo>
                    <a:lnTo>
                      <a:pt x="220909" y="292201"/>
                    </a:lnTo>
                    <a:lnTo>
                      <a:pt x="259869" y="311242"/>
                    </a:lnTo>
                    <a:lnTo>
                      <a:pt x="288572" y="309286"/>
                    </a:lnTo>
                    <a:lnTo>
                      <a:pt x="299555" y="296556"/>
                    </a:lnTo>
                    <a:lnTo>
                      <a:pt x="309289" y="280209"/>
                    </a:lnTo>
                    <a:lnTo>
                      <a:pt x="318269" y="263087"/>
                    </a:lnTo>
                    <a:lnTo>
                      <a:pt x="326990" y="248031"/>
                    </a:lnTo>
                    <a:lnTo>
                      <a:pt x="340237" y="230064"/>
                    </a:lnTo>
                    <a:lnTo>
                      <a:pt x="356102" y="207929"/>
                    </a:lnTo>
                    <a:lnTo>
                      <a:pt x="368664" y="184554"/>
                    </a:lnTo>
                    <a:lnTo>
                      <a:pt x="372004" y="162871"/>
                    </a:lnTo>
                    <a:lnTo>
                      <a:pt x="371271" y="159447"/>
                    </a:lnTo>
                    <a:lnTo>
                      <a:pt x="370674" y="157824"/>
                    </a:lnTo>
                    <a:lnTo>
                      <a:pt x="360956" y="143892"/>
                    </a:lnTo>
                    <a:lnTo>
                      <a:pt x="345777" y="132858"/>
                    </a:lnTo>
                    <a:lnTo>
                      <a:pt x="313734" y="116066"/>
                    </a:lnTo>
                    <a:lnTo>
                      <a:pt x="227739" y="56316"/>
                    </a:lnTo>
                    <a:lnTo>
                      <a:pt x="176544" y="28886"/>
                    </a:lnTo>
                    <a:lnTo>
                      <a:pt x="135320" y="25033"/>
                    </a:lnTo>
                    <a:lnTo>
                      <a:pt x="127415" y="26053"/>
                    </a:lnTo>
                    <a:lnTo>
                      <a:pt x="120795" y="24458"/>
                    </a:lnTo>
                    <a:lnTo>
                      <a:pt x="114500" y="20846"/>
                    </a:lnTo>
                    <a:lnTo>
                      <a:pt x="98618" y="9112"/>
                    </a:lnTo>
                    <a:lnTo>
                      <a:pt x="88470" y="2692"/>
                    </a:lnTo>
                    <a:lnTo>
                      <a:pt x="78849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8" name="object 386">
                <a:extLst>
                  <a:ext uri="{FF2B5EF4-FFF2-40B4-BE49-F238E27FC236}">
                    <a16:creationId xmlns:a16="http://schemas.microsoft.com/office/drawing/2014/main" id="{DC397A5A-B597-5047-A2F0-38E67ECBC232}"/>
                  </a:ext>
                </a:extLst>
              </p:cNvPr>
              <p:cNvSpPr/>
              <p:nvPr/>
            </p:nvSpPr>
            <p:spPr>
              <a:xfrm>
                <a:off x="11640974" y="7481171"/>
                <a:ext cx="259715" cy="286385"/>
              </a:xfrm>
              <a:custGeom>
                <a:avLst/>
                <a:gdLst/>
                <a:ahLst/>
                <a:cxnLst/>
                <a:rect l="l" t="t" r="r" b="b"/>
                <a:pathLst>
                  <a:path w="259715" h="286384">
                    <a:moveTo>
                      <a:pt x="22575" y="0"/>
                    </a:moveTo>
                    <a:lnTo>
                      <a:pt x="42093" y="16403"/>
                    </a:lnTo>
                    <a:lnTo>
                      <a:pt x="55508" y="26585"/>
                    </a:lnTo>
                    <a:lnTo>
                      <a:pt x="69037" y="34788"/>
                    </a:lnTo>
                    <a:lnTo>
                      <a:pt x="88897" y="45255"/>
                    </a:lnTo>
                    <a:lnTo>
                      <a:pt x="104020" y="54025"/>
                    </a:lnTo>
                    <a:lnTo>
                      <a:pt x="118436" y="64043"/>
                    </a:lnTo>
                    <a:lnTo>
                      <a:pt x="132200" y="74971"/>
                    </a:lnTo>
                    <a:lnTo>
                      <a:pt x="145367" y="86468"/>
                    </a:lnTo>
                    <a:lnTo>
                      <a:pt x="158384" y="96552"/>
                    </a:lnTo>
                    <a:lnTo>
                      <a:pt x="194999" y="129681"/>
                    </a:lnTo>
                    <a:lnTo>
                      <a:pt x="202321" y="157015"/>
                    </a:lnTo>
                    <a:lnTo>
                      <a:pt x="199351" y="171462"/>
                    </a:lnTo>
                    <a:lnTo>
                      <a:pt x="193045" y="185195"/>
                    </a:lnTo>
                    <a:lnTo>
                      <a:pt x="185083" y="198329"/>
                    </a:lnTo>
                    <a:lnTo>
                      <a:pt x="176536" y="211315"/>
                    </a:lnTo>
                    <a:lnTo>
                      <a:pt x="172426" y="217951"/>
                    </a:lnTo>
                    <a:lnTo>
                      <a:pt x="135639" y="243615"/>
                    </a:lnTo>
                    <a:lnTo>
                      <a:pt x="119865" y="245052"/>
                    </a:lnTo>
                    <a:lnTo>
                      <a:pt x="105770" y="244068"/>
                    </a:lnTo>
                    <a:lnTo>
                      <a:pt x="92568" y="239813"/>
                    </a:lnTo>
                    <a:lnTo>
                      <a:pt x="79474" y="231437"/>
                    </a:lnTo>
                    <a:lnTo>
                      <a:pt x="67383" y="221443"/>
                    </a:lnTo>
                    <a:lnTo>
                      <a:pt x="54589" y="211582"/>
                    </a:lnTo>
                    <a:lnTo>
                      <a:pt x="40854" y="203461"/>
                    </a:lnTo>
                    <a:lnTo>
                      <a:pt x="25936" y="198685"/>
                    </a:lnTo>
                    <a:lnTo>
                      <a:pt x="19520" y="198077"/>
                    </a:lnTo>
                    <a:lnTo>
                      <a:pt x="12995" y="198260"/>
                    </a:lnTo>
                    <a:lnTo>
                      <a:pt x="6457" y="199112"/>
                    </a:lnTo>
                    <a:lnTo>
                      <a:pt x="0" y="200506"/>
                    </a:lnTo>
                    <a:lnTo>
                      <a:pt x="22049" y="210896"/>
                    </a:lnTo>
                    <a:lnTo>
                      <a:pt x="32141" y="215962"/>
                    </a:lnTo>
                    <a:lnTo>
                      <a:pt x="41129" y="221050"/>
                    </a:lnTo>
                    <a:lnTo>
                      <a:pt x="69361" y="240869"/>
                    </a:lnTo>
                    <a:lnTo>
                      <a:pt x="108162" y="267168"/>
                    </a:lnTo>
                    <a:lnTo>
                      <a:pt x="147119" y="286209"/>
                    </a:lnTo>
                    <a:lnTo>
                      <a:pt x="175816" y="284253"/>
                    </a:lnTo>
                    <a:lnTo>
                      <a:pt x="186805" y="271523"/>
                    </a:lnTo>
                    <a:lnTo>
                      <a:pt x="196541" y="255175"/>
                    </a:lnTo>
                    <a:lnTo>
                      <a:pt x="205519" y="238050"/>
                    </a:lnTo>
                    <a:lnTo>
                      <a:pt x="214234" y="222987"/>
                    </a:lnTo>
                    <a:lnTo>
                      <a:pt x="227487" y="205022"/>
                    </a:lnTo>
                    <a:lnTo>
                      <a:pt x="243353" y="182889"/>
                    </a:lnTo>
                    <a:lnTo>
                      <a:pt x="255914" y="159515"/>
                    </a:lnTo>
                    <a:lnTo>
                      <a:pt x="259248" y="137828"/>
                    </a:lnTo>
                    <a:lnTo>
                      <a:pt x="258515" y="134414"/>
                    </a:lnTo>
                    <a:lnTo>
                      <a:pt x="257918" y="132791"/>
                    </a:lnTo>
                    <a:lnTo>
                      <a:pt x="248206" y="118857"/>
                    </a:lnTo>
                    <a:lnTo>
                      <a:pt x="233030" y="107821"/>
                    </a:lnTo>
                    <a:lnTo>
                      <a:pt x="200988" y="91033"/>
                    </a:lnTo>
                    <a:lnTo>
                      <a:pt x="114993" y="31279"/>
                    </a:lnTo>
                    <a:lnTo>
                      <a:pt x="63798" y="3851"/>
                    </a:lnTo>
                    <a:lnTo>
                      <a:pt x="2257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79" name="object 387">
                <a:extLst>
                  <a:ext uri="{FF2B5EF4-FFF2-40B4-BE49-F238E27FC236}">
                    <a16:creationId xmlns:a16="http://schemas.microsoft.com/office/drawing/2014/main" id="{C41C5033-DD73-2C1D-DD5B-681F7C4EA318}"/>
                  </a:ext>
                </a:extLst>
              </p:cNvPr>
              <p:cNvSpPr/>
              <p:nvPr/>
            </p:nvSpPr>
            <p:spPr>
              <a:xfrm>
                <a:off x="11659082" y="7555960"/>
                <a:ext cx="191135" cy="175895"/>
              </a:xfrm>
              <a:custGeom>
                <a:avLst/>
                <a:gdLst/>
                <a:ahLst/>
                <a:cxnLst/>
                <a:rect l="l" t="t" r="r" b="b"/>
                <a:pathLst>
                  <a:path w="191134" h="175895">
                    <a:moveTo>
                      <a:pt x="31648" y="71653"/>
                    </a:moveTo>
                    <a:lnTo>
                      <a:pt x="31165" y="65379"/>
                    </a:lnTo>
                    <a:lnTo>
                      <a:pt x="28295" y="59499"/>
                    </a:lnTo>
                    <a:lnTo>
                      <a:pt x="23863" y="54787"/>
                    </a:lnTo>
                    <a:lnTo>
                      <a:pt x="17576" y="51803"/>
                    </a:lnTo>
                    <a:lnTo>
                      <a:pt x="11252" y="51993"/>
                    </a:lnTo>
                    <a:lnTo>
                      <a:pt x="5702" y="55079"/>
                    </a:lnTo>
                    <a:lnTo>
                      <a:pt x="1739" y="60782"/>
                    </a:lnTo>
                    <a:lnTo>
                      <a:pt x="88" y="66865"/>
                    </a:lnTo>
                    <a:lnTo>
                      <a:pt x="0" y="73507"/>
                    </a:lnTo>
                    <a:lnTo>
                      <a:pt x="2044" y="79463"/>
                    </a:lnTo>
                    <a:lnTo>
                      <a:pt x="6781" y="83515"/>
                    </a:lnTo>
                    <a:lnTo>
                      <a:pt x="13944" y="86588"/>
                    </a:lnTo>
                    <a:lnTo>
                      <a:pt x="23914" y="83337"/>
                    </a:lnTo>
                    <a:lnTo>
                      <a:pt x="28905" y="77520"/>
                    </a:lnTo>
                    <a:lnTo>
                      <a:pt x="31648" y="71653"/>
                    </a:lnTo>
                    <a:close/>
                  </a:path>
                  <a:path w="191134" h="175895">
                    <a:moveTo>
                      <a:pt x="89230" y="14211"/>
                    </a:moveTo>
                    <a:lnTo>
                      <a:pt x="88861" y="5600"/>
                    </a:lnTo>
                    <a:lnTo>
                      <a:pt x="82372" y="2590"/>
                    </a:lnTo>
                    <a:lnTo>
                      <a:pt x="76822" y="0"/>
                    </a:lnTo>
                    <a:lnTo>
                      <a:pt x="68973" y="2032"/>
                    </a:lnTo>
                    <a:lnTo>
                      <a:pt x="60947" y="12509"/>
                    </a:lnTo>
                    <a:lnTo>
                      <a:pt x="64236" y="20332"/>
                    </a:lnTo>
                    <a:lnTo>
                      <a:pt x="75450" y="28803"/>
                    </a:lnTo>
                    <a:lnTo>
                      <a:pt x="83172" y="26720"/>
                    </a:lnTo>
                    <a:lnTo>
                      <a:pt x="89230" y="14211"/>
                    </a:lnTo>
                    <a:close/>
                  </a:path>
                  <a:path w="191134" h="175895">
                    <a:moveTo>
                      <a:pt x="160591" y="166128"/>
                    </a:moveTo>
                    <a:lnTo>
                      <a:pt x="158648" y="155359"/>
                    </a:lnTo>
                    <a:lnTo>
                      <a:pt x="156997" y="146151"/>
                    </a:lnTo>
                    <a:lnTo>
                      <a:pt x="150431" y="138150"/>
                    </a:lnTo>
                    <a:lnTo>
                      <a:pt x="137502" y="137426"/>
                    </a:lnTo>
                    <a:lnTo>
                      <a:pt x="133807" y="148475"/>
                    </a:lnTo>
                    <a:lnTo>
                      <a:pt x="134239" y="158292"/>
                    </a:lnTo>
                    <a:lnTo>
                      <a:pt x="135661" y="166230"/>
                    </a:lnTo>
                    <a:lnTo>
                      <a:pt x="138836" y="172161"/>
                    </a:lnTo>
                    <a:lnTo>
                      <a:pt x="143268" y="175552"/>
                    </a:lnTo>
                    <a:lnTo>
                      <a:pt x="148424" y="175831"/>
                    </a:lnTo>
                    <a:lnTo>
                      <a:pt x="154444" y="174218"/>
                    </a:lnTo>
                    <a:lnTo>
                      <a:pt x="160591" y="166128"/>
                    </a:lnTo>
                    <a:close/>
                  </a:path>
                  <a:path w="191134" h="175895">
                    <a:moveTo>
                      <a:pt x="190893" y="63868"/>
                    </a:moveTo>
                    <a:lnTo>
                      <a:pt x="189280" y="57569"/>
                    </a:lnTo>
                    <a:lnTo>
                      <a:pt x="179425" y="53047"/>
                    </a:lnTo>
                    <a:lnTo>
                      <a:pt x="172135" y="52628"/>
                    </a:lnTo>
                    <a:lnTo>
                      <a:pt x="167779" y="61937"/>
                    </a:lnTo>
                    <a:lnTo>
                      <a:pt x="169570" y="68072"/>
                    </a:lnTo>
                    <a:lnTo>
                      <a:pt x="177266" y="75120"/>
                    </a:lnTo>
                    <a:lnTo>
                      <a:pt x="183680" y="72542"/>
                    </a:lnTo>
                    <a:lnTo>
                      <a:pt x="186956" y="68605"/>
                    </a:lnTo>
                    <a:lnTo>
                      <a:pt x="190893" y="6386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0" name="object 388">
                <a:extLst>
                  <a:ext uri="{FF2B5EF4-FFF2-40B4-BE49-F238E27FC236}">
                    <a16:creationId xmlns:a16="http://schemas.microsoft.com/office/drawing/2014/main" id="{DC7930D6-1445-5021-6D95-CC434078DFA2}"/>
                  </a:ext>
                </a:extLst>
              </p:cNvPr>
              <p:cNvSpPr/>
              <p:nvPr/>
            </p:nvSpPr>
            <p:spPr>
              <a:xfrm>
                <a:off x="11609527" y="7528045"/>
                <a:ext cx="70485" cy="106045"/>
              </a:xfrm>
              <a:custGeom>
                <a:avLst/>
                <a:gdLst/>
                <a:ahLst/>
                <a:cxnLst/>
                <a:rect l="l" t="t" r="r" b="b"/>
                <a:pathLst>
                  <a:path w="70484" h="106045">
                    <a:moveTo>
                      <a:pt x="47345" y="33401"/>
                    </a:moveTo>
                    <a:lnTo>
                      <a:pt x="13601" y="62788"/>
                    </a:lnTo>
                    <a:lnTo>
                      <a:pt x="0" y="93980"/>
                    </a:lnTo>
                    <a:lnTo>
                      <a:pt x="762" y="103136"/>
                    </a:lnTo>
                    <a:lnTo>
                      <a:pt x="6273" y="105600"/>
                    </a:lnTo>
                    <a:lnTo>
                      <a:pt x="14173" y="101930"/>
                    </a:lnTo>
                    <a:lnTo>
                      <a:pt x="39839" y="60807"/>
                    </a:lnTo>
                    <a:lnTo>
                      <a:pt x="47345" y="33401"/>
                    </a:lnTo>
                    <a:close/>
                  </a:path>
                  <a:path w="70484" h="106045">
                    <a:moveTo>
                      <a:pt x="70218" y="3568"/>
                    </a:moveTo>
                    <a:lnTo>
                      <a:pt x="67919" y="0"/>
                    </a:lnTo>
                    <a:lnTo>
                      <a:pt x="57175" y="0"/>
                    </a:lnTo>
                    <a:lnTo>
                      <a:pt x="48755" y="7124"/>
                    </a:lnTo>
                    <a:lnTo>
                      <a:pt x="48755" y="17932"/>
                    </a:lnTo>
                    <a:lnTo>
                      <a:pt x="57569" y="21247"/>
                    </a:lnTo>
                    <a:lnTo>
                      <a:pt x="64414" y="21247"/>
                    </a:lnTo>
                    <a:lnTo>
                      <a:pt x="66471" y="20116"/>
                    </a:lnTo>
                    <a:lnTo>
                      <a:pt x="69710" y="10477"/>
                    </a:lnTo>
                    <a:lnTo>
                      <a:pt x="70218" y="8674"/>
                    </a:lnTo>
                    <a:lnTo>
                      <a:pt x="70218" y="3568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1" name="object 389">
                <a:extLst>
                  <a:ext uri="{FF2B5EF4-FFF2-40B4-BE49-F238E27FC236}">
                    <a16:creationId xmlns:a16="http://schemas.microsoft.com/office/drawing/2014/main" id="{1341DDC0-34FB-9E5C-347C-279BA2ABE322}"/>
                  </a:ext>
                </a:extLst>
              </p:cNvPr>
              <p:cNvSpPr/>
              <p:nvPr/>
            </p:nvSpPr>
            <p:spPr>
              <a:xfrm>
                <a:off x="11437835" y="7590454"/>
                <a:ext cx="363855" cy="334645"/>
              </a:xfrm>
              <a:custGeom>
                <a:avLst/>
                <a:gdLst/>
                <a:ahLst/>
                <a:cxnLst/>
                <a:rect l="l" t="t" r="r" b="b"/>
                <a:pathLst>
                  <a:path w="363854" h="334645">
                    <a:moveTo>
                      <a:pt x="94564" y="0"/>
                    </a:moveTo>
                    <a:lnTo>
                      <a:pt x="86666" y="3464"/>
                    </a:lnTo>
                    <a:lnTo>
                      <a:pt x="85055" y="11501"/>
                    </a:lnTo>
                    <a:lnTo>
                      <a:pt x="91258" y="18885"/>
                    </a:lnTo>
                    <a:lnTo>
                      <a:pt x="101308" y="25669"/>
                    </a:lnTo>
                    <a:lnTo>
                      <a:pt x="111241" y="31903"/>
                    </a:lnTo>
                    <a:lnTo>
                      <a:pt x="116982" y="37616"/>
                    </a:lnTo>
                    <a:lnTo>
                      <a:pt x="122139" y="45497"/>
                    </a:lnTo>
                    <a:lnTo>
                      <a:pt x="122635" y="51490"/>
                    </a:lnTo>
                    <a:lnTo>
                      <a:pt x="114393" y="51536"/>
                    </a:lnTo>
                    <a:lnTo>
                      <a:pt x="109178" y="49934"/>
                    </a:lnTo>
                    <a:lnTo>
                      <a:pt x="104257" y="43798"/>
                    </a:lnTo>
                    <a:lnTo>
                      <a:pt x="92346" y="32507"/>
                    </a:lnTo>
                    <a:lnTo>
                      <a:pt x="83119" y="24820"/>
                    </a:lnTo>
                    <a:lnTo>
                      <a:pt x="74202" y="20557"/>
                    </a:lnTo>
                    <a:lnTo>
                      <a:pt x="67044" y="23118"/>
                    </a:lnTo>
                    <a:lnTo>
                      <a:pt x="66570" y="31129"/>
                    </a:lnTo>
                    <a:lnTo>
                      <a:pt x="73910" y="40129"/>
                    </a:lnTo>
                    <a:lnTo>
                      <a:pt x="84819" y="48873"/>
                    </a:lnTo>
                    <a:lnTo>
                      <a:pt x="104425" y="62792"/>
                    </a:lnTo>
                    <a:lnTo>
                      <a:pt x="106058" y="74174"/>
                    </a:lnTo>
                    <a:lnTo>
                      <a:pt x="97807" y="73483"/>
                    </a:lnTo>
                    <a:lnTo>
                      <a:pt x="88404" y="68688"/>
                    </a:lnTo>
                    <a:lnTo>
                      <a:pt x="84865" y="64499"/>
                    </a:lnTo>
                    <a:lnTo>
                      <a:pt x="74619" y="54411"/>
                    </a:lnTo>
                    <a:lnTo>
                      <a:pt x="66640" y="47610"/>
                    </a:lnTo>
                    <a:lnTo>
                      <a:pt x="57868" y="43259"/>
                    </a:lnTo>
                    <a:lnTo>
                      <a:pt x="48657" y="43830"/>
                    </a:lnTo>
                    <a:lnTo>
                      <a:pt x="46011" y="49792"/>
                    </a:lnTo>
                    <a:lnTo>
                      <a:pt x="53210" y="58552"/>
                    </a:lnTo>
                    <a:lnTo>
                      <a:pt x="65017" y="68011"/>
                    </a:lnTo>
                    <a:lnTo>
                      <a:pt x="80069" y="78897"/>
                    </a:lnTo>
                    <a:lnTo>
                      <a:pt x="84006" y="82614"/>
                    </a:lnTo>
                    <a:lnTo>
                      <a:pt x="89472" y="90551"/>
                    </a:lnTo>
                    <a:lnTo>
                      <a:pt x="91504" y="95043"/>
                    </a:lnTo>
                    <a:lnTo>
                      <a:pt x="79881" y="96624"/>
                    </a:lnTo>
                    <a:lnTo>
                      <a:pt x="70227" y="85504"/>
                    </a:lnTo>
                    <a:lnTo>
                      <a:pt x="58182" y="74373"/>
                    </a:lnTo>
                    <a:lnTo>
                      <a:pt x="48942" y="66703"/>
                    </a:lnTo>
                    <a:lnTo>
                      <a:pt x="40280" y="62128"/>
                    </a:lnTo>
                    <a:lnTo>
                      <a:pt x="33830" y="63819"/>
                    </a:lnTo>
                    <a:lnTo>
                      <a:pt x="34072" y="70960"/>
                    </a:lnTo>
                    <a:lnTo>
                      <a:pt x="41673" y="79651"/>
                    </a:lnTo>
                    <a:lnTo>
                      <a:pt x="52572" y="88412"/>
                    </a:lnTo>
                    <a:lnTo>
                      <a:pt x="66604" y="98624"/>
                    </a:lnTo>
                    <a:lnTo>
                      <a:pt x="73703" y="104467"/>
                    </a:lnTo>
                    <a:lnTo>
                      <a:pt x="75232" y="109241"/>
                    </a:lnTo>
                    <a:lnTo>
                      <a:pt x="74452" y="115739"/>
                    </a:lnTo>
                    <a:lnTo>
                      <a:pt x="67534" y="114390"/>
                    </a:lnTo>
                    <a:lnTo>
                      <a:pt x="59036" y="109456"/>
                    </a:lnTo>
                    <a:lnTo>
                      <a:pt x="53515" y="105200"/>
                    </a:lnTo>
                    <a:lnTo>
                      <a:pt x="46274" y="97749"/>
                    </a:lnTo>
                    <a:lnTo>
                      <a:pt x="37853" y="90114"/>
                    </a:lnTo>
                    <a:lnTo>
                      <a:pt x="29193" y="85474"/>
                    </a:lnTo>
                    <a:lnTo>
                      <a:pt x="21233" y="87012"/>
                    </a:lnTo>
                    <a:lnTo>
                      <a:pt x="20058" y="94064"/>
                    </a:lnTo>
                    <a:lnTo>
                      <a:pt x="27841" y="102781"/>
                    </a:lnTo>
                    <a:lnTo>
                      <a:pt x="39660" y="111584"/>
                    </a:lnTo>
                    <a:lnTo>
                      <a:pt x="53201" y="120675"/>
                    </a:lnTo>
                    <a:lnTo>
                      <a:pt x="60834" y="125251"/>
                    </a:lnTo>
                    <a:lnTo>
                      <a:pt x="61243" y="134152"/>
                    </a:lnTo>
                    <a:lnTo>
                      <a:pt x="52866" y="132790"/>
                    </a:lnTo>
                    <a:lnTo>
                      <a:pt x="43767" y="128591"/>
                    </a:lnTo>
                    <a:lnTo>
                      <a:pt x="39599" y="123733"/>
                    </a:lnTo>
                    <a:lnTo>
                      <a:pt x="27503" y="111970"/>
                    </a:lnTo>
                    <a:lnTo>
                      <a:pt x="18291" y="104269"/>
                    </a:lnTo>
                    <a:lnTo>
                      <a:pt x="9111" y="100331"/>
                    </a:lnTo>
                    <a:lnTo>
                      <a:pt x="1213" y="103796"/>
                    </a:lnTo>
                    <a:lnTo>
                      <a:pt x="0" y="112716"/>
                    </a:lnTo>
                    <a:lnTo>
                      <a:pt x="7077" y="122045"/>
                    </a:lnTo>
                    <a:lnTo>
                      <a:pt x="18002" y="130772"/>
                    </a:lnTo>
                    <a:lnTo>
                      <a:pt x="28333" y="137890"/>
                    </a:lnTo>
                    <a:lnTo>
                      <a:pt x="35878" y="145507"/>
                    </a:lnTo>
                    <a:lnTo>
                      <a:pt x="41372" y="154485"/>
                    </a:lnTo>
                    <a:lnTo>
                      <a:pt x="44733" y="161960"/>
                    </a:lnTo>
                    <a:lnTo>
                      <a:pt x="45882" y="165072"/>
                    </a:lnTo>
                    <a:lnTo>
                      <a:pt x="54297" y="191435"/>
                    </a:lnTo>
                    <a:lnTo>
                      <a:pt x="78577" y="214453"/>
                    </a:lnTo>
                    <a:lnTo>
                      <a:pt x="109148" y="234973"/>
                    </a:lnTo>
                    <a:lnTo>
                      <a:pt x="136434" y="253844"/>
                    </a:lnTo>
                    <a:lnTo>
                      <a:pt x="161804" y="277216"/>
                    </a:lnTo>
                    <a:lnTo>
                      <a:pt x="196792" y="308405"/>
                    </a:lnTo>
                    <a:lnTo>
                      <a:pt x="232894" y="332421"/>
                    </a:lnTo>
                    <a:lnTo>
                      <a:pt x="261603" y="334271"/>
                    </a:lnTo>
                    <a:lnTo>
                      <a:pt x="274169" y="323103"/>
                    </a:lnTo>
                    <a:lnTo>
                      <a:pt x="285978" y="308185"/>
                    </a:lnTo>
                    <a:lnTo>
                      <a:pt x="297141" y="292400"/>
                    </a:lnTo>
                    <a:lnTo>
                      <a:pt x="307769" y="278629"/>
                    </a:lnTo>
                    <a:lnTo>
                      <a:pt x="323275" y="262567"/>
                    </a:lnTo>
                    <a:lnTo>
                      <a:pt x="341924" y="242719"/>
                    </a:lnTo>
                    <a:lnTo>
                      <a:pt x="357461" y="221205"/>
                    </a:lnTo>
                    <a:lnTo>
                      <a:pt x="363631" y="200149"/>
                    </a:lnTo>
                    <a:lnTo>
                      <a:pt x="363359" y="196663"/>
                    </a:lnTo>
                    <a:lnTo>
                      <a:pt x="362982" y="194987"/>
                    </a:lnTo>
                    <a:lnTo>
                      <a:pt x="355189" y="179888"/>
                    </a:lnTo>
                    <a:lnTo>
                      <a:pt x="341602" y="166942"/>
                    </a:lnTo>
                    <a:lnTo>
                      <a:pt x="312062" y="146067"/>
                    </a:lnTo>
                    <a:lnTo>
                      <a:pt x="234711" y="75481"/>
                    </a:lnTo>
                    <a:lnTo>
                      <a:pt x="187586" y="41531"/>
                    </a:lnTo>
                    <a:lnTo>
                      <a:pt x="147230" y="32270"/>
                    </a:lnTo>
                    <a:lnTo>
                      <a:pt x="139261" y="32236"/>
                    </a:lnTo>
                    <a:lnTo>
                      <a:pt x="132907" y="29779"/>
                    </a:lnTo>
                    <a:lnTo>
                      <a:pt x="127144" y="25368"/>
                    </a:lnTo>
                    <a:lnTo>
                      <a:pt x="112955" y="11642"/>
                    </a:lnTo>
                    <a:lnTo>
                      <a:pt x="103744" y="3938"/>
                    </a:lnTo>
                    <a:lnTo>
                      <a:pt x="94564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2" name="object 390">
                <a:extLst>
                  <a:ext uri="{FF2B5EF4-FFF2-40B4-BE49-F238E27FC236}">
                    <a16:creationId xmlns:a16="http://schemas.microsoft.com/office/drawing/2014/main" id="{0908B785-C351-EACB-7111-955878D1D32F}"/>
                  </a:ext>
                </a:extLst>
              </p:cNvPr>
              <p:cNvSpPr/>
              <p:nvPr/>
            </p:nvSpPr>
            <p:spPr>
              <a:xfrm>
                <a:off x="11536214" y="7622719"/>
                <a:ext cx="265430" cy="302260"/>
              </a:xfrm>
              <a:custGeom>
                <a:avLst/>
                <a:gdLst/>
                <a:ahLst/>
                <a:cxnLst/>
                <a:rect l="l" t="t" r="r" b="b"/>
                <a:pathLst>
                  <a:path w="265429" h="302259">
                    <a:moveTo>
                      <a:pt x="48846" y="0"/>
                    </a:moveTo>
                    <a:lnTo>
                      <a:pt x="66036" y="18843"/>
                    </a:lnTo>
                    <a:lnTo>
                      <a:pt x="77992" y="30709"/>
                    </a:lnTo>
                    <a:lnTo>
                      <a:pt x="90317" y="40626"/>
                    </a:lnTo>
                    <a:lnTo>
                      <a:pt x="108614" y="53621"/>
                    </a:lnTo>
                    <a:lnTo>
                      <a:pt x="122448" y="64315"/>
                    </a:lnTo>
                    <a:lnTo>
                      <a:pt x="135417" y="76152"/>
                    </a:lnTo>
                    <a:lnTo>
                      <a:pt x="147620" y="88801"/>
                    </a:lnTo>
                    <a:lnTo>
                      <a:pt x="159157" y="101934"/>
                    </a:lnTo>
                    <a:lnTo>
                      <a:pt x="170728" y="113650"/>
                    </a:lnTo>
                    <a:lnTo>
                      <a:pt x="202643" y="151325"/>
                    </a:lnTo>
                    <a:lnTo>
                      <a:pt x="206288" y="179380"/>
                    </a:lnTo>
                    <a:lnTo>
                      <a:pt x="201437" y="193309"/>
                    </a:lnTo>
                    <a:lnTo>
                      <a:pt x="193373" y="206094"/>
                    </a:lnTo>
                    <a:lnTo>
                      <a:pt x="183743" y="218066"/>
                    </a:lnTo>
                    <a:lnTo>
                      <a:pt x="173561" y="229807"/>
                    </a:lnTo>
                    <a:lnTo>
                      <a:pt x="168610" y="235839"/>
                    </a:lnTo>
                    <a:lnTo>
                      <a:pt x="128760" y="256421"/>
                    </a:lnTo>
                    <a:lnTo>
                      <a:pt x="112933" y="255763"/>
                    </a:lnTo>
                    <a:lnTo>
                      <a:pt x="99091" y="252925"/>
                    </a:lnTo>
                    <a:lnTo>
                      <a:pt x="86568" y="246963"/>
                    </a:lnTo>
                    <a:lnTo>
                      <a:pt x="74699" y="236935"/>
                    </a:lnTo>
                    <a:lnTo>
                      <a:pt x="64030" y="225432"/>
                    </a:lnTo>
                    <a:lnTo>
                      <a:pt x="52647" y="213969"/>
                    </a:lnTo>
                    <a:lnTo>
                      <a:pt x="13177" y="195271"/>
                    </a:lnTo>
                    <a:lnTo>
                      <a:pt x="6583" y="195253"/>
                    </a:lnTo>
                    <a:lnTo>
                      <a:pt x="0" y="195784"/>
                    </a:lnTo>
                    <a:lnTo>
                      <a:pt x="20483" y="208989"/>
                    </a:lnTo>
                    <a:lnTo>
                      <a:pt x="29820" y="215343"/>
                    </a:lnTo>
                    <a:lnTo>
                      <a:pt x="38061" y="221574"/>
                    </a:lnTo>
                    <a:lnTo>
                      <a:pt x="63426" y="244947"/>
                    </a:lnTo>
                    <a:lnTo>
                      <a:pt x="98414" y="276140"/>
                    </a:lnTo>
                    <a:lnTo>
                      <a:pt x="134515" y="300160"/>
                    </a:lnTo>
                    <a:lnTo>
                      <a:pt x="163220" y="302011"/>
                    </a:lnTo>
                    <a:lnTo>
                      <a:pt x="175790" y="290842"/>
                    </a:lnTo>
                    <a:lnTo>
                      <a:pt x="187598" y="275920"/>
                    </a:lnTo>
                    <a:lnTo>
                      <a:pt x="198759" y="260131"/>
                    </a:lnTo>
                    <a:lnTo>
                      <a:pt x="209386" y="246358"/>
                    </a:lnTo>
                    <a:lnTo>
                      <a:pt x="224898" y="230299"/>
                    </a:lnTo>
                    <a:lnTo>
                      <a:pt x="243550" y="210454"/>
                    </a:lnTo>
                    <a:lnTo>
                      <a:pt x="259087" y="188944"/>
                    </a:lnTo>
                    <a:lnTo>
                      <a:pt x="265258" y="167890"/>
                    </a:lnTo>
                    <a:lnTo>
                      <a:pt x="264976" y="164403"/>
                    </a:lnTo>
                    <a:lnTo>
                      <a:pt x="264599" y="162717"/>
                    </a:lnTo>
                    <a:lnTo>
                      <a:pt x="256807" y="147624"/>
                    </a:lnTo>
                    <a:lnTo>
                      <a:pt x="243222" y="134681"/>
                    </a:lnTo>
                    <a:lnTo>
                      <a:pt x="213679" y="113808"/>
                    </a:lnTo>
                    <a:lnTo>
                      <a:pt x="136328" y="43219"/>
                    </a:lnTo>
                    <a:lnTo>
                      <a:pt x="89202" y="9267"/>
                    </a:lnTo>
                    <a:lnTo>
                      <a:pt x="48846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3" name="object 391">
                <a:extLst>
                  <a:ext uri="{FF2B5EF4-FFF2-40B4-BE49-F238E27FC236}">
                    <a16:creationId xmlns:a16="http://schemas.microsoft.com/office/drawing/2014/main" id="{2AC2D24C-0A8D-3DD6-4734-49F84FF6862B}"/>
                  </a:ext>
                </a:extLst>
              </p:cNvPr>
              <p:cNvSpPr/>
              <p:nvPr/>
            </p:nvSpPr>
            <p:spPr>
              <a:xfrm>
                <a:off x="11561064" y="7706429"/>
                <a:ext cx="190500" cy="184785"/>
              </a:xfrm>
              <a:custGeom>
                <a:avLst/>
                <a:gdLst/>
                <a:ahLst/>
                <a:cxnLst/>
                <a:rect l="l" t="t" r="r" b="b"/>
                <a:pathLst>
                  <a:path w="190500" h="184784">
                    <a:moveTo>
                      <a:pt x="31965" y="58775"/>
                    </a:moveTo>
                    <a:lnTo>
                      <a:pt x="29895" y="52565"/>
                    </a:lnTo>
                    <a:lnTo>
                      <a:pt x="26111" y="47294"/>
                    </a:lnTo>
                    <a:lnTo>
                      <a:pt x="20281" y="43510"/>
                    </a:lnTo>
                    <a:lnTo>
                      <a:pt x="13995" y="42862"/>
                    </a:lnTo>
                    <a:lnTo>
                      <a:pt x="8077" y="45199"/>
                    </a:lnTo>
                    <a:lnTo>
                      <a:pt x="3390" y="50330"/>
                    </a:lnTo>
                    <a:lnTo>
                      <a:pt x="952" y="56134"/>
                    </a:lnTo>
                    <a:lnTo>
                      <a:pt x="0" y="62699"/>
                    </a:lnTo>
                    <a:lnTo>
                      <a:pt x="1244" y="68884"/>
                    </a:lnTo>
                    <a:lnTo>
                      <a:pt x="5397" y="73533"/>
                    </a:lnTo>
                    <a:lnTo>
                      <a:pt x="12090" y="77520"/>
                    </a:lnTo>
                    <a:lnTo>
                      <a:pt x="22402" y="75615"/>
                    </a:lnTo>
                    <a:lnTo>
                      <a:pt x="28117" y="70497"/>
                    </a:lnTo>
                    <a:lnTo>
                      <a:pt x="31610" y="65062"/>
                    </a:lnTo>
                    <a:lnTo>
                      <a:pt x="31965" y="58775"/>
                    </a:lnTo>
                    <a:close/>
                  </a:path>
                  <a:path w="190500" h="184784">
                    <a:moveTo>
                      <a:pt x="97040" y="7137"/>
                    </a:moveTo>
                    <a:lnTo>
                      <a:pt x="91020" y="3289"/>
                    </a:lnTo>
                    <a:lnTo>
                      <a:pt x="85864" y="0"/>
                    </a:lnTo>
                    <a:lnTo>
                      <a:pt x="77800" y="977"/>
                    </a:lnTo>
                    <a:lnTo>
                      <a:pt x="68465" y="10299"/>
                    </a:lnTo>
                    <a:lnTo>
                      <a:pt x="70688" y="18491"/>
                    </a:lnTo>
                    <a:lnTo>
                      <a:pt x="80695" y="28359"/>
                    </a:lnTo>
                    <a:lnTo>
                      <a:pt x="88620" y="27305"/>
                    </a:lnTo>
                    <a:lnTo>
                      <a:pt x="96278" y="15709"/>
                    </a:lnTo>
                    <a:lnTo>
                      <a:pt x="97040" y="7137"/>
                    </a:lnTo>
                    <a:close/>
                  </a:path>
                  <a:path w="190500" h="184784">
                    <a:moveTo>
                      <a:pt x="146939" y="175717"/>
                    </a:moveTo>
                    <a:lnTo>
                      <a:pt x="146443" y="164795"/>
                    </a:lnTo>
                    <a:lnTo>
                      <a:pt x="146011" y="155448"/>
                    </a:lnTo>
                    <a:lnTo>
                      <a:pt x="140576" y="146659"/>
                    </a:lnTo>
                    <a:lnTo>
                      <a:pt x="127850" y="144233"/>
                    </a:lnTo>
                    <a:lnTo>
                      <a:pt x="122732" y="154686"/>
                    </a:lnTo>
                    <a:lnTo>
                      <a:pt x="120827" y="176123"/>
                    </a:lnTo>
                    <a:lnTo>
                      <a:pt x="126263" y="184696"/>
                    </a:lnTo>
                    <a:lnTo>
                      <a:pt x="139801" y="182930"/>
                    </a:lnTo>
                    <a:lnTo>
                      <a:pt x="146939" y="175717"/>
                    </a:lnTo>
                    <a:close/>
                  </a:path>
                  <a:path w="190500" h="184784">
                    <a:moveTo>
                      <a:pt x="190500" y="78359"/>
                    </a:moveTo>
                    <a:lnTo>
                      <a:pt x="189712" y="71894"/>
                    </a:lnTo>
                    <a:lnTo>
                      <a:pt x="180543" y="66128"/>
                    </a:lnTo>
                    <a:lnTo>
                      <a:pt x="173380" y="64757"/>
                    </a:lnTo>
                    <a:lnTo>
                      <a:pt x="167830" y="73406"/>
                    </a:lnTo>
                    <a:lnTo>
                      <a:pt x="168795" y="79730"/>
                    </a:lnTo>
                    <a:lnTo>
                      <a:pt x="175488" y="87718"/>
                    </a:lnTo>
                    <a:lnTo>
                      <a:pt x="182194" y="85991"/>
                    </a:lnTo>
                    <a:lnTo>
                      <a:pt x="185953" y="82537"/>
                    </a:lnTo>
                    <a:lnTo>
                      <a:pt x="190500" y="7835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4" name="object 392">
                <a:extLst>
                  <a:ext uri="{FF2B5EF4-FFF2-40B4-BE49-F238E27FC236}">
                    <a16:creationId xmlns:a16="http://schemas.microsoft.com/office/drawing/2014/main" id="{2FEEF3CD-4F25-0CA7-50B7-C5B6E1F8F9A2}"/>
                  </a:ext>
                </a:extLst>
              </p:cNvPr>
              <p:cNvSpPr/>
              <p:nvPr/>
            </p:nvSpPr>
            <p:spPr>
              <a:xfrm>
                <a:off x="11512461" y="7668609"/>
                <a:ext cx="83185" cy="99060"/>
              </a:xfrm>
              <a:custGeom>
                <a:avLst/>
                <a:gdLst/>
                <a:ahLst/>
                <a:cxnLst/>
                <a:rect l="l" t="t" r="r" b="b"/>
                <a:pathLst>
                  <a:path w="83184" h="99059">
                    <a:moveTo>
                      <a:pt x="55397" y="32816"/>
                    </a:moveTo>
                    <a:lnTo>
                      <a:pt x="18072" y="57480"/>
                    </a:lnTo>
                    <a:lnTo>
                      <a:pt x="0" y="95783"/>
                    </a:lnTo>
                    <a:lnTo>
                      <a:pt x="5143" y="98945"/>
                    </a:lnTo>
                    <a:lnTo>
                      <a:pt x="37731" y="70396"/>
                    </a:lnTo>
                    <a:lnTo>
                      <a:pt x="55397" y="32816"/>
                    </a:lnTo>
                    <a:close/>
                  </a:path>
                  <a:path w="83184" h="99059">
                    <a:moveTo>
                      <a:pt x="82778" y="7937"/>
                    </a:moveTo>
                    <a:lnTo>
                      <a:pt x="81280" y="4737"/>
                    </a:lnTo>
                    <a:lnTo>
                      <a:pt x="79781" y="1549"/>
                    </a:lnTo>
                    <a:lnTo>
                      <a:pt x="71107" y="0"/>
                    </a:lnTo>
                    <a:lnTo>
                      <a:pt x="57238" y="8890"/>
                    </a:lnTo>
                    <a:lnTo>
                      <a:pt x="58686" y="17576"/>
                    </a:lnTo>
                    <a:lnTo>
                      <a:pt x="70929" y="24168"/>
                    </a:lnTo>
                    <a:lnTo>
                      <a:pt x="76111" y="22174"/>
                    </a:lnTo>
                    <a:lnTo>
                      <a:pt x="80594" y="13042"/>
                    </a:lnTo>
                    <a:lnTo>
                      <a:pt x="82778" y="793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5" name="object 393">
                <a:extLst>
                  <a:ext uri="{FF2B5EF4-FFF2-40B4-BE49-F238E27FC236}">
                    <a16:creationId xmlns:a16="http://schemas.microsoft.com/office/drawing/2014/main" id="{864E3C83-1DB1-5C25-22D3-B41C1CF3BC47}"/>
                  </a:ext>
                </a:extLst>
              </p:cNvPr>
              <p:cNvSpPr/>
              <p:nvPr/>
            </p:nvSpPr>
            <p:spPr>
              <a:xfrm>
                <a:off x="11309514" y="7735257"/>
                <a:ext cx="361315" cy="338455"/>
              </a:xfrm>
              <a:custGeom>
                <a:avLst/>
                <a:gdLst/>
                <a:ahLst/>
                <a:cxnLst/>
                <a:rect l="l" t="t" r="r" b="b"/>
                <a:pathLst>
                  <a:path w="361315" h="338454">
                    <a:moveTo>
                      <a:pt x="97397" y="0"/>
                    </a:moveTo>
                    <a:lnTo>
                      <a:pt x="89411" y="3265"/>
                    </a:lnTo>
                    <a:lnTo>
                      <a:pt x="87601" y="11260"/>
                    </a:lnTo>
                    <a:lnTo>
                      <a:pt x="93617" y="18799"/>
                    </a:lnTo>
                    <a:lnTo>
                      <a:pt x="103493" y="25835"/>
                    </a:lnTo>
                    <a:lnTo>
                      <a:pt x="113263" y="32322"/>
                    </a:lnTo>
                    <a:lnTo>
                      <a:pt x="118861" y="38178"/>
                    </a:lnTo>
                    <a:lnTo>
                      <a:pt x="123817" y="46188"/>
                    </a:lnTo>
                    <a:lnTo>
                      <a:pt x="124161" y="52192"/>
                    </a:lnTo>
                    <a:lnTo>
                      <a:pt x="115923" y="52028"/>
                    </a:lnTo>
                    <a:lnTo>
                      <a:pt x="110740" y="50290"/>
                    </a:lnTo>
                    <a:lnTo>
                      <a:pt x="105986" y="44039"/>
                    </a:lnTo>
                    <a:lnTo>
                      <a:pt x="94356" y="32443"/>
                    </a:lnTo>
                    <a:lnTo>
                      <a:pt x="85330" y="24524"/>
                    </a:lnTo>
                    <a:lnTo>
                      <a:pt x="76527" y="20033"/>
                    </a:lnTo>
                    <a:lnTo>
                      <a:pt x="69307" y="22406"/>
                    </a:lnTo>
                    <a:lnTo>
                      <a:pt x="68628" y="30407"/>
                    </a:lnTo>
                    <a:lnTo>
                      <a:pt x="75736" y="39593"/>
                    </a:lnTo>
                    <a:lnTo>
                      <a:pt x="86417" y="48612"/>
                    </a:lnTo>
                    <a:lnTo>
                      <a:pt x="105662" y="63023"/>
                    </a:lnTo>
                    <a:lnTo>
                      <a:pt x="107012" y="74447"/>
                    </a:lnTo>
                    <a:lnTo>
                      <a:pt x="98782" y="73546"/>
                    </a:lnTo>
                    <a:lnTo>
                      <a:pt x="89505" y="68510"/>
                    </a:lnTo>
                    <a:lnTo>
                      <a:pt x="86060" y="64237"/>
                    </a:lnTo>
                    <a:lnTo>
                      <a:pt x="76086" y="53890"/>
                    </a:lnTo>
                    <a:lnTo>
                      <a:pt x="68284" y="46886"/>
                    </a:lnTo>
                    <a:lnTo>
                      <a:pt x="59624" y="42314"/>
                    </a:lnTo>
                    <a:lnTo>
                      <a:pt x="50396" y="42657"/>
                    </a:lnTo>
                    <a:lnTo>
                      <a:pt x="47601" y="48546"/>
                    </a:lnTo>
                    <a:lnTo>
                      <a:pt x="54575" y="57484"/>
                    </a:lnTo>
                    <a:lnTo>
                      <a:pt x="66138" y="67238"/>
                    </a:lnTo>
                    <a:lnTo>
                      <a:pt x="80898" y="78509"/>
                    </a:lnTo>
                    <a:lnTo>
                      <a:pt x="84751" y="82310"/>
                    </a:lnTo>
                    <a:lnTo>
                      <a:pt x="90008" y="90394"/>
                    </a:lnTo>
                    <a:lnTo>
                      <a:pt x="91924" y="94938"/>
                    </a:lnTo>
                    <a:lnTo>
                      <a:pt x="80270" y="96215"/>
                    </a:lnTo>
                    <a:lnTo>
                      <a:pt x="70909" y="84865"/>
                    </a:lnTo>
                    <a:lnTo>
                      <a:pt x="59142" y="73429"/>
                    </a:lnTo>
                    <a:lnTo>
                      <a:pt x="50100" y="65525"/>
                    </a:lnTo>
                    <a:lnTo>
                      <a:pt x="41558" y="60732"/>
                    </a:lnTo>
                    <a:lnTo>
                      <a:pt x="35067" y="62258"/>
                    </a:lnTo>
                    <a:lnTo>
                      <a:pt x="35125" y="69402"/>
                    </a:lnTo>
                    <a:lnTo>
                      <a:pt x="42500" y="78283"/>
                    </a:lnTo>
                    <a:lnTo>
                      <a:pt x="53171" y="87318"/>
                    </a:lnTo>
                    <a:lnTo>
                      <a:pt x="66951" y="97891"/>
                    </a:lnTo>
                    <a:lnTo>
                      <a:pt x="73893" y="103912"/>
                    </a:lnTo>
                    <a:lnTo>
                      <a:pt x="75306" y="108718"/>
                    </a:lnTo>
                    <a:lnTo>
                      <a:pt x="74358" y="115194"/>
                    </a:lnTo>
                    <a:lnTo>
                      <a:pt x="67473" y="113669"/>
                    </a:lnTo>
                    <a:lnTo>
                      <a:pt x="59102" y="108522"/>
                    </a:lnTo>
                    <a:lnTo>
                      <a:pt x="53695" y="104131"/>
                    </a:lnTo>
                    <a:lnTo>
                      <a:pt x="46648" y="96494"/>
                    </a:lnTo>
                    <a:lnTo>
                      <a:pt x="38425" y="88645"/>
                    </a:lnTo>
                    <a:lnTo>
                      <a:pt x="29885" y="83788"/>
                    </a:lnTo>
                    <a:lnTo>
                      <a:pt x="21884" y="85127"/>
                    </a:lnTo>
                    <a:lnTo>
                      <a:pt x="20531" y="92140"/>
                    </a:lnTo>
                    <a:lnTo>
                      <a:pt x="28091" y="101050"/>
                    </a:lnTo>
                    <a:lnTo>
                      <a:pt x="39683" y="110153"/>
                    </a:lnTo>
                    <a:lnTo>
                      <a:pt x="52983" y="119587"/>
                    </a:lnTo>
                    <a:lnTo>
                      <a:pt x="60501" y="124351"/>
                    </a:lnTo>
                    <a:lnTo>
                      <a:pt x="60679" y="133261"/>
                    </a:lnTo>
                    <a:lnTo>
                      <a:pt x="52333" y="131691"/>
                    </a:lnTo>
                    <a:lnTo>
                      <a:pt x="43349" y="127262"/>
                    </a:lnTo>
                    <a:lnTo>
                      <a:pt x="39308" y="122298"/>
                    </a:lnTo>
                    <a:lnTo>
                      <a:pt x="27516" y="110235"/>
                    </a:lnTo>
                    <a:lnTo>
                      <a:pt x="18501" y="102296"/>
                    </a:lnTo>
                    <a:lnTo>
                      <a:pt x="9420" y="98124"/>
                    </a:lnTo>
                    <a:lnTo>
                      <a:pt x="1434" y="101388"/>
                    </a:lnTo>
                    <a:lnTo>
                      <a:pt x="0" y="110278"/>
                    </a:lnTo>
                    <a:lnTo>
                      <a:pt x="6840" y="119785"/>
                    </a:lnTo>
                    <a:lnTo>
                      <a:pt x="17540" y="128791"/>
                    </a:lnTo>
                    <a:lnTo>
                      <a:pt x="27685" y="136172"/>
                    </a:lnTo>
                    <a:lnTo>
                      <a:pt x="35038" y="143972"/>
                    </a:lnTo>
                    <a:lnTo>
                      <a:pt x="40304" y="153084"/>
                    </a:lnTo>
                    <a:lnTo>
                      <a:pt x="43474" y="160643"/>
                    </a:lnTo>
                    <a:lnTo>
                      <a:pt x="44543" y="163784"/>
                    </a:lnTo>
                    <a:lnTo>
                      <a:pt x="52283" y="190352"/>
                    </a:lnTo>
                    <a:lnTo>
                      <a:pt x="75971" y="213978"/>
                    </a:lnTo>
                    <a:lnTo>
                      <a:pt x="106013" y="235265"/>
                    </a:lnTo>
                    <a:lnTo>
                      <a:pt x="132813" y="254818"/>
                    </a:lnTo>
                    <a:lnTo>
                      <a:pt x="157578" y="278830"/>
                    </a:lnTo>
                    <a:lnTo>
                      <a:pt x="191762" y="310903"/>
                    </a:lnTo>
                    <a:lnTo>
                      <a:pt x="227240" y="335833"/>
                    </a:lnTo>
                    <a:lnTo>
                      <a:pt x="255887" y="338418"/>
                    </a:lnTo>
                    <a:lnTo>
                      <a:pt x="268736" y="327570"/>
                    </a:lnTo>
                    <a:lnTo>
                      <a:pt x="280921" y="312955"/>
                    </a:lnTo>
                    <a:lnTo>
                      <a:pt x="292481" y="297456"/>
                    </a:lnTo>
                    <a:lnTo>
                      <a:pt x="303457" y="283958"/>
                    </a:lnTo>
                    <a:lnTo>
                      <a:pt x="319366" y="268297"/>
                    </a:lnTo>
                    <a:lnTo>
                      <a:pt x="338514" y="248928"/>
                    </a:lnTo>
                    <a:lnTo>
                      <a:pt x="354594" y="227816"/>
                    </a:lnTo>
                    <a:lnTo>
                      <a:pt x="361298" y="206924"/>
                    </a:lnTo>
                    <a:lnTo>
                      <a:pt x="361109" y="203437"/>
                    </a:lnTo>
                    <a:lnTo>
                      <a:pt x="360774" y="201741"/>
                    </a:lnTo>
                    <a:lnTo>
                      <a:pt x="353369" y="186456"/>
                    </a:lnTo>
                    <a:lnTo>
                      <a:pt x="340116" y="173173"/>
                    </a:lnTo>
                    <a:lnTo>
                      <a:pt x="311111" y="151554"/>
                    </a:lnTo>
                    <a:lnTo>
                      <a:pt x="235582" y="79022"/>
                    </a:lnTo>
                    <a:lnTo>
                      <a:pt x="189335" y="43884"/>
                    </a:lnTo>
                    <a:lnTo>
                      <a:pt x="149231" y="33600"/>
                    </a:lnTo>
                    <a:lnTo>
                      <a:pt x="141266" y="33363"/>
                    </a:lnTo>
                    <a:lnTo>
                      <a:pt x="134977" y="30746"/>
                    </a:lnTo>
                    <a:lnTo>
                      <a:pt x="129329" y="26190"/>
                    </a:lnTo>
                    <a:lnTo>
                      <a:pt x="115493" y="12103"/>
                    </a:lnTo>
                    <a:lnTo>
                      <a:pt x="106477" y="4169"/>
                    </a:lnTo>
                    <a:lnTo>
                      <a:pt x="9739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6" name="object 394">
                <a:extLst>
                  <a:ext uri="{FF2B5EF4-FFF2-40B4-BE49-F238E27FC236}">
                    <a16:creationId xmlns:a16="http://schemas.microsoft.com/office/drawing/2014/main" id="{FCAC469A-2545-2199-D534-843CAD5E37A4}"/>
                  </a:ext>
                </a:extLst>
              </p:cNvPr>
              <p:cNvSpPr/>
              <p:nvPr/>
            </p:nvSpPr>
            <p:spPr>
              <a:xfrm>
                <a:off x="11404932" y="7768858"/>
                <a:ext cx="266065" cy="305435"/>
              </a:xfrm>
              <a:custGeom>
                <a:avLst/>
                <a:gdLst/>
                <a:ahLst/>
                <a:cxnLst/>
                <a:rect l="l" t="t" r="r" b="b"/>
                <a:pathLst>
                  <a:path w="266065" h="305434">
                    <a:moveTo>
                      <a:pt x="53809" y="0"/>
                    </a:moveTo>
                    <a:lnTo>
                      <a:pt x="70512" y="19272"/>
                    </a:lnTo>
                    <a:lnTo>
                      <a:pt x="82162" y="31438"/>
                    </a:lnTo>
                    <a:lnTo>
                      <a:pt x="94232" y="41664"/>
                    </a:lnTo>
                    <a:lnTo>
                      <a:pt x="112195" y="55118"/>
                    </a:lnTo>
                    <a:lnTo>
                      <a:pt x="125754" y="66160"/>
                    </a:lnTo>
                    <a:lnTo>
                      <a:pt x="138418" y="78322"/>
                    </a:lnTo>
                    <a:lnTo>
                      <a:pt x="150295" y="91276"/>
                    </a:lnTo>
                    <a:lnTo>
                      <a:pt x="161492" y="104698"/>
                    </a:lnTo>
                    <a:lnTo>
                      <a:pt x="172761" y="116705"/>
                    </a:lnTo>
                    <a:lnTo>
                      <a:pt x="203711" y="155178"/>
                    </a:lnTo>
                    <a:lnTo>
                      <a:pt x="207030" y="167911"/>
                    </a:lnTo>
                    <a:lnTo>
                      <a:pt x="206642" y="183318"/>
                    </a:lnTo>
                    <a:lnTo>
                      <a:pt x="201434" y="197122"/>
                    </a:lnTo>
                    <a:lnTo>
                      <a:pt x="193049" y="209696"/>
                    </a:lnTo>
                    <a:lnTo>
                      <a:pt x="183125" y="221417"/>
                    </a:lnTo>
                    <a:lnTo>
                      <a:pt x="172643" y="232898"/>
                    </a:lnTo>
                    <a:lnTo>
                      <a:pt x="167540" y="238804"/>
                    </a:lnTo>
                    <a:lnTo>
                      <a:pt x="127179" y="258358"/>
                    </a:lnTo>
                    <a:lnTo>
                      <a:pt x="111377" y="257301"/>
                    </a:lnTo>
                    <a:lnTo>
                      <a:pt x="97613" y="254115"/>
                    </a:lnTo>
                    <a:lnTo>
                      <a:pt x="85244" y="247839"/>
                    </a:lnTo>
                    <a:lnTo>
                      <a:pt x="73631" y="237511"/>
                    </a:lnTo>
                    <a:lnTo>
                      <a:pt x="63258" y="225742"/>
                    </a:lnTo>
                    <a:lnTo>
                      <a:pt x="52171" y="213992"/>
                    </a:lnTo>
                    <a:lnTo>
                      <a:pt x="13188" y="194296"/>
                    </a:lnTo>
                    <a:lnTo>
                      <a:pt x="6595" y="194110"/>
                    </a:lnTo>
                    <a:lnTo>
                      <a:pt x="0" y="194475"/>
                    </a:lnTo>
                    <a:lnTo>
                      <a:pt x="20144" y="208192"/>
                    </a:lnTo>
                    <a:lnTo>
                      <a:pt x="29315" y="214781"/>
                    </a:lnTo>
                    <a:lnTo>
                      <a:pt x="37391" y="221218"/>
                    </a:lnTo>
                    <a:lnTo>
                      <a:pt x="62157" y="245230"/>
                    </a:lnTo>
                    <a:lnTo>
                      <a:pt x="96342" y="277303"/>
                    </a:lnTo>
                    <a:lnTo>
                      <a:pt x="131823" y="302233"/>
                    </a:lnTo>
                    <a:lnTo>
                      <a:pt x="160476" y="304817"/>
                    </a:lnTo>
                    <a:lnTo>
                      <a:pt x="173323" y="293970"/>
                    </a:lnTo>
                    <a:lnTo>
                      <a:pt x="185506" y="279354"/>
                    </a:lnTo>
                    <a:lnTo>
                      <a:pt x="197066" y="263852"/>
                    </a:lnTo>
                    <a:lnTo>
                      <a:pt x="208046" y="250348"/>
                    </a:lnTo>
                    <a:lnTo>
                      <a:pt x="223954" y="234692"/>
                    </a:lnTo>
                    <a:lnTo>
                      <a:pt x="243099" y="215327"/>
                    </a:lnTo>
                    <a:lnTo>
                      <a:pt x="259178" y="194216"/>
                    </a:lnTo>
                    <a:lnTo>
                      <a:pt x="265887" y="173324"/>
                    </a:lnTo>
                    <a:lnTo>
                      <a:pt x="265698" y="169837"/>
                    </a:lnTo>
                    <a:lnTo>
                      <a:pt x="265363" y="168141"/>
                    </a:lnTo>
                    <a:lnTo>
                      <a:pt x="257957" y="152852"/>
                    </a:lnTo>
                    <a:lnTo>
                      <a:pt x="244701" y="139569"/>
                    </a:lnTo>
                    <a:lnTo>
                      <a:pt x="215700" y="117954"/>
                    </a:lnTo>
                    <a:lnTo>
                      <a:pt x="140165" y="45418"/>
                    </a:lnTo>
                    <a:lnTo>
                      <a:pt x="93918" y="10283"/>
                    </a:lnTo>
                    <a:lnTo>
                      <a:pt x="53809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7" name="object 395">
                <a:extLst>
                  <a:ext uri="{FF2B5EF4-FFF2-40B4-BE49-F238E27FC236}">
                    <a16:creationId xmlns:a16="http://schemas.microsoft.com/office/drawing/2014/main" id="{DCD4B3D9-1DD1-366C-8B9D-5B693C11AF95}"/>
                  </a:ext>
                </a:extLst>
              </p:cNvPr>
              <p:cNvSpPr/>
              <p:nvPr/>
            </p:nvSpPr>
            <p:spPr>
              <a:xfrm>
                <a:off x="11431029" y="7854105"/>
                <a:ext cx="190500" cy="186055"/>
              </a:xfrm>
              <a:custGeom>
                <a:avLst/>
                <a:gdLst/>
                <a:ahLst/>
                <a:cxnLst/>
                <a:rect l="l" t="t" r="r" b="b"/>
                <a:pathLst>
                  <a:path w="190500" h="186054">
                    <a:moveTo>
                      <a:pt x="32054" y="57391"/>
                    </a:moveTo>
                    <a:lnTo>
                      <a:pt x="30149" y="51130"/>
                    </a:lnTo>
                    <a:lnTo>
                      <a:pt x="26504" y="45770"/>
                    </a:lnTo>
                    <a:lnTo>
                      <a:pt x="20764" y="41833"/>
                    </a:lnTo>
                    <a:lnTo>
                      <a:pt x="14490" y="41033"/>
                    </a:lnTo>
                    <a:lnTo>
                      <a:pt x="8521" y="43205"/>
                    </a:lnTo>
                    <a:lnTo>
                      <a:pt x="3721" y="48221"/>
                    </a:lnTo>
                    <a:lnTo>
                      <a:pt x="1130" y="53962"/>
                    </a:lnTo>
                    <a:lnTo>
                      <a:pt x="0" y="60502"/>
                    </a:lnTo>
                    <a:lnTo>
                      <a:pt x="1079" y="66713"/>
                    </a:lnTo>
                    <a:lnTo>
                      <a:pt x="5118" y="71462"/>
                    </a:lnTo>
                    <a:lnTo>
                      <a:pt x="11709" y="75615"/>
                    </a:lnTo>
                    <a:lnTo>
                      <a:pt x="22072" y="73977"/>
                    </a:lnTo>
                    <a:lnTo>
                      <a:pt x="27901" y="69011"/>
                    </a:lnTo>
                    <a:lnTo>
                      <a:pt x="31534" y="63652"/>
                    </a:lnTo>
                    <a:lnTo>
                      <a:pt x="32054" y="57391"/>
                    </a:lnTo>
                    <a:close/>
                  </a:path>
                  <a:path w="190500" h="186054">
                    <a:moveTo>
                      <a:pt x="98425" y="7416"/>
                    </a:moveTo>
                    <a:lnTo>
                      <a:pt x="92494" y="3416"/>
                    </a:lnTo>
                    <a:lnTo>
                      <a:pt x="87426" y="0"/>
                    </a:lnTo>
                    <a:lnTo>
                      <a:pt x="79349" y="774"/>
                    </a:lnTo>
                    <a:lnTo>
                      <a:pt x="69773" y="9855"/>
                    </a:lnTo>
                    <a:lnTo>
                      <a:pt x="71793" y="18097"/>
                    </a:lnTo>
                    <a:lnTo>
                      <a:pt x="81534" y="28232"/>
                    </a:lnTo>
                    <a:lnTo>
                      <a:pt x="89484" y="27381"/>
                    </a:lnTo>
                    <a:lnTo>
                      <a:pt x="97447" y="15976"/>
                    </a:lnTo>
                    <a:lnTo>
                      <a:pt x="98425" y="7416"/>
                    </a:lnTo>
                    <a:close/>
                  </a:path>
                  <a:path w="190500" h="186054">
                    <a:moveTo>
                      <a:pt x="144030" y="177215"/>
                    </a:moveTo>
                    <a:lnTo>
                      <a:pt x="143802" y="166281"/>
                    </a:lnTo>
                    <a:lnTo>
                      <a:pt x="143611" y="156933"/>
                    </a:lnTo>
                    <a:lnTo>
                      <a:pt x="138391" y="148005"/>
                    </a:lnTo>
                    <a:lnTo>
                      <a:pt x="125730" y="145249"/>
                    </a:lnTo>
                    <a:lnTo>
                      <a:pt x="120357" y="155587"/>
                    </a:lnTo>
                    <a:lnTo>
                      <a:pt x="117906" y="176961"/>
                    </a:lnTo>
                    <a:lnTo>
                      <a:pt x="123126" y="185661"/>
                    </a:lnTo>
                    <a:lnTo>
                      <a:pt x="136690" y="184251"/>
                    </a:lnTo>
                    <a:lnTo>
                      <a:pt x="144030" y="177215"/>
                    </a:lnTo>
                    <a:close/>
                  </a:path>
                  <a:path w="190500" h="186054">
                    <a:moveTo>
                      <a:pt x="190042" y="81000"/>
                    </a:moveTo>
                    <a:lnTo>
                      <a:pt x="189420" y="74510"/>
                    </a:lnTo>
                    <a:lnTo>
                      <a:pt x="180403" y="68503"/>
                    </a:lnTo>
                    <a:lnTo>
                      <a:pt x="173278" y="66954"/>
                    </a:lnTo>
                    <a:lnTo>
                      <a:pt x="167513" y="75463"/>
                    </a:lnTo>
                    <a:lnTo>
                      <a:pt x="168300" y="81800"/>
                    </a:lnTo>
                    <a:lnTo>
                      <a:pt x="174802" y="89966"/>
                    </a:lnTo>
                    <a:lnTo>
                      <a:pt x="181546" y="88417"/>
                    </a:lnTo>
                    <a:lnTo>
                      <a:pt x="185394" y="85064"/>
                    </a:lnTo>
                    <a:lnTo>
                      <a:pt x="190042" y="8100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8" name="object 396">
                <a:extLst>
                  <a:ext uri="{FF2B5EF4-FFF2-40B4-BE49-F238E27FC236}">
                    <a16:creationId xmlns:a16="http://schemas.microsoft.com/office/drawing/2014/main" id="{75DB50E8-5671-5DA0-EACB-699262009907}"/>
                  </a:ext>
                </a:extLst>
              </p:cNvPr>
              <p:cNvSpPr/>
              <p:nvPr/>
            </p:nvSpPr>
            <p:spPr>
              <a:xfrm>
                <a:off x="11382565" y="7814684"/>
                <a:ext cx="85090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85090" h="97790">
                    <a:moveTo>
                      <a:pt x="56972" y="32410"/>
                    </a:moveTo>
                    <a:lnTo>
                      <a:pt x="19037" y="56121"/>
                    </a:lnTo>
                    <a:lnTo>
                      <a:pt x="0" y="93954"/>
                    </a:lnTo>
                    <a:lnTo>
                      <a:pt x="5067" y="97243"/>
                    </a:lnTo>
                    <a:lnTo>
                      <a:pt x="38366" y="69519"/>
                    </a:lnTo>
                    <a:lnTo>
                      <a:pt x="56972" y="32410"/>
                    </a:lnTo>
                    <a:close/>
                  </a:path>
                  <a:path w="85090" h="97790">
                    <a:moveTo>
                      <a:pt x="84988" y="8229"/>
                    </a:moveTo>
                    <a:lnTo>
                      <a:pt x="83566" y="5003"/>
                    </a:lnTo>
                    <a:lnTo>
                      <a:pt x="82156" y="1778"/>
                    </a:lnTo>
                    <a:lnTo>
                      <a:pt x="73520" y="0"/>
                    </a:lnTo>
                    <a:lnTo>
                      <a:pt x="59423" y="8534"/>
                    </a:lnTo>
                    <a:lnTo>
                      <a:pt x="60655" y="17259"/>
                    </a:lnTo>
                    <a:lnTo>
                      <a:pt x="72732" y="24155"/>
                    </a:lnTo>
                    <a:lnTo>
                      <a:pt x="77952" y="22301"/>
                    </a:lnTo>
                    <a:lnTo>
                      <a:pt x="82664" y="13284"/>
                    </a:lnTo>
                    <a:lnTo>
                      <a:pt x="84988" y="822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89" name="object 397">
                <a:extLst>
                  <a:ext uri="{FF2B5EF4-FFF2-40B4-BE49-F238E27FC236}">
                    <a16:creationId xmlns:a16="http://schemas.microsoft.com/office/drawing/2014/main" id="{FA9951E2-95E9-9A6E-92DD-BE1B25ECD548}"/>
                  </a:ext>
                </a:extLst>
              </p:cNvPr>
              <p:cNvPicPr/>
              <p:nvPr/>
            </p:nvPicPr>
            <p:blipFill>
              <a:blip r:embed="rId246" cstate="print"/>
              <a:stretch>
                <a:fillRect/>
              </a:stretch>
            </p:blipFill>
            <p:spPr>
              <a:xfrm>
                <a:off x="11210073" y="7892659"/>
                <a:ext cx="283545" cy="310063"/>
              </a:xfrm>
              <a:prstGeom prst="rect">
                <a:avLst/>
              </a:prstGeom>
            </p:spPr>
          </p:pic>
          <p:sp>
            <p:nvSpPr>
              <p:cNvPr id="2290" name="object 398">
                <a:extLst>
                  <a:ext uri="{FF2B5EF4-FFF2-40B4-BE49-F238E27FC236}">
                    <a16:creationId xmlns:a16="http://schemas.microsoft.com/office/drawing/2014/main" id="{3640F55A-5582-1E61-AD2B-63FBFEBC1876}"/>
                  </a:ext>
                </a:extLst>
              </p:cNvPr>
              <p:cNvSpPr/>
              <p:nvPr/>
            </p:nvSpPr>
            <p:spPr>
              <a:xfrm>
                <a:off x="11241628" y="7894989"/>
                <a:ext cx="252095" cy="307975"/>
              </a:xfrm>
              <a:custGeom>
                <a:avLst/>
                <a:gdLst/>
                <a:ahLst/>
                <a:cxnLst/>
                <a:rect l="l" t="t" r="r" b="b"/>
                <a:pathLst>
                  <a:path w="252095" h="307975">
                    <a:moveTo>
                      <a:pt x="123510" y="0"/>
                    </a:moveTo>
                    <a:lnTo>
                      <a:pt x="103913" y="2605"/>
                    </a:lnTo>
                    <a:lnTo>
                      <a:pt x="101922" y="15012"/>
                    </a:lnTo>
                    <a:lnTo>
                      <a:pt x="109638" y="28831"/>
                    </a:lnTo>
                    <a:lnTo>
                      <a:pt x="140006" y="64488"/>
                    </a:lnTo>
                    <a:lnTo>
                      <a:pt x="149649" y="78223"/>
                    </a:lnTo>
                    <a:lnTo>
                      <a:pt x="158173" y="92762"/>
                    </a:lnTo>
                    <a:lnTo>
                      <a:pt x="165762" y="107832"/>
                    </a:lnTo>
                    <a:lnTo>
                      <a:pt x="172602" y="123157"/>
                    </a:lnTo>
                    <a:lnTo>
                      <a:pt x="179877" y="137186"/>
                    </a:lnTo>
                    <a:lnTo>
                      <a:pt x="188013" y="150929"/>
                    </a:lnTo>
                    <a:lnTo>
                      <a:pt x="194899" y="165197"/>
                    </a:lnTo>
                    <a:lnTo>
                      <a:pt x="198423" y="180799"/>
                    </a:lnTo>
                    <a:lnTo>
                      <a:pt x="198716" y="185050"/>
                    </a:lnTo>
                    <a:lnTo>
                      <a:pt x="198653" y="189280"/>
                    </a:lnTo>
                    <a:lnTo>
                      <a:pt x="174347" y="228373"/>
                    </a:lnTo>
                    <a:lnTo>
                      <a:pt x="149444" y="244480"/>
                    </a:lnTo>
                    <a:lnTo>
                      <a:pt x="143192" y="248606"/>
                    </a:lnTo>
                    <a:lnTo>
                      <a:pt x="137262" y="253058"/>
                    </a:lnTo>
                    <a:lnTo>
                      <a:pt x="128864" y="257615"/>
                    </a:lnTo>
                    <a:lnTo>
                      <a:pt x="119602" y="259121"/>
                    </a:lnTo>
                    <a:lnTo>
                      <a:pt x="110056" y="258365"/>
                    </a:lnTo>
                    <a:lnTo>
                      <a:pt x="64808" y="235472"/>
                    </a:lnTo>
                    <a:lnTo>
                      <a:pt x="50267" y="209323"/>
                    </a:lnTo>
                    <a:lnTo>
                      <a:pt x="43094" y="195576"/>
                    </a:lnTo>
                    <a:lnTo>
                      <a:pt x="16543" y="168181"/>
                    </a:lnTo>
                    <a:lnTo>
                      <a:pt x="0" y="163930"/>
                    </a:lnTo>
                    <a:lnTo>
                      <a:pt x="15024" y="181864"/>
                    </a:lnTo>
                    <a:lnTo>
                      <a:pt x="21776" y="190343"/>
                    </a:lnTo>
                    <a:lnTo>
                      <a:pt x="27559" y="198400"/>
                    </a:lnTo>
                    <a:lnTo>
                      <a:pt x="44168" y="227040"/>
                    </a:lnTo>
                    <a:lnTo>
                      <a:pt x="67373" y="265587"/>
                    </a:lnTo>
                    <a:lnTo>
                      <a:pt x="93639" y="297874"/>
                    </a:lnTo>
                    <a:lnTo>
                      <a:pt x="119430" y="307737"/>
                    </a:lnTo>
                    <a:lnTo>
                      <a:pt x="134130" y="301070"/>
                    </a:lnTo>
                    <a:lnTo>
                      <a:pt x="149199" y="290750"/>
                    </a:lnTo>
                    <a:lnTo>
                      <a:pt x="163923" y="279450"/>
                    </a:lnTo>
                    <a:lnTo>
                      <a:pt x="177586" y="269843"/>
                    </a:lnTo>
                    <a:lnTo>
                      <a:pt x="219108" y="246640"/>
                    </a:lnTo>
                    <a:lnTo>
                      <a:pt x="251112" y="213793"/>
                    </a:lnTo>
                    <a:lnTo>
                      <a:pt x="251992" y="208861"/>
                    </a:lnTo>
                    <a:lnTo>
                      <a:pt x="249376" y="191988"/>
                    </a:lnTo>
                    <a:lnTo>
                      <a:pt x="241123" y="174460"/>
                    </a:lnTo>
                    <a:lnTo>
                      <a:pt x="230491" y="157994"/>
                    </a:lnTo>
                    <a:lnTo>
                      <a:pt x="220736" y="144308"/>
                    </a:lnTo>
                    <a:lnTo>
                      <a:pt x="202506" y="113923"/>
                    </a:lnTo>
                    <a:lnTo>
                      <a:pt x="177258" y="70109"/>
                    </a:lnTo>
                    <a:lnTo>
                      <a:pt x="149442" y="27318"/>
                    </a:lnTo>
                    <a:lnTo>
                      <a:pt x="123510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1" name="object 399">
                <a:extLst>
                  <a:ext uri="{FF2B5EF4-FFF2-40B4-BE49-F238E27FC236}">
                    <a16:creationId xmlns:a16="http://schemas.microsoft.com/office/drawing/2014/main" id="{8D6E657F-5358-A325-5E18-6E2F61822267}"/>
                  </a:ext>
                </a:extLst>
              </p:cNvPr>
              <p:cNvSpPr/>
              <p:nvPr/>
            </p:nvSpPr>
            <p:spPr>
              <a:xfrm>
                <a:off x="11277829" y="7986261"/>
                <a:ext cx="172085" cy="184785"/>
              </a:xfrm>
              <a:custGeom>
                <a:avLst/>
                <a:gdLst/>
                <a:ahLst/>
                <a:cxnLst/>
                <a:rect l="l" t="t" r="r" b="b"/>
                <a:pathLst>
                  <a:path w="172084" h="184784">
                    <a:moveTo>
                      <a:pt x="32639" y="34925"/>
                    </a:moveTo>
                    <a:lnTo>
                      <a:pt x="28943" y="27774"/>
                    </a:lnTo>
                    <a:lnTo>
                      <a:pt x="24676" y="22631"/>
                    </a:lnTo>
                    <a:lnTo>
                      <a:pt x="19088" y="20256"/>
                    </a:lnTo>
                    <a:lnTo>
                      <a:pt x="13004" y="20713"/>
                    </a:lnTo>
                    <a:lnTo>
                      <a:pt x="7264" y="24091"/>
                    </a:lnTo>
                    <a:lnTo>
                      <a:pt x="3365" y="28714"/>
                    </a:lnTo>
                    <a:lnTo>
                      <a:pt x="622" y="34467"/>
                    </a:lnTo>
                    <a:lnTo>
                      <a:pt x="0" y="40487"/>
                    </a:lnTo>
                    <a:lnTo>
                      <a:pt x="2501" y="45923"/>
                    </a:lnTo>
                    <a:lnTo>
                      <a:pt x="7493" y="51473"/>
                    </a:lnTo>
                    <a:lnTo>
                      <a:pt x="17487" y="52666"/>
                    </a:lnTo>
                    <a:lnTo>
                      <a:pt x="32448" y="45821"/>
                    </a:lnTo>
                    <a:lnTo>
                      <a:pt x="32639" y="34925"/>
                    </a:lnTo>
                    <a:close/>
                  </a:path>
                  <a:path w="172084" h="184784">
                    <a:moveTo>
                      <a:pt x="105384" y="11125"/>
                    </a:moveTo>
                    <a:lnTo>
                      <a:pt x="100965" y="5880"/>
                    </a:lnTo>
                    <a:lnTo>
                      <a:pt x="97167" y="1397"/>
                    </a:lnTo>
                    <a:lnTo>
                      <a:pt x="89509" y="0"/>
                    </a:lnTo>
                    <a:lnTo>
                      <a:pt x="78295" y="5892"/>
                    </a:lnTo>
                    <a:lnTo>
                      <a:pt x="78003" y="14033"/>
                    </a:lnTo>
                    <a:lnTo>
                      <a:pt x="84366" y="25933"/>
                    </a:lnTo>
                    <a:lnTo>
                      <a:pt x="91922" y="27216"/>
                    </a:lnTo>
                    <a:lnTo>
                      <a:pt x="102247" y="18770"/>
                    </a:lnTo>
                    <a:lnTo>
                      <a:pt x="105384" y="11125"/>
                    </a:lnTo>
                    <a:close/>
                  </a:path>
                  <a:path w="172084" h="184784">
                    <a:moveTo>
                      <a:pt x="108115" y="161010"/>
                    </a:moveTo>
                    <a:lnTo>
                      <a:pt x="105613" y="151409"/>
                    </a:lnTo>
                    <a:lnTo>
                      <a:pt x="100558" y="148717"/>
                    </a:lnTo>
                    <a:lnTo>
                      <a:pt x="95885" y="148297"/>
                    </a:lnTo>
                    <a:lnTo>
                      <a:pt x="91109" y="151117"/>
                    </a:lnTo>
                    <a:lnTo>
                      <a:pt x="86766" y="156159"/>
                    </a:lnTo>
                    <a:lnTo>
                      <a:pt x="83413" y="162433"/>
                    </a:lnTo>
                    <a:lnTo>
                      <a:pt x="79146" y="172821"/>
                    </a:lnTo>
                    <a:lnTo>
                      <a:pt x="81686" y="182206"/>
                    </a:lnTo>
                    <a:lnTo>
                      <a:pt x="94589" y="184454"/>
                    </a:lnTo>
                    <a:lnTo>
                      <a:pt x="103200" y="179857"/>
                    </a:lnTo>
                    <a:lnTo>
                      <a:pt x="105854" y="169710"/>
                    </a:lnTo>
                    <a:lnTo>
                      <a:pt x="108115" y="161010"/>
                    </a:lnTo>
                    <a:close/>
                  </a:path>
                  <a:path w="172084" h="184784">
                    <a:moveTo>
                      <a:pt x="171945" y="96850"/>
                    </a:moveTo>
                    <a:lnTo>
                      <a:pt x="165163" y="88938"/>
                    </a:lnTo>
                    <a:lnTo>
                      <a:pt x="158991" y="85648"/>
                    </a:lnTo>
                    <a:lnTo>
                      <a:pt x="151447" y="92011"/>
                    </a:lnTo>
                    <a:lnTo>
                      <a:pt x="150533" y="98069"/>
                    </a:lnTo>
                    <a:lnTo>
                      <a:pt x="154393" y="107302"/>
                    </a:lnTo>
                    <a:lnTo>
                      <a:pt x="161036" y="107645"/>
                    </a:lnTo>
                    <a:lnTo>
                      <a:pt x="165468" y="105537"/>
                    </a:lnTo>
                    <a:lnTo>
                      <a:pt x="170815" y="102997"/>
                    </a:lnTo>
                    <a:lnTo>
                      <a:pt x="171945" y="9685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2" name="object 400">
                <a:extLst>
                  <a:ext uri="{FF2B5EF4-FFF2-40B4-BE49-F238E27FC236}">
                    <a16:creationId xmlns:a16="http://schemas.microsoft.com/office/drawing/2014/main" id="{CB734111-143C-D774-016C-EF83EEDFFD12}"/>
                  </a:ext>
                </a:extLst>
              </p:cNvPr>
              <p:cNvSpPr/>
              <p:nvPr/>
            </p:nvSpPr>
            <p:spPr>
              <a:xfrm>
                <a:off x="11235245" y="7934966"/>
                <a:ext cx="100965" cy="72390"/>
              </a:xfrm>
              <a:custGeom>
                <a:avLst/>
                <a:gdLst/>
                <a:ahLst/>
                <a:cxnLst/>
                <a:rect l="l" t="t" r="r" b="b"/>
                <a:pathLst>
                  <a:path w="100965" h="72390">
                    <a:moveTo>
                      <a:pt x="68694" y="25615"/>
                    </a:moveTo>
                    <a:lnTo>
                      <a:pt x="66103" y="23063"/>
                    </a:lnTo>
                    <a:lnTo>
                      <a:pt x="57429" y="24053"/>
                    </a:lnTo>
                    <a:lnTo>
                      <a:pt x="44069" y="28816"/>
                    </a:lnTo>
                    <a:lnTo>
                      <a:pt x="27444" y="37617"/>
                    </a:lnTo>
                    <a:lnTo>
                      <a:pt x="12357" y="48768"/>
                    </a:lnTo>
                    <a:lnTo>
                      <a:pt x="3022" y="59321"/>
                    </a:lnTo>
                    <a:lnTo>
                      <a:pt x="0" y="67602"/>
                    </a:lnTo>
                    <a:lnTo>
                      <a:pt x="3810" y="71958"/>
                    </a:lnTo>
                    <a:lnTo>
                      <a:pt x="41808" y="55054"/>
                    </a:lnTo>
                    <a:lnTo>
                      <a:pt x="68694" y="25615"/>
                    </a:lnTo>
                    <a:close/>
                  </a:path>
                  <a:path w="100965" h="72390">
                    <a:moveTo>
                      <a:pt x="100876" y="10591"/>
                    </a:moveTo>
                    <a:lnTo>
                      <a:pt x="100406" y="7239"/>
                    </a:lnTo>
                    <a:lnTo>
                      <a:pt x="99936" y="3886"/>
                    </a:lnTo>
                    <a:lnTo>
                      <a:pt x="92430" y="0"/>
                    </a:lnTo>
                    <a:lnTo>
                      <a:pt x="77177" y="4203"/>
                    </a:lnTo>
                    <a:lnTo>
                      <a:pt x="76034" y="12585"/>
                    </a:lnTo>
                    <a:lnTo>
                      <a:pt x="85394" y="22110"/>
                    </a:lnTo>
                    <a:lnTo>
                      <a:pt x="90703" y="21755"/>
                    </a:lnTo>
                    <a:lnTo>
                      <a:pt x="97409" y="14655"/>
                    </a:lnTo>
                    <a:lnTo>
                      <a:pt x="100876" y="10591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293" name="object 401">
                <a:extLst>
                  <a:ext uri="{FF2B5EF4-FFF2-40B4-BE49-F238E27FC236}">
                    <a16:creationId xmlns:a16="http://schemas.microsoft.com/office/drawing/2014/main" id="{13E42C4A-6B0D-5A82-FA34-15EA6EA8E297}"/>
                  </a:ext>
                </a:extLst>
              </p:cNvPr>
              <p:cNvPicPr/>
              <p:nvPr/>
            </p:nvPicPr>
            <p:blipFill>
              <a:blip r:embed="rId247" cstate="print"/>
              <a:stretch>
                <a:fillRect/>
              </a:stretch>
            </p:blipFill>
            <p:spPr>
              <a:xfrm>
                <a:off x="11176832" y="7853164"/>
                <a:ext cx="161618" cy="126289"/>
              </a:xfrm>
              <a:prstGeom prst="rect">
                <a:avLst/>
              </a:prstGeom>
            </p:spPr>
          </p:pic>
          <p:sp>
            <p:nvSpPr>
              <p:cNvPr id="2294" name="object 402">
                <a:extLst>
                  <a:ext uri="{FF2B5EF4-FFF2-40B4-BE49-F238E27FC236}">
                    <a16:creationId xmlns:a16="http://schemas.microsoft.com/office/drawing/2014/main" id="{92F9A9A6-06A2-C10A-308B-64FD8162E0DC}"/>
                  </a:ext>
                </a:extLst>
              </p:cNvPr>
              <p:cNvSpPr/>
              <p:nvPr/>
            </p:nvSpPr>
            <p:spPr>
              <a:xfrm>
                <a:off x="11018278" y="7952606"/>
                <a:ext cx="323850" cy="368935"/>
              </a:xfrm>
              <a:custGeom>
                <a:avLst/>
                <a:gdLst/>
                <a:ahLst/>
                <a:cxnLst/>
                <a:rect l="l" t="t" r="r" b="b"/>
                <a:pathLst>
                  <a:path w="323850" h="368934">
                    <a:moveTo>
                      <a:pt x="123315" y="0"/>
                    </a:moveTo>
                    <a:lnTo>
                      <a:pt x="114750" y="1012"/>
                    </a:lnTo>
                    <a:lnTo>
                      <a:pt x="110868" y="8231"/>
                    </a:lnTo>
                    <a:lnTo>
                      <a:pt x="114650" y="17104"/>
                    </a:lnTo>
                    <a:lnTo>
                      <a:pt x="122285" y="26525"/>
                    </a:lnTo>
                    <a:lnTo>
                      <a:pt x="129965" y="35388"/>
                    </a:lnTo>
                    <a:lnTo>
                      <a:pt x="133792" y="42523"/>
                    </a:lnTo>
                    <a:lnTo>
                      <a:pt x="136428" y="51565"/>
                    </a:lnTo>
                    <a:lnTo>
                      <a:pt x="135157" y="57442"/>
                    </a:lnTo>
                    <a:lnTo>
                      <a:pt x="127263" y="55083"/>
                    </a:lnTo>
                    <a:lnTo>
                      <a:pt x="122740" y="52036"/>
                    </a:lnTo>
                    <a:lnTo>
                      <a:pt x="119818" y="44728"/>
                    </a:lnTo>
                    <a:lnTo>
                      <a:pt x="111719" y="30453"/>
                    </a:lnTo>
                    <a:lnTo>
                      <a:pt x="105133" y="20410"/>
                    </a:lnTo>
                    <a:lnTo>
                      <a:pt x="97848" y="13730"/>
                    </a:lnTo>
                    <a:lnTo>
                      <a:pt x="90259" y="14090"/>
                    </a:lnTo>
                    <a:lnTo>
                      <a:pt x="87467" y="21616"/>
                    </a:lnTo>
                    <a:lnTo>
                      <a:pt x="91862" y="32367"/>
                    </a:lnTo>
                    <a:lnTo>
                      <a:pt x="99746" y="43910"/>
                    </a:lnTo>
                    <a:lnTo>
                      <a:pt x="114447" y="62937"/>
                    </a:lnTo>
                    <a:lnTo>
                      <a:pt x="112688" y="74308"/>
                    </a:lnTo>
                    <a:lnTo>
                      <a:pt x="105002" y="71240"/>
                    </a:lnTo>
                    <a:lnTo>
                      <a:pt x="97400" y="63910"/>
                    </a:lnTo>
                    <a:lnTo>
                      <a:pt x="95233" y="58874"/>
                    </a:lnTo>
                    <a:lnTo>
                      <a:pt x="88382" y="46239"/>
                    </a:lnTo>
                    <a:lnTo>
                      <a:pt x="82732" y="37405"/>
                    </a:lnTo>
                    <a:lnTo>
                      <a:pt x="75607" y="30685"/>
                    </a:lnTo>
                    <a:lnTo>
                      <a:pt x="66626" y="28550"/>
                    </a:lnTo>
                    <a:lnTo>
                      <a:pt x="62357" y="33478"/>
                    </a:lnTo>
                    <a:lnTo>
                      <a:pt x="66690" y="43955"/>
                    </a:lnTo>
                    <a:lnTo>
                      <a:pt x="75227" y="56448"/>
                    </a:lnTo>
                    <a:lnTo>
                      <a:pt x="86448" y="71240"/>
                    </a:lnTo>
                    <a:lnTo>
                      <a:pt x="89139" y="75941"/>
                    </a:lnTo>
                    <a:lnTo>
                      <a:pt x="92050" y="85135"/>
                    </a:lnTo>
                    <a:lnTo>
                      <a:pt x="92678" y="90025"/>
                    </a:lnTo>
                    <a:lnTo>
                      <a:pt x="81107" y="88150"/>
                    </a:lnTo>
                    <a:lnTo>
                      <a:pt x="75118" y="74695"/>
                    </a:lnTo>
                    <a:lnTo>
                      <a:pt x="66833" y="60541"/>
                    </a:lnTo>
                    <a:lnTo>
                      <a:pt x="60231" y="50510"/>
                    </a:lnTo>
                    <a:lnTo>
                      <a:pt x="53279" y="43609"/>
                    </a:lnTo>
                    <a:lnTo>
                      <a:pt x="46616" y="43346"/>
                    </a:lnTo>
                    <a:lnTo>
                      <a:pt x="44763" y="50245"/>
                    </a:lnTo>
                    <a:lnTo>
                      <a:pt x="49497" y="60774"/>
                    </a:lnTo>
                    <a:lnTo>
                      <a:pt x="57367" y="72333"/>
                    </a:lnTo>
                    <a:lnTo>
                      <a:pt x="67820" y="86192"/>
                    </a:lnTo>
                    <a:lnTo>
                      <a:pt x="72898" y="93847"/>
                    </a:lnTo>
                    <a:lnTo>
                      <a:pt x="72982" y="98862"/>
                    </a:lnTo>
                    <a:lnTo>
                      <a:pt x="70339" y="104852"/>
                    </a:lnTo>
                    <a:lnTo>
                      <a:pt x="64112" y="101547"/>
                    </a:lnTo>
                    <a:lnTo>
                      <a:pt x="57420" y="94352"/>
                    </a:lnTo>
                    <a:lnTo>
                      <a:pt x="53381" y="88674"/>
                    </a:lnTo>
                    <a:lnTo>
                      <a:pt x="48628" y="79428"/>
                    </a:lnTo>
                    <a:lnTo>
                      <a:pt x="42801" y="69667"/>
                    </a:lnTo>
                    <a:lnTo>
                      <a:pt x="35868" y="62706"/>
                    </a:lnTo>
                    <a:lnTo>
                      <a:pt x="27800" y="61858"/>
                    </a:lnTo>
                    <a:lnTo>
                      <a:pt x="24620" y="68258"/>
                    </a:lnTo>
                    <a:lnTo>
                      <a:pt x="29525" y="78865"/>
                    </a:lnTo>
                    <a:lnTo>
                      <a:pt x="38266" y="90733"/>
                    </a:lnTo>
                    <a:lnTo>
                      <a:pt x="48564" y="103375"/>
                    </a:lnTo>
                    <a:lnTo>
                      <a:pt x="54543" y="109982"/>
                    </a:lnTo>
                    <a:lnTo>
                      <a:pt x="52333" y="118610"/>
                    </a:lnTo>
                    <a:lnTo>
                      <a:pt x="44711" y="114872"/>
                    </a:lnTo>
                    <a:lnTo>
                      <a:pt x="37234" y="108202"/>
                    </a:lnTo>
                    <a:lnTo>
                      <a:pt x="34659" y="102338"/>
                    </a:lnTo>
                    <a:lnTo>
                      <a:pt x="26523" y="87556"/>
                    </a:lnTo>
                    <a:lnTo>
                      <a:pt x="19957" y="77500"/>
                    </a:lnTo>
                    <a:lnTo>
                      <a:pt x="12324" y="71055"/>
                    </a:lnTo>
                    <a:lnTo>
                      <a:pt x="3759" y="72067"/>
                    </a:lnTo>
                    <a:lnTo>
                      <a:pt x="0" y="80253"/>
                    </a:lnTo>
                    <a:lnTo>
                      <a:pt x="4051" y="91242"/>
                    </a:lnTo>
                    <a:lnTo>
                      <a:pt x="11956" y="102777"/>
                    </a:lnTo>
                    <a:lnTo>
                      <a:pt x="19759" y="112600"/>
                    </a:lnTo>
                    <a:lnTo>
                      <a:pt x="24758" y="122081"/>
                    </a:lnTo>
                    <a:lnTo>
                      <a:pt x="27397" y="132270"/>
                    </a:lnTo>
                    <a:lnTo>
                      <a:pt x="28434" y="140400"/>
                    </a:lnTo>
                    <a:lnTo>
                      <a:pt x="28627" y="143709"/>
                    </a:lnTo>
                    <a:lnTo>
                      <a:pt x="28989" y="171381"/>
                    </a:lnTo>
                    <a:lnTo>
                      <a:pt x="45506" y="200478"/>
                    </a:lnTo>
                    <a:lnTo>
                      <a:pt x="68770" y="229019"/>
                    </a:lnTo>
                    <a:lnTo>
                      <a:pt x="89369" y="255025"/>
                    </a:lnTo>
                    <a:lnTo>
                      <a:pt x="106819" y="284779"/>
                    </a:lnTo>
                    <a:lnTo>
                      <a:pt x="131194" y="324816"/>
                    </a:lnTo>
                    <a:lnTo>
                      <a:pt x="158724" y="358316"/>
                    </a:lnTo>
                    <a:lnTo>
                      <a:pt x="185638" y="368456"/>
                    </a:lnTo>
                    <a:lnTo>
                      <a:pt x="200922" y="361435"/>
                    </a:lnTo>
                    <a:lnTo>
                      <a:pt x="216571" y="350604"/>
                    </a:lnTo>
                    <a:lnTo>
                      <a:pt x="231852" y="338755"/>
                    </a:lnTo>
                    <a:lnTo>
                      <a:pt x="246034" y="328677"/>
                    </a:lnTo>
                    <a:lnTo>
                      <a:pt x="289173" y="304293"/>
                    </a:lnTo>
                    <a:lnTo>
                      <a:pt x="322346" y="269904"/>
                    </a:lnTo>
                    <a:lnTo>
                      <a:pt x="323226" y="264773"/>
                    </a:lnTo>
                    <a:lnTo>
                      <a:pt x="320174" y="248061"/>
                    </a:lnTo>
                    <a:lnTo>
                      <a:pt x="310953" y="231718"/>
                    </a:lnTo>
                    <a:lnTo>
                      <a:pt x="288777" y="203131"/>
                    </a:lnTo>
                    <a:lnTo>
                      <a:pt x="235367" y="113067"/>
                    </a:lnTo>
                    <a:lnTo>
                      <a:pt x="200187" y="66853"/>
                    </a:lnTo>
                    <a:lnTo>
                      <a:pt x="164288" y="46225"/>
                    </a:lnTo>
                    <a:lnTo>
                      <a:pt x="156672" y="43870"/>
                    </a:lnTo>
                    <a:lnTo>
                      <a:pt x="151312" y="39669"/>
                    </a:lnTo>
                    <a:lnTo>
                      <a:pt x="147087" y="33769"/>
                    </a:lnTo>
                    <a:lnTo>
                      <a:pt x="137515" y="16501"/>
                    </a:lnTo>
                    <a:lnTo>
                      <a:pt x="130949" y="6445"/>
                    </a:lnTo>
                    <a:lnTo>
                      <a:pt x="12331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5" name="object 403">
                <a:extLst>
                  <a:ext uri="{FF2B5EF4-FFF2-40B4-BE49-F238E27FC236}">
                    <a16:creationId xmlns:a16="http://schemas.microsoft.com/office/drawing/2014/main" id="{F2D626EF-1711-BBD4-E064-AECC995E9C32}"/>
                  </a:ext>
                </a:extLst>
              </p:cNvPr>
              <p:cNvSpPr/>
              <p:nvPr/>
            </p:nvSpPr>
            <p:spPr>
              <a:xfrm>
                <a:off x="11078762" y="7998828"/>
                <a:ext cx="262890" cy="322580"/>
              </a:xfrm>
              <a:custGeom>
                <a:avLst/>
                <a:gdLst/>
                <a:ahLst/>
                <a:cxnLst/>
                <a:rect l="l" t="t" r="r" b="b"/>
                <a:pathLst>
                  <a:path w="262890" h="322579">
                    <a:moveTo>
                      <a:pt x="103808" y="0"/>
                    </a:moveTo>
                    <a:lnTo>
                      <a:pt x="114752" y="23037"/>
                    </a:lnTo>
                    <a:lnTo>
                      <a:pt x="122727" y="37874"/>
                    </a:lnTo>
                    <a:lnTo>
                      <a:pt x="131627" y="50954"/>
                    </a:lnTo>
                    <a:lnTo>
                      <a:pt x="145346" y="68720"/>
                    </a:lnTo>
                    <a:lnTo>
                      <a:pt x="155457" y="82979"/>
                    </a:lnTo>
                    <a:lnTo>
                      <a:pt x="164412" y="98079"/>
                    </a:lnTo>
                    <a:lnTo>
                      <a:pt x="172400" y="113735"/>
                    </a:lnTo>
                    <a:lnTo>
                      <a:pt x="179607" y="129660"/>
                    </a:lnTo>
                    <a:lnTo>
                      <a:pt x="187258" y="144245"/>
                    </a:lnTo>
                    <a:lnTo>
                      <a:pt x="195806" y="158523"/>
                    </a:lnTo>
                    <a:lnTo>
                      <a:pt x="203053" y="173352"/>
                    </a:lnTo>
                    <a:lnTo>
                      <a:pt x="206799" y="189585"/>
                    </a:lnTo>
                    <a:lnTo>
                      <a:pt x="207124" y="194015"/>
                    </a:lnTo>
                    <a:lnTo>
                      <a:pt x="207082" y="198412"/>
                    </a:lnTo>
                    <a:lnTo>
                      <a:pt x="181969" y="239275"/>
                    </a:lnTo>
                    <a:lnTo>
                      <a:pt x="156102" y="256181"/>
                    </a:lnTo>
                    <a:lnTo>
                      <a:pt x="149608" y="260510"/>
                    </a:lnTo>
                    <a:lnTo>
                      <a:pt x="143451" y="265175"/>
                    </a:lnTo>
                    <a:lnTo>
                      <a:pt x="134731" y="269966"/>
                    </a:lnTo>
                    <a:lnTo>
                      <a:pt x="125091" y="271584"/>
                    </a:lnTo>
                    <a:lnTo>
                      <a:pt x="115139" y="270848"/>
                    </a:lnTo>
                    <a:lnTo>
                      <a:pt x="78125" y="256581"/>
                    </a:lnTo>
                    <a:lnTo>
                      <a:pt x="52601" y="220060"/>
                    </a:lnTo>
                    <a:lnTo>
                      <a:pt x="45056" y="205776"/>
                    </a:lnTo>
                    <a:lnTo>
                      <a:pt x="12753" y="176388"/>
                    </a:lnTo>
                    <a:lnTo>
                      <a:pt x="0" y="173031"/>
                    </a:lnTo>
                    <a:lnTo>
                      <a:pt x="15742" y="191642"/>
                    </a:lnTo>
                    <a:lnTo>
                      <a:pt x="22817" y="200441"/>
                    </a:lnTo>
                    <a:lnTo>
                      <a:pt x="28878" y="208799"/>
                    </a:lnTo>
                    <a:lnTo>
                      <a:pt x="46332" y="238553"/>
                    </a:lnTo>
                    <a:lnTo>
                      <a:pt x="70708" y="278590"/>
                    </a:lnTo>
                    <a:lnTo>
                      <a:pt x="98239" y="312090"/>
                    </a:lnTo>
                    <a:lnTo>
                      <a:pt x="125158" y="322231"/>
                    </a:lnTo>
                    <a:lnTo>
                      <a:pt x="140436" y="315211"/>
                    </a:lnTo>
                    <a:lnTo>
                      <a:pt x="156081" y="304384"/>
                    </a:lnTo>
                    <a:lnTo>
                      <a:pt x="171361" y="292538"/>
                    </a:lnTo>
                    <a:lnTo>
                      <a:pt x="185544" y="282462"/>
                    </a:lnTo>
                    <a:lnTo>
                      <a:pt x="228688" y="258069"/>
                    </a:lnTo>
                    <a:lnTo>
                      <a:pt x="261866" y="223679"/>
                    </a:lnTo>
                    <a:lnTo>
                      <a:pt x="262745" y="218548"/>
                    </a:lnTo>
                    <a:lnTo>
                      <a:pt x="259692" y="201835"/>
                    </a:lnTo>
                    <a:lnTo>
                      <a:pt x="250468" y="185494"/>
                    </a:lnTo>
                    <a:lnTo>
                      <a:pt x="228296" y="156916"/>
                    </a:lnTo>
                    <a:lnTo>
                      <a:pt x="174887" y="66843"/>
                    </a:lnTo>
                    <a:lnTo>
                      <a:pt x="139707" y="20627"/>
                    </a:lnTo>
                    <a:lnTo>
                      <a:pt x="10380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6" name="object 404">
                <a:extLst>
                  <a:ext uri="{FF2B5EF4-FFF2-40B4-BE49-F238E27FC236}">
                    <a16:creationId xmlns:a16="http://schemas.microsoft.com/office/drawing/2014/main" id="{5BA21031-BC41-2847-9FA0-3B683CDD905B}"/>
                  </a:ext>
                </a:extLst>
              </p:cNvPr>
              <p:cNvSpPr/>
              <p:nvPr/>
            </p:nvSpPr>
            <p:spPr>
              <a:xfrm>
                <a:off x="11116310" y="8095519"/>
                <a:ext cx="179705" cy="192405"/>
              </a:xfrm>
              <a:custGeom>
                <a:avLst/>
                <a:gdLst/>
                <a:ahLst/>
                <a:cxnLst/>
                <a:rect l="l" t="t" r="r" b="b"/>
                <a:pathLst>
                  <a:path w="179704" h="192404">
                    <a:moveTo>
                      <a:pt x="32334" y="41922"/>
                    </a:moveTo>
                    <a:lnTo>
                      <a:pt x="32169" y="35382"/>
                    </a:lnTo>
                    <a:lnTo>
                      <a:pt x="30086" y="29248"/>
                    </a:lnTo>
                    <a:lnTo>
                      <a:pt x="25615" y="23914"/>
                    </a:lnTo>
                    <a:lnTo>
                      <a:pt x="19773" y="21463"/>
                    </a:lnTo>
                    <a:lnTo>
                      <a:pt x="13449" y="21971"/>
                    </a:lnTo>
                    <a:lnTo>
                      <a:pt x="7467" y="25514"/>
                    </a:lnTo>
                    <a:lnTo>
                      <a:pt x="3441" y="30365"/>
                    </a:lnTo>
                    <a:lnTo>
                      <a:pt x="609" y="36360"/>
                    </a:lnTo>
                    <a:lnTo>
                      <a:pt x="0" y="42633"/>
                    </a:lnTo>
                    <a:lnTo>
                      <a:pt x="2616" y="48285"/>
                    </a:lnTo>
                    <a:lnTo>
                      <a:pt x="7861" y="54063"/>
                    </a:lnTo>
                    <a:lnTo>
                      <a:pt x="18288" y="55245"/>
                    </a:lnTo>
                    <a:lnTo>
                      <a:pt x="25234" y="52019"/>
                    </a:lnTo>
                    <a:lnTo>
                      <a:pt x="30162" y="47828"/>
                    </a:lnTo>
                    <a:lnTo>
                      <a:pt x="32334" y="41922"/>
                    </a:lnTo>
                    <a:close/>
                  </a:path>
                  <a:path w="179704" h="192404">
                    <a:moveTo>
                      <a:pt x="109639" y="11506"/>
                    </a:moveTo>
                    <a:lnTo>
                      <a:pt x="105003" y="6070"/>
                    </a:lnTo>
                    <a:lnTo>
                      <a:pt x="101028" y="1422"/>
                    </a:lnTo>
                    <a:lnTo>
                      <a:pt x="93040" y="0"/>
                    </a:lnTo>
                    <a:lnTo>
                      <a:pt x="81381" y="6197"/>
                    </a:lnTo>
                    <a:lnTo>
                      <a:pt x="81127" y="14681"/>
                    </a:lnTo>
                    <a:lnTo>
                      <a:pt x="87820" y="27038"/>
                    </a:lnTo>
                    <a:lnTo>
                      <a:pt x="95694" y="28346"/>
                    </a:lnTo>
                    <a:lnTo>
                      <a:pt x="106413" y="19481"/>
                    </a:lnTo>
                    <a:lnTo>
                      <a:pt x="109639" y="11506"/>
                    </a:lnTo>
                    <a:close/>
                  </a:path>
                  <a:path w="179704" h="192404">
                    <a:moveTo>
                      <a:pt x="113245" y="167652"/>
                    </a:moveTo>
                    <a:lnTo>
                      <a:pt x="110604" y="157645"/>
                    </a:lnTo>
                    <a:lnTo>
                      <a:pt x="105308" y="154863"/>
                    </a:lnTo>
                    <a:lnTo>
                      <a:pt x="100444" y="154457"/>
                    </a:lnTo>
                    <a:lnTo>
                      <a:pt x="95478" y="157416"/>
                    </a:lnTo>
                    <a:lnTo>
                      <a:pt x="90982" y="162699"/>
                    </a:lnTo>
                    <a:lnTo>
                      <a:pt x="87515" y="169252"/>
                    </a:lnTo>
                    <a:lnTo>
                      <a:pt x="85521" y="177063"/>
                    </a:lnTo>
                    <a:lnTo>
                      <a:pt x="85940" y="183781"/>
                    </a:lnTo>
                    <a:lnTo>
                      <a:pt x="88557" y="188683"/>
                    </a:lnTo>
                    <a:lnTo>
                      <a:pt x="93129" y="191096"/>
                    </a:lnTo>
                    <a:lnTo>
                      <a:pt x="99275" y="192125"/>
                    </a:lnTo>
                    <a:lnTo>
                      <a:pt x="108216" y="187312"/>
                    </a:lnTo>
                    <a:lnTo>
                      <a:pt x="110934" y="176720"/>
                    </a:lnTo>
                    <a:lnTo>
                      <a:pt x="113245" y="167652"/>
                    </a:lnTo>
                    <a:close/>
                  </a:path>
                  <a:path w="179704" h="192404">
                    <a:moveTo>
                      <a:pt x="179412" y="100469"/>
                    </a:moveTo>
                    <a:lnTo>
                      <a:pt x="172326" y="92265"/>
                    </a:lnTo>
                    <a:lnTo>
                      <a:pt x="165874" y="88861"/>
                    </a:lnTo>
                    <a:lnTo>
                      <a:pt x="158038" y="95529"/>
                    </a:lnTo>
                    <a:lnTo>
                      <a:pt x="157111" y="101854"/>
                    </a:lnTo>
                    <a:lnTo>
                      <a:pt x="161188" y="111455"/>
                    </a:lnTo>
                    <a:lnTo>
                      <a:pt x="168097" y="111760"/>
                    </a:lnTo>
                    <a:lnTo>
                      <a:pt x="172707" y="109550"/>
                    </a:lnTo>
                    <a:lnTo>
                      <a:pt x="178269" y="106883"/>
                    </a:lnTo>
                    <a:lnTo>
                      <a:pt x="179412" y="10046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7" name="object 405">
                <a:extLst>
                  <a:ext uri="{FF2B5EF4-FFF2-40B4-BE49-F238E27FC236}">
                    <a16:creationId xmlns:a16="http://schemas.microsoft.com/office/drawing/2014/main" id="{ADF3F6D1-BE41-AEA7-6403-732749833A2B}"/>
                  </a:ext>
                </a:extLst>
              </p:cNvPr>
              <p:cNvSpPr/>
              <p:nvPr/>
            </p:nvSpPr>
            <p:spPr>
              <a:xfrm>
                <a:off x="11071822" y="8042293"/>
                <a:ext cx="105410" cy="75565"/>
              </a:xfrm>
              <a:custGeom>
                <a:avLst/>
                <a:gdLst/>
                <a:ahLst/>
                <a:cxnLst/>
                <a:rect l="l" t="t" r="r" b="b"/>
                <a:pathLst>
                  <a:path w="105409" h="75565">
                    <a:moveTo>
                      <a:pt x="71335" y="26797"/>
                    </a:moveTo>
                    <a:lnTo>
                      <a:pt x="68630" y="24155"/>
                    </a:lnTo>
                    <a:lnTo>
                      <a:pt x="59601" y="25222"/>
                    </a:lnTo>
                    <a:lnTo>
                      <a:pt x="45707" y="30264"/>
                    </a:lnTo>
                    <a:lnTo>
                      <a:pt x="28448" y="39522"/>
                    </a:lnTo>
                    <a:lnTo>
                      <a:pt x="12776" y="51219"/>
                    </a:lnTo>
                    <a:lnTo>
                      <a:pt x="3111" y="62242"/>
                    </a:lnTo>
                    <a:lnTo>
                      <a:pt x="0" y="70891"/>
                    </a:lnTo>
                    <a:lnTo>
                      <a:pt x="3987" y="75412"/>
                    </a:lnTo>
                    <a:lnTo>
                      <a:pt x="43484" y="57594"/>
                    </a:lnTo>
                    <a:lnTo>
                      <a:pt x="71335" y="26797"/>
                    </a:lnTo>
                    <a:close/>
                  </a:path>
                  <a:path w="105409" h="75565">
                    <a:moveTo>
                      <a:pt x="104787" y="10985"/>
                    </a:moveTo>
                    <a:lnTo>
                      <a:pt x="104279" y="7493"/>
                    </a:lnTo>
                    <a:lnTo>
                      <a:pt x="103784" y="4000"/>
                    </a:lnTo>
                    <a:lnTo>
                      <a:pt x="95935" y="0"/>
                    </a:lnTo>
                    <a:lnTo>
                      <a:pt x="80073" y="4457"/>
                    </a:lnTo>
                    <a:lnTo>
                      <a:pt x="78930" y="13195"/>
                    </a:lnTo>
                    <a:lnTo>
                      <a:pt x="88722" y="23063"/>
                    </a:lnTo>
                    <a:lnTo>
                      <a:pt x="94259" y="22669"/>
                    </a:lnTo>
                    <a:lnTo>
                      <a:pt x="101206" y="15227"/>
                    </a:lnTo>
                    <a:lnTo>
                      <a:pt x="104787" y="1098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8" name="object 406">
                <a:extLst>
                  <a:ext uri="{FF2B5EF4-FFF2-40B4-BE49-F238E27FC236}">
                    <a16:creationId xmlns:a16="http://schemas.microsoft.com/office/drawing/2014/main" id="{0C5B8562-D918-E47B-4DDE-1EB577646D4A}"/>
                  </a:ext>
                </a:extLst>
              </p:cNvPr>
              <p:cNvSpPr/>
              <p:nvPr/>
            </p:nvSpPr>
            <p:spPr>
              <a:xfrm>
                <a:off x="10885039" y="8043651"/>
                <a:ext cx="296545" cy="374015"/>
              </a:xfrm>
              <a:custGeom>
                <a:avLst/>
                <a:gdLst/>
                <a:ahLst/>
                <a:cxnLst/>
                <a:rect l="l" t="t" r="r" b="b"/>
                <a:pathLst>
                  <a:path w="296545" h="374015">
                    <a:moveTo>
                      <a:pt x="124215" y="0"/>
                    </a:moveTo>
                    <a:lnTo>
                      <a:pt x="119410" y="6642"/>
                    </a:lnTo>
                    <a:lnTo>
                      <a:pt x="121987" y="15936"/>
                    </a:lnTo>
                    <a:lnTo>
                      <a:pt x="128314" y="26283"/>
                    </a:lnTo>
                    <a:lnTo>
                      <a:pt x="134759" y="36082"/>
                    </a:lnTo>
                    <a:lnTo>
                      <a:pt x="137608" y="43665"/>
                    </a:lnTo>
                    <a:lnTo>
                      <a:pt x="139026" y="52976"/>
                    </a:lnTo>
                    <a:lnTo>
                      <a:pt x="136988" y="58633"/>
                    </a:lnTo>
                    <a:lnTo>
                      <a:pt x="129471" y="55254"/>
                    </a:lnTo>
                    <a:lnTo>
                      <a:pt x="125398" y="51631"/>
                    </a:lnTo>
                    <a:lnTo>
                      <a:pt x="123471" y="44009"/>
                    </a:lnTo>
                    <a:lnTo>
                      <a:pt x="117315" y="28784"/>
                    </a:lnTo>
                    <a:lnTo>
                      <a:pt x="112116" y="17957"/>
                    </a:lnTo>
                    <a:lnTo>
                      <a:pt x="105778" y="10374"/>
                    </a:lnTo>
                    <a:lnTo>
                      <a:pt x="98205" y="9727"/>
                    </a:lnTo>
                    <a:lnTo>
                      <a:pt x="94446" y="16823"/>
                    </a:lnTo>
                    <a:lnTo>
                      <a:pt x="97383" y="28060"/>
                    </a:lnTo>
                    <a:lnTo>
                      <a:pt x="103674" y="40544"/>
                    </a:lnTo>
                    <a:lnTo>
                      <a:pt x="115723" y="61348"/>
                    </a:lnTo>
                    <a:lnTo>
                      <a:pt x="112487" y="72385"/>
                    </a:lnTo>
                    <a:lnTo>
                      <a:pt x="105273" y="68322"/>
                    </a:lnTo>
                    <a:lnTo>
                      <a:pt x="98708" y="60060"/>
                    </a:lnTo>
                    <a:lnTo>
                      <a:pt x="97221" y="54773"/>
                    </a:lnTo>
                    <a:lnTo>
                      <a:pt x="92099" y="41345"/>
                    </a:lnTo>
                    <a:lnTo>
                      <a:pt x="87667" y="31843"/>
                    </a:lnTo>
                    <a:lnTo>
                      <a:pt x="81494" y="24243"/>
                    </a:lnTo>
                    <a:lnTo>
                      <a:pt x="72876" y="20941"/>
                    </a:lnTo>
                    <a:lnTo>
                      <a:pt x="67993" y="25262"/>
                    </a:lnTo>
                    <a:lnTo>
                      <a:pt x="70901" y="36222"/>
                    </a:lnTo>
                    <a:lnTo>
                      <a:pt x="77710" y="49732"/>
                    </a:lnTo>
                    <a:lnTo>
                      <a:pt x="86886" y="65882"/>
                    </a:lnTo>
                    <a:lnTo>
                      <a:pt x="88928" y="70898"/>
                    </a:lnTo>
                    <a:lnTo>
                      <a:pt x="90603" y="80395"/>
                    </a:lnTo>
                    <a:lnTo>
                      <a:pt x="90582" y="85316"/>
                    </a:lnTo>
                    <a:lnTo>
                      <a:pt x="79358" y="81934"/>
                    </a:lnTo>
                    <a:lnTo>
                      <a:pt x="75190" y="67809"/>
                    </a:lnTo>
                    <a:lnTo>
                      <a:pt x="68853" y="52675"/>
                    </a:lnTo>
                    <a:lnTo>
                      <a:pt x="63635" y="41862"/>
                    </a:lnTo>
                    <a:lnTo>
                      <a:pt x="57656" y="34104"/>
                    </a:lnTo>
                    <a:lnTo>
                      <a:pt x="51086" y="32962"/>
                    </a:lnTo>
                    <a:lnTo>
                      <a:pt x="48337" y="39559"/>
                    </a:lnTo>
                    <a:lnTo>
                      <a:pt x="51638" y="50624"/>
                    </a:lnTo>
                    <a:lnTo>
                      <a:pt x="57912" y="63121"/>
                    </a:lnTo>
                    <a:lnTo>
                      <a:pt x="66447" y="78238"/>
                    </a:lnTo>
                    <a:lnTo>
                      <a:pt x="70468" y="86499"/>
                    </a:lnTo>
                    <a:lnTo>
                      <a:pt x="69881" y="91484"/>
                    </a:lnTo>
                    <a:lnTo>
                      <a:pt x="66473" y="97069"/>
                    </a:lnTo>
                    <a:lnTo>
                      <a:pt x="60739" y="92968"/>
                    </a:lnTo>
                    <a:lnTo>
                      <a:pt x="55058" y="84952"/>
                    </a:lnTo>
                    <a:lnTo>
                      <a:pt x="51809" y="78793"/>
                    </a:lnTo>
                    <a:lnTo>
                      <a:pt x="48317" y="69001"/>
                    </a:lnTo>
                    <a:lnTo>
                      <a:pt x="43827" y="58557"/>
                    </a:lnTo>
                    <a:lnTo>
                      <a:pt x="37873" y="50741"/>
                    </a:lnTo>
                    <a:lnTo>
                      <a:pt x="29987" y="48836"/>
                    </a:lnTo>
                    <a:lnTo>
                      <a:pt x="25991" y="54758"/>
                    </a:lnTo>
                    <a:lnTo>
                      <a:pt x="29453" y="65918"/>
                    </a:lnTo>
                    <a:lnTo>
                      <a:pt x="36552" y="78834"/>
                    </a:lnTo>
                    <a:lnTo>
                      <a:pt x="45086" y="92730"/>
                    </a:lnTo>
                    <a:lnTo>
                      <a:pt x="50144" y="100059"/>
                    </a:lnTo>
                    <a:lnTo>
                      <a:pt x="46814" y="108331"/>
                    </a:lnTo>
                    <a:lnTo>
                      <a:pt x="39757" y="103609"/>
                    </a:lnTo>
                    <a:lnTo>
                      <a:pt x="33223" y="96018"/>
                    </a:lnTo>
                    <a:lnTo>
                      <a:pt x="31443" y="89861"/>
                    </a:lnTo>
                    <a:lnTo>
                      <a:pt x="25328" y="74141"/>
                    </a:lnTo>
                    <a:lnTo>
                      <a:pt x="20147" y="63305"/>
                    </a:lnTo>
                    <a:lnTo>
                      <a:pt x="13431" y="55907"/>
                    </a:lnTo>
                    <a:lnTo>
                      <a:pt x="4805" y="55778"/>
                    </a:lnTo>
                    <a:lnTo>
                      <a:pt x="0" y="63394"/>
                    </a:lnTo>
                    <a:lnTo>
                      <a:pt x="2565" y="74822"/>
                    </a:lnTo>
                    <a:lnTo>
                      <a:pt x="8879" y="87298"/>
                    </a:lnTo>
                    <a:lnTo>
                      <a:pt x="15318" y="98059"/>
                    </a:lnTo>
                    <a:lnTo>
                      <a:pt x="19022" y="108123"/>
                    </a:lnTo>
                    <a:lnTo>
                      <a:pt x="20293" y="118573"/>
                    </a:lnTo>
                    <a:lnTo>
                      <a:pt x="20246" y="126771"/>
                    </a:lnTo>
                    <a:lnTo>
                      <a:pt x="19998" y="130079"/>
                    </a:lnTo>
                    <a:lnTo>
                      <a:pt x="16703" y="157555"/>
                    </a:lnTo>
                    <a:lnTo>
                      <a:pt x="29232" y="188576"/>
                    </a:lnTo>
                    <a:lnTo>
                      <a:pt x="48521" y="219937"/>
                    </a:lnTo>
                    <a:lnTo>
                      <a:pt x="65505" y="248432"/>
                    </a:lnTo>
                    <a:lnTo>
                      <a:pt x="78876" y="280230"/>
                    </a:lnTo>
                    <a:lnTo>
                      <a:pt x="97751" y="323136"/>
                    </a:lnTo>
                    <a:lnTo>
                      <a:pt x="120618" y="359980"/>
                    </a:lnTo>
                    <a:lnTo>
                      <a:pt x="145963" y="373590"/>
                    </a:lnTo>
                    <a:lnTo>
                      <a:pt x="162035" y="368647"/>
                    </a:lnTo>
                    <a:lnTo>
                      <a:pt x="178972" y="359979"/>
                    </a:lnTo>
                    <a:lnTo>
                      <a:pt x="195682" y="350253"/>
                    </a:lnTo>
                    <a:lnTo>
                      <a:pt x="211071" y="342136"/>
                    </a:lnTo>
                    <a:lnTo>
                      <a:pt x="257056" y="323661"/>
                    </a:lnTo>
                    <a:lnTo>
                      <a:pt x="294482" y="293949"/>
                    </a:lnTo>
                    <a:lnTo>
                      <a:pt x="296032" y="288975"/>
                    </a:lnTo>
                    <a:lnTo>
                      <a:pt x="295216" y="272011"/>
                    </a:lnTo>
                    <a:lnTo>
                      <a:pt x="288233" y="254595"/>
                    </a:lnTo>
                    <a:lnTo>
                      <a:pt x="270022" y="223333"/>
                    </a:lnTo>
                    <a:lnTo>
                      <a:pt x="228979" y="127000"/>
                    </a:lnTo>
                    <a:lnTo>
                      <a:pt x="200209" y="76544"/>
                    </a:lnTo>
                    <a:lnTo>
                      <a:pt x="167344" y="51359"/>
                    </a:lnTo>
                    <a:lnTo>
                      <a:pt x="160108" y="48018"/>
                    </a:lnTo>
                    <a:lnTo>
                      <a:pt x="155349" y="43145"/>
                    </a:lnTo>
                    <a:lnTo>
                      <a:pt x="151938" y="36741"/>
                    </a:lnTo>
                    <a:lnTo>
                      <a:pt x="144732" y="18363"/>
                    </a:lnTo>
                    <a:lnTo>
                      <a:pt x="139552" y="7527"/>
                    </a:lnTo>
                    <a:lnTo>
                      <a:pt x="132837" y="129"/>
                    </a:lnTo>
                    <a:lnTo>
                      <a:pt x="12421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9" name="object 407">
                <a:extLst>
                  <a:ext uri="{FF2B5EF4-FFF2-40B4-BE49-F238E27FC236}">
                    <a16:creationId xmlns:a16="http://schemas.microsoft.com/office/drawing/2014/main" id="{07A478EE-331B-065A-E1E4-24FCEF5A6081}"/>
                  </a:ext>
                </a:extLst>
              </p:cNvPr>
              <p:cNvSpPr/>
              <p:nvPr/>
            </p:nvSpPr>
            <p:spPr>
              <a:xfrm>
                <a:off x="10926632" y="8095012"/>
                <a:ext cx="254635" cy="322580"/>
              </a:xfrm>
              <a:custGeom>
                <a:avLst/>
                <a:gdLst/>
                <a:ahLst/>
                <a:cxnLst/>
                <a:rect l="l" t="t" r="r" b="b"/>
                <a:pathLst>
                  <a:path w="254634" h="322579">
                    <a:moveTo>
                      <a:pt x="125755" y="0"/>
                    </a:moveTo>
                    <a:lnTo>
                      <a:pt x="133560" y="24273"/>
                    </a:lnTo>
                    <a:lnTo>
                      <a:pt x="139504" y="40031"/>
                    </a:lnTo>
                    <a:lnTo>
                      <a:pt x="146598" y="54173"/>
                    </a:lnTo>
                    <a:lnTo>
                      <a:pt x="157848" y="73599"/>
                    </a:lnTo>
                    <a:lnTo>
                      <a:pt x="165992" y="89066"/>
                    </a:lnTo>
                    <a:lnTo>
                      <a:pt x="172875" y="105216"/>
                    </a:lnTo>
                    <a:lnTo>
                      <a:pt x="178723" y="121790"/>
                    </a:lnTo>
                    <a:lnTo>
                      <a:pt x="183764" y="138529"/>
                    </a:lnTo>
                    <a:lnTo>
                      <a:pt x="189422" y="153995"/>
                    </a:lnTo>
                    <a:lnTo>
                      <a:pt x="196012" y="169276"/>
                    </a:lnTo>
                    <a:lnTo>
                      <a:pt x="201239" y="184931"/>
                    </a:lnTo>
                    <a:lnTo>
                      <a:pt x="202810" y="201522"/>
                    </a:lnTo>
                    <a:lnTo>
                      <a:pt x="202548" y="205962"/>
                    </a:lnTo>
                    <a:lnTo>
                      <a:pt x="171628" y="247494"/>
                    </a:lnTo>
                    <a:lnTo>
                      <a:pt x="143761" y="260840"/>
                    </a:lnTo>
                    <a:lnTo>
                      <a:pt x="136754" y="264274"/>
                    </a:lnTo>
                    <a:lnTo>
                      <a:pt x="130037" y="268086"/>
                    </a:lnTo>
                    <a:lnTo>
                      <a:pt x="120759" y="271682"/>
                    </a:lnTo>
                    <a:lnTo>
                      <a:pt x="110988" y="272011"/>
                    </a:lnTo>
                    <a:lnTo>
                      <a:pt x="101221" y="269966"/>
                    </a:lnTo>
                    <a:lnTo>
                      <a:pt x="66416" y="250940"/>
                    </a:lnTo>
                    <a:lnTo>
                      <a:pt x="45938" y="211369"/>
                    </a:lnTo>
                    <a:lnTo>
                      <a:pt x="40344" y="196213"/>
                    </a:lnTo>
                    <a:lnTo>
                      <a:pt x="12205" y="162817"/>
                    </a:lnTo>
                    <a:lnTo>
                      <a:pt x="0" y="157806"/>
                    </a:lnTo>
                    <a:lnTo>
                      <a:pt x="13155" y="178327"/>
                    </a:lnTo>
                    <a:lnTo>
                      <a:pt x="19008" y="187983"/>
                    </a:lnTo>
                    <a:lnTo>
                      <a:pt x="23915" y="197072"/>
                    </a:lnTo>
                    <a:lnTo>
                      <a:pt x="37286" y="228870"/>
                    </a:lnTo>
                    <a:lnTo>
                      <a:pt x="56161" y="271777"/>
                    </a:lnTo>
                    <a:lnTo>
                      <a:pt x="79028" y="308620"/>
                    </a:lnTo>
                    <a:lnTo>
                      <a:pt x="104373" y="322231"/>
                    </a:lnTo>
                    <a:lnTo>
                      <a:pt x="120445" y="317288"/>
                    </a:lnTo>
                    <a:lnTo>
                      <a:pt x="137383" y="308620"/>
                    </a:lnTo>
                    <a:lnTo>
                      <a:pt x="154093" y="298893"/>
                    </a:lnTo>
                    <a:lnTo>
                      <a:pt x="169481" y="290776"/>
                    </a:lnTo>
                    <a:lnTo>
                      <a:pt x="215467" y="272301"/>
                    </a:lnTo>
                    <a:lnTo>
                      <a:pt x="252892" y="242589"/>
                    </a:lnTo>
                    <a:lnTo>
                      <a:pt x="254442" y="237615"/>
                    </a:lnTo>
                    <a:lnTo>
                      <a:pt x="253625" y="220647"/>
                    </a:lnTo>
                    <a:lnTo>
                      <a:pt x="246640" y="203232"/>
                    </a:lnTo>
                    <a:lnTo>
                      <a:pt x="228432" y="171973"/>
                    </a:lnTo>
                    <a:lnTo>
                      <a:pt x="187385" y="75640"/>
                    </a:lnTo>
                    <a:lnTo>
                      <a:pt x="158615" y="25184"/>
                    </a:lnTo>
                    <a:lnTo>
                      <a:pt x="12575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0" name="object 408">
                <a:extLst>
                  <a:ext uri="{FF2B5EF4-FFF2-40B4-BE49-F238E27FC236}">
                    <a16:creationId xmlns:a16="http://schemas.microsoft.com/office/drawing/2014/main" id="{59E1344E-D7BB-7C62-5E1A-5B53391EF54F}"/>
                  </a:ext>
                </a:extLst>
              </p:cNvPr>
              <p:cNvSpPr/>
              <p:nvPr/>
            </p:nvSpPr>
            <p:spPr>
              <a:xfrm>
                <a:off x="10968304" y="8194388"/>
                <a:ext cx="170815" cy="191770"/>
              </a:xfrm>
              <a:custGeom>
                <a:avLst/>
                <a:gdLst/>
                <a:ahLst/>
                <a:cxnLst/>
                <a:rect l="l" t="t" r="r" b="b"/>
                <a:pathLst>
                  <a:path w="170815" h="191770">
                    <a:moveTo>
                      <a:pt x="32854" y="27038"/>
                    </a:moveTo>
                    <a:lnTo>
                      <a:pt x="31597" y="20675"/>
                    </a:lnTo>
                    <a:lnTo>
                      <a:pt x="27863" y="14808"/>
                    </a:lnTo>
                    <a:lnTo>
                      <a:pt x="22402" y="11607"/>
                    </a:lnTo>
                    <a:lnTo>
                      <a:pt x="16065" y="11277"/>
                    </a:lnTo>
                    <a:lnTo>
                      <a:pt x="9677" y="13995"/>
                    </a:lnTo>
                    <a:lnTo>
                      <a:pt x="5041" y="18262"/>
                    </a:lnTo>
                    <a:lnTo>
                      <a:pt x="1435" y="23837"/>
                    </a:lnTo>
                    <a:lnTo>
                      <a:pt x="0" y="29984"/>
                    </a:lnTo>
                    <a:lnTo>
                      <a:pt x="1866" y="35928"/>
                    </a:lnTo>
                    <a:lnTo>
                      <a:pt x="6286" y="42329"/>
                    </a:lnTo>
                    <a:lnTo>
                      <a:pt x="16471" y="44881"/>
                    </a:lnTo>
                    <a:lnTo>
                      <a:pt x="23774" y="42608"/>
                    </a:lnTo>
                    <a:lnTo>
                      <a:pt x="29222" y="39103"/>
                    </a:lnTo>
                    <a:lnTo>
                      <a:pt x="32156" y="33540"/>
                    </a:lnTo>
                    <a:lnTo>
                      <a:pt x="32854" y="27038"/>
                    </a:lnTo>
                    <a:close/>
                  </a:path>
                  <a:path w="170815" h="191770">
                    <a:moveTo>
                      <a:pt x="95758" y="168846"/>
                    </a:moveTo>
                    <a:lnTo>
                      <a:pt x="94449" y="158584"/>
                    </a:lnTo>
                    <a:lnTo>
                      <a:pt x="89585" y="155130"/>
                    </a:lnTo>
                    <a:lnTo>
                      <a:pt x="84810" y="154089"/>
                    </a:lnTo>
                    <a:lnTo>
                      <a:pt x="79489" y="156362"/>
                    </a:lnTo>
                    <a:lnTo>
                      <a:pt x="74333" y="161010"/>
                    </a:lnTo>
                    <a:lnTo>
                      <a:pt x="70040" y="167043"/>
                    </a:lnTo>
                    <a:lnTo>
                      <a:pt x="67030" y="174523"/>
                    </a:lnTo>
                    <a:lnTo>
                      <a:pt x="66560" y="181229"/>
                    </a:lnTo>
                    <a:lnTo>
                      <a:pt x="68503" y="186448"/>
                    </a:lnTo>
                    <a:lnTo>
                      <a:pt x="72720" y="189433"/>
                    </a:lnTo>
                    <a:lnTo>
                      <a:pt x="78689" y="191274"/>
                    </a:lnTo>
                    <a:lnTo>
                      <a:pt x="88176" y="187680"/>
                    </a:lnTo>
                    <a:lnTo>
                      <a:pt x="92265" y="177533"/>
                    </a:lnTo>
                    <a:lnTo>
                      <a:pt x="95758" y="168846"/>
                    </a:lnTo>
                    <a:close/>
                  </a:path>
                  <a:path w="170815" h="191770">
                    <a:moveTo>
                      <a:pt x="112801" y="13589"/>
                    </a:moveTo>
                    <a:lnTo>
                      <a:pt x="108915" y="7594"/>
                    </a:lnTo>
                    <a:lnTo>
                      <a:pt x="105600" y="2451"/>
                    </a:lnTo>
                    <a:lnTo>
                      <a:pt x="97853" y="0"/>
                    </a:lnTo>
                    <a:lnTo>
                      <a:pt x="85496" y="4597"/>
                    </a:lnTo>
                    <a:lnTo>
                      <a:pt x="84112" y="12979"/>
                    </a:lnTo>
                    <a:lnTo>
                      <a:pt x="89103" y="26111"/>
                    </a:lnTo>
                    <a:lnTo>
                      <a:pt x="96748" y="28448"/>
                    </a:lnTo>
                    <a:lnTo>
                      <a:pt x="108534" y="21082"/>
                    </a:lnTo>
                    <a:lnTo>
                      <a:pt x="112801" y="13589"/>
                    </a:lnTo>
                    <a:close/>
                  </a:path>
                  <a:path w="170815" h="191770">
                    <a:moveTo>
                      <a:pt x="170205" y="110985"/>
                    </a:moveTo>
                    <a:lnTo>
                      <a:pt x="164261" y="101930"/>
                    </a:lnTo>
                    <a:lnTo>
                      <a:pt x="158318" y="97701"/>
                    </a:lnTo>
                    <a:lnTo>
                      <a:pt x="149669" y="103276"/>
                    </a:lnTo>
                    <a:lnTo>
                      <a:pt x="147929" y="109423"/>
                    </a:lnTo>
                    <a:lnTo>
                      <a:pt x="150698" y="119481"/>
                    </a:lnTo>
                    <a:lnTo>
                      <a:pt x="157505" y="120700"/>
                    </a:lnTo>
                    <a:lnTo>
                      <a:pt x="162369" y="119113"/>
                    </a:lnTo>
                    <a:lnTo>
                      <a:pt x="168224" y="117195"/>
                    </a:lnTo>
                    <a:lnTo>
                      <a:pt x="170205" y="11098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1" name="object 409">
                <a:extLst>
                  <a:ext uri="{FF2B5EF4-FFF2-40B4-BE49-F238E27FC236}">
                    <a16:creationId xmlns:a16="http://schemas.microsoft.com/office/drawing/2014/main" id="{A760E610-03AD-96DB-D0BC-36136D1944F1}"/>
                  </a:ext>
                </a:extLst>
              </p:cNvPr>
              <p:cNvSpPr/>
              <p:nvPr/>
            </p:nvSpPr>
            <p:spPr>
              <a:xfrm>
                <a:off x="10927512" y="8136133"/>
                <a:ext cx="112395" cy="64135"/>
              </a:xfrm>
              <a:custGeom>
                <a:avLst/>
                <a:gdLst/>
                <a:ahLst/>
                <a:cxnLst/>
                <a:rect l="l" t="t" r="r" b="b"/>
                <a:pathLst>
                  <a:path w="112395" h="64134">
                    <a:moveTo>
                      <a:pt x="76542" y="23317"/>
                    </a:moveTo>
                    <a:lnTo>
                      <a:pt x="74193" y="20345"/>
                    </a:lnTo>
                    <a:lnTo>
                      <a:pt x="65100" y="20218"/>
                    </a:lnTo>
                    <a:lnTo>
                      <a:pt x="50673" y="23368"/>
                    </a:lnTo>
                    <a:lnTo>
                      <a:pt x="32334" y="30264"/>
                    </a:lnTo>
                    <a:lnTo>
                      <a:pt x="15265" y="39789"/>
                    </a:lnTo>
                    <a:lnTo>
                      <a:pt x="4229" y="49453"/>
                    </a:lnTo>
                    <a:lnTo>
                      <a:pt x="0" y="57607"/>
                    </a:lnTo>
                    <a:lnTo>
                      <a:pt x="3352" y="62623"/>
                    </a:lnTo>
                    <a:lnTo>
                      <a:pt x="11988" y="63715"/>
                    </a:lnTo>
                    <a:lnTo>
                      <a:pt x="22428" y="61607"/>
                    </a:lnTo>
                    <a:lnTo>
                      <a:pt x="55600" y="42532"/>
                    </a:lnTo>
                    <a:lnTo>
                      <a:pt x="76542" y="23317"/>
                    </a:lnTo>
                    <a:close/>
                  </a:path>
                  <a:path w="112395" h="64134">
                    <a:moveTo>
                      <a:pt x="111785" y="12065"/>
                    </a:moveTo>
                    <a:lnTo>
                      <a:pt x="111747" y="8534"/>
                    </a:lnTo>
                    <a:lnTo>
                      <a:pt x="111696" y="5003"/>
                    </a:lnTo>
                    <a:lnTo>
                      <a:pt x="104457" y="0"/>
                    </a:lnTo>
                    <a:lnTo>
                      <a:pt x="88150" y="2324"/>
                    </a:lnTo>
                    <a:lnTo>
                      <a:pt x="85864" y="10833"/>
                    </a:lnTo>
                    <a:lnTo>
                      <a:pt x="94272" y="21920"/>
                    </a:lnTo>
                    <a:lnTo>
                      <a:pt x="99796" y="22237"/>
                    </a:lnTo>
                    <a:lnTo>
                      <a:pt x="107670" y="15798"/>
                    </a:lnTo>
                    <a:lnTo>
                      <a:pt x="111785" y="12065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2" name="object 410">
                <a:extLst>
                  <a:ext uri="{FF2B5EF4-FFF2-40B4-BE49-F238E27FC236}">
                    <a16:creationId xmlns:a16="http://schemas.microsoft.com/office/drawing/2014/main" id="{1857FF08-C624-9427-3AE5-052291425DCF}"/>
                  </a:ext>
                </a:extLst>
              </p:cNvPr>
              <p:cNvSpPr/>
              <p:nvPr/>
            </p:nvSpPr>
            <p:spPr>
              <a:xfrm>
                <a:off x="10709189" y="8123047"/>
                <a:ext cx="290830" cy="374015"/>
              </a:xfrm>
              <a:custGeom>
                <a:avLst/>
                <a:gdLst/>
                <a:ahLst/>
                <a:cxnLst/>
                <a:rect l="l" t="t" r="r" b="b"/>
                <a:pathLst>
                  <a:path w="290829" h="374015">
                    <a:moveTo>
                      <a:pt x="125785" y="0"/>
                    </a:moveTo>
                    <a:lnTo>
                      <a:pt x="120812" y="6521"/>
                    </a:lnTo>
                    <a:lnTo>
                      <a:pt x="123151" y="15879"/>
                    </a:lnTo>
                    <a:lnTo>
                      <a:pt x="129213" y="26383"/>
                    </a:lnTo>
                    <a:lnTo>
                      <a:pt x="135407" y="36344"/>
                    </a:lnTo>
                    <a:lnTo>
                      <a:pt x="138063" y="43990"/>
                    </a:lnTo>
                    <a:lnTo>
                      <a:pt x="139245" y="53333"/>
                    </a:lnTo>
                    <a:lnTo>
                      <a:pt x="137065" y="58937"/>
                    </a:lnTo>
                    <a:lnTo>
                      <a:pt x="129638" y="55370"/>
                    </a:lnTo>
                    <a:lnTo>
                      <a:pt x="125648" y="51642"/>
                    </a:lnTo>
                    <a:lnTo>
                      <a:pt x="123921" y="43967"/>
                    </a:lnTo>
                    <a:lnTo>
                      <a:pt x="118155" y="28600"/>
                    </a:lnTo>
                    <a:lnTo>
                      <a:pt x="113233" y="17644"/>
                    </a:lnTo>
                    <a:lnTo>
                      <a:pt x="107089" y="9903"/>
                    </a:lnTo>
                    <a:lnTo>
                      <a:pt x="99534" y="9067"/>
                    </a:lnTo>
                    <a:lnTo>
                      <a:pt x="95595" y="16060"/>
                    </a:lnTo>
                    <a:lnTo>
                      <a:pt x="98246" y="27369"/>
                    </a:lnTo>
                    <a:lnTo>
                      <a:pt x="104219" y="40011"/>
                    </a:lnTo>
                    <a:lnTo>
                      <a:pt x="115743" y="61108"/>
                    </a:lnTo>
                    <a:lnTo>
                      <a:pt x="112225" y="72060"/>
                    </a:lnTo>
                    <a:lnTo>
                      <a:pt x="105105" y="67819"/>
                    </a:lnTo>
                    <a:lnTo>
                      <a:pt x="98759" y="59390"/>
                    </a:lnTo>
                    <a:lnTo>
                      <a:pt x="97409" y="54071"/>
                    </a:lnTo>
                    <a:lnTo>
                      <a:pt x="92627" y="40518"/>
                    </a:lnTo>
                    <a:lnTo>
                      <a:pt x="88438" y="30907"/>
                    </a:lnTo>
                    <a:lnTo>
                      <a:pt x="82461" y="23153"/>
                    </a:lnTo>
                    <a:lnTo>
                      <a:pt x="73933" y="19632"/>
                    </a:lnTo>
                    <a:lnTo>
                      <a:pt x="68939" y="23825"/>
                    </a:lnTo>
                    <a:lnTo>
                      <a:pt x="71569" y="34854"/>
                    </a:lnTo>
                    <a:lnTo>
                      <a:pt x="78035" y="48534"/>
                    </a:lnTo>
                    <a:lnTo>
                      <a:pt x="86791" y="64909"/>
                    </a:lnTo>
                    <a:lnTo>
                      <a:pt x="88707" y="69976"/>
                    </a:lnTo>
                    <a:lnTo>
                      <a:pt x="90142" y="79515"/>
                    </a:lnTo>
                    <a:lnTo>
                      <a:pt x="89995" y="84437"/>
                    </a:lnTo>
                    <a:lnTo>
                      <a:pt x="78854" y="80761"/>
                    </a:lnTo>
                    <a:lnTo>
                      <a:pt x="75053" y="66542"/>
                    </a:lnTo>
                    <a:lnTo>
                      <a:pt x="69101" y="51253"/>
                    </a:lnTo>
                    <a:lnTo>
                      <a:pt x="64160" y="40308"/>
                    </a:lnTo>
                    <a:lnTo>
                      <a:pt x="58380" y="32397"/>
                    </a:lnTo>
                    <a:lnTo>
                      <a:pt x="51839" y="31088"/>
                    </a:lnTo>
                    <a:lnTo>
                      <a:pt x="48922" y="37614"/>
                    </a:lnTo>
                    <a:lnTo>
                      <a:pt x="51943" y="48758"/>
                    </a:lnTo>
                    <a:lnTo>
                      <a:pt x="57898" y="61413"/>
                    </a:lnTo>
                    <a:lnTo>
                      <a:pt x="66048" y="76751"/>
                    </a:lnTo>
                    <a:lnTo>
                      <a:pt x="69860" y="85107"/>
                    </a:lnTo>
                    <a:lnTo>
                      <a:pt x="69148" y="90070"/>
                    </a:lnTo>
                    <a:lnTo>
                      <a:pt x="65598" y="95569"/>
                    </a:lnTo>
                    <a:lnTo>
                      <a:pt x="59971" y="91324"/>
                    </a:lnTo>
                    <a:lnTo>
                      <a:pt x="54495" y="83164"/>
                    </a:lnTo>
                    <a:lnTo>
                      <a:pt x="51399" y="76919"/>
                    </a:lnTo>
                    <a:lnTo>
                      <a:pt x="48157" y="67046"/>
                    </a:lnTo>
                    <a:lnTo>
                      <a:pt x="43935" y="56494"/>
                    </a:lnTo>
                    <a:lnTo>
                      <a:pt x="38184" y="48531"/>
                    </a:lnTo>
                    <a:lnTo>
                      <a:pt x="30353" y="46427"/>
                    </a:lnTo>
                    <a:lnTo>
                      <a:pt x="26205" y="52243"/>
                    </a:lnTo>
                    <a:lnTo>
                      <a:pt x="29379" y="63488"/>
                    </a:lnTo>
                    <a:lnTo>
                      <a:pt x="36143" y="76585"/>
                    </a:lnTo>
                    <a:lnTo>
                      <a:pt x="44332" y="90688"/>
                    </a:lnTo>
                    <a:lnTo>
                      <a:pt x="49190" y="98143"/>
                    </a:lnTo>
                    <a:lnTo>
                      <a:pt x="45651" y="106331"/>
                    </a:lnTo>
                    <a:lnTo>
                      <a:pt x="38719" y="101431"/>
                    </a:lnTo>
                    <a:lnTo>
                      <a:pt x="32384" y="93672"/>
                    </a:lnTo>
                    <a:lnTo>
                      <a:pt x="30761" y="87473"/>
                    </a:lnTo>
                    <a:lnTo>
                      <a:pt x="25043" y="71604"/>
                    </a:lnTo>
                    <a:lnTo>
                      <a:pt x="20141" y="60640"/>
                    </a:lnTo>
                    <a:lnTo>
                      <a:pt x="13618" y="53076"/>
                    </a:lnTo>
                    <a:lnTo>
                      <a:pt x="5003" y="52731"/>
                    </a:lnTo>
                    <a:lnTo>
                      <a:pt x="0" y="60216"/>
                    </a:lnTo>
                    <a:lnTo>
                      <a:pt x="2270" y="71704"/>
                    </a:lnTo>
                    <a:lnTo>
                      <a:pt x="8263" y="84339"/>
                    </a:lnTo>
                    <a:lnTo>
                      <a:pt x="14427" y="95264"/>
                    </a:lnTo>
                    <a:lnTo>
                      <a:pt x="17875" y="105414"/>
                    </a:lnTo>
                    <a:lnTo>
                      <a:pt x="18879" y="115891"/>
                    </a:lnTo>
                    <a:lnTo>
                      <a:pt x="18623" y="124083"/>
                    </a:lnTo>
                    <a:lnTo>
                      <a:pt x="18291" y="127378"/>
                    </a:lnTo>
                    <a:lnTo>
                      <a:pt x="14298" y="154769"/>
                    </a:lnTo>
                    <a:lnTo>
                      <a:pt x="26036" y="186102"/>
                    </a:lnTo>
                    <a:lnTo>
                      <a:pt x="44524" y="217945"/>
                    </a:lnTo>
                    <a:lnTo>
                      <a:pt x="60781" y="246861"/>
                    </a:lnTo>
                    <a:lnTo>
                      <a:pt x="73340" y="278989"/>
                    </a:lnTo>
                    <a:lnTo>
                      <a:pt x="91118" y="322361"/>
                    </a:lnTo>
                    <a:lnTo>
                      <a:pt x="113039" y="359773"/>
                    </a:lnTo>
                    <a:lnTo>
                      <a:pt x="138025" y="374020"/>
                    </a:lnTo>
                    <a:lnTo>
                      <a:pt x="154221" y="369489"/>
                    </a:lnTo>
                    <a:lnTo>
                      <a:pt x="171376" y="361253"/>
                    </a:lnTo>
                    <a:lnTo>
                      <a:pt x="188329" y="351953"/>
                    </a:lnTo>
                    <a:lnTo>
                      <a:pt x="203918" y="344230"/>
                    </a:lnTo>
                    <a:lnTo>
                      <a:pt x="250359" y="326929"/>
                    </a:lnTo>
                    <a:lnTo>
                      <a:pt x="288523" y="298179"/>
                    </a:lnTo>
                    <a:lnTo>
                      <a:pt x="290209" y="293247"/>
                    </a:lnTo>
                    <a:lnTo>
                      <a:pt x="289820" y="276265"/>
                    </a:lnTo>
                    <a:lnTo>
                      <a:pt x="283280" y="258677"/>
                    </a:lnTo>
                    <a:lnTo>
                      <a:pt x="265875" y="226966"/>
                    </a:lnTo>
                    <a:lnTo>
                      <a:pt x="227285" y="129619"/>
                    </a:lnTo>
                    <a:lnTo>
                      <a:pt x="199806" y="78450"/>
                    </a:lnTo>
                    <a:lnTo>
                      <a:pt x="167595" y="52438"/>
                    </a:lnTo>
                    <a:lnTo>
                      <a:pt x="160447" y="48917"/>
                    </a:lnTo>
                    <a:lnTo>
                      <a:pt x="155812" y="43925"/>
                    </a:lnTo>
                    <a:lnTo>
                      <a:pt x="152564" y="37433"/>
                    </a:lnTo>
                    <a:lnTo>
                      <a:pt x="145825" y="18872"/>
                    </a:lnTo>
                    <a:lnTo>
                      <a:pt x="140923" y="7909"/>
                    </a:lnTo>
                    <a:lnTo>
                      <a:pt x="134399" y="344"/>
                    </a:lnTo>
                    <a:lnTo>
                      <a:pt x="12578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3" name="object 411">
                <a:extLst>
                  <a:ext uri="{FF2B5EF4-FFF2-40B4-BE49-F238E27FC236}">
                    <a16:creationId xmlns:a16="http://schemas.microsoft.com/office/drawing/2014/main" id="{662F5871-9E74-D4A0-737B-3D613390156E}"/>
                  </a:ext>
                </a:extLst>
              </p:cNvPr>
              <p:cNvSpPr/>
              <p:nvPr/>
            </p:nvSpPr>
            <p:spPr>
              <a:xfrm>
                <a:off x="10747069" y="8175483"/>
                <a:ext cx="252729" cy="321945"/>
              </a:xfrm>
              <a:custGeom>
                <a:avLst/>
                <a:gdLst/>
                <a:ahLst/>
                <a:cxnLst/>
                <a:rect l="l" t="t" r="r" b="b"/>
                <a:pathLst>
                  <a:path w="252729" h="321945">
                    <a:moveTo>
                      <a:pt x="129713" y="0"/>
                    </a:moveTo>
                    <a:lnTo>
                      <a:pt x="136905" y="24468"/>
                    </a:lnTo>
                    <a:lnTo>
                      <a:pt x="142451" y="40374"/>
                    </a:lnTo>
                    <a:lnTo>
                      <a:pt x="149182" y="54691"/>
                    </a:lnTo>
                    <a:lnTo>
                      <a:pt x="159932" y="74395"/>
                    </a:lnTo>
                    <a:lnTo>
                      <a:pt x="167681" y="90063"/>
                    </a:lnTo>
                    <a:lnTo>
                      <a:pt x="174151" y="106382"/>
                    </a:lnTo>
                    <a:lnTo>
                      <a:pt x="179577" y="123100"/>
                    </a:lnTo>
                    <a:lnTo>
                      <a:pt x="184193" y="139964"/>
                    </a:lnTo>
                    <a:lnTo>
                      <a:pt x="189455" y="155565"/>
                    </a:lnTo>
                    <a:lnTo>
                      <a:pt x="195651" y="171007"/>
                    </a:lnTo>
                    <a:lnTo>
                      <a:pt x="200475" y="186791"/>
                    </a:lnTo>
                    <a:lnTo>
                      <a:pt x="201627" y="203417"/>
                    </a:lnTo>
                    <a:lnTo>
                      <a:pt x="201250" y="207847"/>
                    </a:lnTo>
                    <a:lnTo>
                      <a:pt x="169288" y="248583"/>
                    </a:lnTo>
                    <a:lnTo>
                      <a:pt x="141091" y="261214"/>
                    </a:lnTo>
                    <a:lnTo>
                      <a:pt x="133997" y="264467"/>
                    </a:lnTo>
                    <a:lnTo>
                      <a:pt x="127179" y="268107"/>
                    </a:lnTo>
                    <a:lnTo>
                      <a:pt x="117816" y="271467"/>
                    </a:lnTo>
                    <a:lnTo>
                      <a:pt x="108043" y="271550"/>
                    </a:lnTo>
                    <a:lnTo>
                      <a:pt x="98333" y="269259"/>
                    </a:lnTo>
                    <a:lnTo>
                      <a:pt x="64020" y="249353"/>
                    </a:lnTo>
                    <a:lnTo>
                      <a:pt x="44552" y="209276"/>
                    </a:lnTo>
                    <a:lnTo>
                      <a:pt x="39348" y="193983"/>
                    </a:lnTo>
                    <a:lnTo>
                      <a:pt x="12070" y="159878"/>
                    </a:lnTo>
                    <a:lnTo>
                      <a:pt x="0" y="154560"/>
                    </a:lnTo>
                    <a:lnTo>
                      <a:pt x="12623" y="175414"/>
                    </a:lnTo>
                    <a:lnTo>
                      <a:pt x="18227" y="185216"/>
                    </a:lnTo>
                    <a:lnTo>
                      <a:pt x="22899" y="194423"/>
                    </a:lnTo>
                    <a:lnTo>
                      <a:pt x="35458" y="226551"/>
                    </a:lnTo>
                    <a:lnTo>
                      <a:pt x="53237" y="269923"/>
                    </a:lnTo>
                    <a:lnTo>
                      <a:pt x="75162" y="307335"/>
                    </a:lnTo>
                    <a:lnTo>
                      <a:pt x="100154" y="321581"/>
                    </a:lnTo>
                    <a:lnTo>
                      <a:pt x="116343" y="317050"/>
                    </a:lnTo>
                    <a:lnTo>
                      <a:pt x="133495" y="308815"/>
                    </a:lnTo>
                    <a:lnTo>
                      <a:pt x="150447" y="299515"/>
                    </a:lnTo>
                    <a:lnTo>
                      <a:pt x="166036" y="291792"/>
                    </a:lnTo>
                    <a:lnTo>
                      <a:pt x="212479" y="274491"/>
                    </a:lnTo>
                    <a:lnTo>
                      <a:pt x="250652" y="245741"/>
                    </a:lnTo>
                    <a:lnTo>
                      <a:pt x="252327" y="240809"/>
                    </a:lnTo>
                    <a:lnTo>
                      <a:pt x="251938" y="223831"/>
                    </a:lnTo>
                    <a:lnTo>
                      <a:pt x="245398" y="206243"/>
                    </a:lnTo>
                    <a:lnTo>
                      <a:pt x="227993" y="174528"/>
                    </a:lnTo>
                    <a:lnTo>
                      <a:pt x="189403" y="77184"/>
                    </a:lnTo>
                    <a:lnTo>
                      <a:pt x="161924" y="26014"/>
                    </a:lnTo>
                    <a:lnTo>
                      <a:pt x="12971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4" name="object 412">
                <a:extLst>
                  <a:ext uri="{FF2B5EF4-FFF2-40B4-BE49-F238E27FC236}">
                    <a16:creationId xmlns:a16="http://schemas.microsoft.com/office/drawing/2014/main" id="{7BB33ABE-69C6-EA67-20FA-B14438833B93}"/>
                  </a:ext>
                </a:extLst>
              </p:cNvPr>
              <p:cNvSpPr/>
              <p:nvPr/>
            </p:nvSpPr>
            <p:spPr>
              <a:xfrm>
                <a:off x="10789450" y="8275173"/>
                <a:ext cx="168275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68275" h="191134">
                    <a:moveTo>
                      <a:pt x="32918" y="25387"/>
                    </a:moveTo>
                    <a:lnTo>
                      <a:pt x="31826" y="18999"/>
                    </a:lnTo>
                    <a:lnTo>
                      <a:pt x="28244" y="13030"/>
                    </a:lnTo>
                    <a:lnTo>
                      <a:pt x="22872" y="9690"/>
                    </a:lnTo>
                    <a:lnTo>
                      <a:pt x="16535" y="9194"/>
                    </a:lnTo>
                    <a:lnTo>
                      <a:pt x="10071" y="11760"/>
                    </a:lnTo>
                    <a:lnTo>
                      <a:pt x="5334" y="15913"/>
                    </a:lnTo>
                    <a:lnTo>
                      <a:pt x="1587" y="21386"/>
                    </a:lnTo>
                    <a:lnTo>
                      <a:pt x="0" y="27495"/>
                    </a:lnTo>
                    <a:lnTo>
                      <a:pt x="1701" y="33489"/>
                    </a:lnTo>
                    <a:lnTo>
                      <a:pt x="5969" y="39992"/>
                    </a:lnTo>
                    <a:lnTo>
                      <a:pt x="16078" y="42811"/>
                    </a:lnTo>
                    <a:lnTo>
                      <a:pt x="23456" y="40716"/>
                    </a:lnTo>
                    <a:lnTo>
                      <a:pt x="28981" y="37350"/>
                    </a:lnTo>
                    <a:lnTo>
                      <a:pt x="32054" y="31877"/>
                    </a:lnTo>
                    <a:lnTo>
                      <a:pt x="32918" y="25387"/>
                    </a:lnTo>
                    <a:close/>
                  </a:path>
                  <a:path w="168275" h="191134">
                    <a:moveTo>
                      <a:pt x="92202" y="168757"/>
                    </a:moveTo>
                    <a:lnTo>
                      <a:pt x="91147" y="158457"/>
                    </a:lnTo>
                    <a:lnTo>
                      <a:pt x="86360" y="154876"/>
                    </a:lnTo>
                    <a:lnTo>
                      <a:pt x="81622" y="153720"/>
                    </a:lnTo>
                    <a:lnTo>
                      <a:pt x="76250" y="155854"/>
                    </a:lnTo>
                    <a:lnTo>
                      <a:pt x="70980" y="160362"/>
                    </a:lnTo>
                    <a:lnTo>
                      <a:pt x="66522" y="166281"/>
                    </a:lnTo>
                    <a:lnTo>
                      <a:pt x="63322" y="173685"/>
                    </a:lnTo>
                    <a:lnTo>
                      <a:pt x="62687" y="180390"/>
                    </a:lnTo>
                    <a:lnTo>
                      <a:pt x="64503" y="185648"/>
                    </a:lnTo>
                    <a:lnTo>
                      <a:pt x="68630" y="188747"/>
                    </a:lnTo>
                    <a:lnTo>
                      <a:pt x="74549" y="190728"/>
                    </a:lnTo>
                    <a:lnTo>
                      <a:pt x="84137" y="187375"/>
                    </a:lnTo>
                    <a:lnTo>
                      <a:pt x="88480" y="177342"/>
                    </a:lnTo>
                    <a:lnTo>
                      <a:pt x="92202" y="168757"/>
                    </a:lnTo>
                    <a:close/>
                  </a:path>
                  <a:path w="168275" h="191134">
                    <a:moveTo>
                      <a:pt x="113169" y="13982"/>
                    </a:moveTo>
                    <a:lnTo>
                      <a:pt x="109448" y="7874"/>
                    </a:lnTo>
                    <a:lnTo>
                      <a:pt x="106248" y="2667"/>
                    </a:lnTo>
                    <a:lnTo>
                      <a:pt x="98590" y="0"/>
                    </a:lnTo>
                    <a:lnTo>
                      <a:pt x="86106" y="4292"/>
                    </a:lnTo>
                    <a:lnTo>
                      <a:pt x="84518" y="12636"/>
                    </a:lnTo>
                    <a:lnTo>
                      <a:pt x="89166" y="25895"/>
                    </a:lnTo>
                    <a:lnTo>
                      <a:pt x="96748" y="28422"/>
                    </a:lnTo>
                    <a:lnTo>
                      <a:pt x="108737" y="21361"/>
                    </a:lnTo>
                    <a:lnTo>
                      <a:pt x="113169" y="13982"/>
                    </a:lnTo>
                    <a:close/>
                  </a:path>
                  <a:path w="168275" h="191134">
                    <a:moveTo>
                      <a:pt x="168084" y="112801"/>
                    </a:moveTo>
                    <a:lnTo>
                      <a:pt x="162382" y="103593"/>
                    </a:lnTo>
                    <a:lnTo>
                      <a:pt x="156540" y="99212"/>
                    </a:lnTo>
                    <a:lnTo>
                      <a:pt x="147764" y="104571"/>
                    </a:lnTo>
                    <a:lnTo>
                      <a:pt x="145859" y="110667"/>
                    </a:lnTo>
                    <a:lnTo>
                      <a:pt x="148374" y="120802"/>
                    </a:lnTo>
                    <a:lnTo>
                      <a:pt x="155143" y="122186"/>
                    </a:lnTo>
                    <a:lnTo>
                      <a:pt x="160045" y="120726"/>
                    </a:lnTo>
                    <a:lnTo>
                      <a:pt x="165963" y="118960"/>
                    </a:lnTo>
                    <a:lnTo>
                      <a:pt x="168084" y="11280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5" name="object 413">
                <a:extLst>
                  <a:ext uri="{FF2B5EF4-FFF2-40B4-BE49-F238E27FC236}">
                    <a16:creationId xmlns:a16="http://schemas.microsoft.com/office/drawing/2014/main" id="{38033F14-A15C-6DD1-7724-F699D37A5551}"/>
                  </a:ext>
                </a:extLst>
              </p:cNvPr>
              <p:cNvSpPr/>
              <p:nvPr/>
            </p:nvSpPr>
            <p:spPr>
              <a:xfrm>
                <a:off x="10749445" y="8216080"/>
                <a:ext cx="113030" cy="61594"/>
              </a:xfrm>
              <a:custGeom>
                <a:avLst/>
                <a:gdLst/>
                <a:ahLst/>
                <a:cxnLst/>
                <a:rect l="l" t="t" r="r" b="b"/>
                <a:pathLst>
                  <a:path w="113029" h="61595">
                    <a:moveTo>
                      <a:pt x="77381" y="22606"/>
                    </a:moveTo>
                    <a:lnTo>
                      <a:pt x="75120" y="19558"/>
                    </a:lnTo>
                    <a:lnTo>
                      <a:pt x="66027" y="19202"/>
                    </a:lnTo>
                    <a:lnTo>
                      <a:pt x="51523" y="21996"/>
                    </a:lnTo>
                    <a:lnTo>
                      <a:pt x="33020" y="28409"/>
                    </a:lnTo>
                    <a:lnTo>
                      <a:pt x="15709" y="37503"/>
                    </a:lnTo>
                    <a:lnTo>
                      <a:pt x="4432" y="46888"/>
                    </a:lnTo>
                    <a:lnTo>
                      <a:pt x="0" y="54927"/>
                    </a:lnTo>
                    <a:lnTo>
                      <a:pt x="3225" y="60020"/>
                    </a:lnTo>
                    <a:lnTo>
                      <a:pt x="11836" y="61328"/>
                    </a:lnTo>
                    <a:lnTo>
                      <a:pt x="22313" y="59499"/>
                    </a:lnTo>
                    <a:lnTo>
                      <a:pt x="55956" y="41275"/>
                    </a:lnTo>
                    <a:lnTo>
                      <a:pt x="77381" y="22606"/>
                    </a:lnTo>
                    <a:close/>
                  </a:path>
                  <a:path w="113029" h="61595">
                    <a:moveTo>
                      <a:pt x="113004" y="5181"/>
                    </a:moveTo>
                    <a:lnTo>
                      <a:pt x="105879" y="0"/>
                    </a:lnTo>
                    <a:lnTo>
                      <a:pt x="89522" y="1905"/>
                    </a:lnTo>
                    <a:lnTo>
                      <a:pt x="87020" y="10350"/>
                    </a:lnTo>
                    <a:lnTo>
                      <a:pt x="95135" y="21640"/>
                    </a:lnTo>
                    <a:lnTo>
                      <a:pt x="100660" y="22110"/>
                    </a:lnTo>
                    <a:lnTo>
                      <a:pt x="108686" y="15875"/>
                    </a:lnTo>
                    <a:lnTo>
                      <a:pt x="112903" y="12242"/>
                    </a:lnTo>
                    <a:lnTo>
                      <a:pt x="112953" y="8712"/>
                    </a:lnTo>
                    <a:lnTo>
                      <a:pt x="113004" y="518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06" name="object 414">
                <a:extLst>
                  <a:ext uri="{FF2B5EF4-FFF2-40B4-BE49-F238E27FC236}">
                    <a16:creationId xmlns:a16="http://schemas.microsoft.com/office/drawing/2014/main" id="{C19054C7-8705-F759-7B0E-484411AFFFC5}"/>
                  </a:ext>
                </a:extLst>
              </p:cNvPr>
              <p:cNvPicPr/>
              <p:nvPr/>
            </p:nvPicPr>
            <p:blipFill>
              <a:blip r:embed="rId248" cstate="print"/>
              <a:stretch>
                <a:fillRect/>
              </a:stretch>
            </p:blipFill>
            <p:spPr>
              <a:xfrm>
                <a:off x="10569896" y="8244649"/>
                <a:ext cx="243661" cy="297582"/>
              </a:xfrm>
              <a:prstGeom prst="rect">
                <a:avLst/>
              </a:prstGeom>
            </p:spPr>
          </p:pic>
          <p:sp>
            <p:nvSpPr>
              <p:cNvPr id="2307" name="object 415">
                <a:extLst>
                  <a:ext uri="{FF2B5EF4-FFF2-40B4-BE49-F238E27FC236}">
                    <a16:creationId xmlns:a16="http://schemas.microsoft.com/office/drawing/2014/main" id="{49789F26-DFF9-8ACE-935E-49519425C336}"/>
                  </a:ext>
                </a:extLst>
              </p:cNvPr>
              <p:cNvSpPr/>
              <p:nvPr/>
            </p:nvSpPr>
            <p:spPr>
              <a:xfrm>
                <a:off x="10585777" y="8247414"/>
                <a:ext cx="228600" cy="295275"/>
              </a:xfrm>
              <a:custGeom>
                <a:avLst/>
                <a:gdLst/>
                <a:ahLst/>
                <a:cxnLst/>
                <a:rect l="l" t="t" r="r" b="b"/>
                <a:pathLst>
                  <a:path w="228600" h="295275">
                    <a:moveTo>
                      <a:pt x="148958" y="0"/>
                    </a:moveTo>
                    <a:lnTo>
                      <a:pt x="143202" y="11176"/>
                    </a:lnTo>
                    <a:lnTo>
                      <a:pt x="146232" y="26712"/>
                    </a:lnTo>
                    <a:lnTo>
                      <a:pt x="163995" y="70050"/>
                    </a:lnTo>
                    <a:lnTo>
                      <a:pt x="168883" y="86101"/>
                    </a:lnTo>
                    <a:lnTo>
                      <a:pt x="172462" y="102568"/>
                    </a:lnTo>
                    <a:lnTo>
                      <a:pt x="174989" y="119249"/>
                    </a:lnTo>
                    <a:lnTo>
                      <a:pt x="176727" y="135943"/>
                    </a:lnTo>
                    <a:lnTo>
                      <a:pt x="179272" y="151539"/>
                    </a:lnTo>
                    <a:lnTo>
                      <a:pt x="182727" y="167131"/>
                    </a:lnTo>
                    <a:lnTo>
                      <a:pt x="184832" y="182832"/>
                    </a:lnTo>
                    <a:lnTo>
                      <a:pt x="183324" y="198758"/>
                    </a:lnTo>
                    <a:lnTo>
                      <a:pt x="159057" y="230958"/>
                    </a:lnTo>
                    <a:lnTo>
                      <a:pt x="116959" y="244035"/>
                    </a:lnTo>
                    <a:lnTo>
                      <a:pt x="109731" y="246008"/>
                    </a:lnTo>
                    <a:lnTo>
                      <a:pt x="102708" y="248390"/>
                    </a:lnTo>
                    <a:lnTo>
                      <a:pt x="93316" y="250112"/>
                    </a:lnTo>
                    <a:lnTo>
                      <a:pt x="84048" y="248662"/>
                    </a:lnTo>
                    <a:lnTo>
                      <a:pt x="45823" y="220762"/>
                    </a:lnTo>
                    <a:lnTo>
                      <a:pt x="33651" y="179763"/>
                    </a:lnTo>
                    <a:lnTo>
                      <a:pt x="31109" y="164467"/>
                    </a:lnTo>
                    <a:lnTo>
                      <a:pt x="14397" y="130174"/>
                    </a:lnTo>
                    <a:lnTo>
                      <a:pt x="0" y="120980"/>
                    </a:lnTo>
                    <a:lnTo>
                      <a:pt x="8698" y="142702"/>
                    </a:lnTo>
                    <a:lnTo>
                      <a:pt x="12474" y="152862"/>
                    </a:lnTo>
                    <a:lnTo>
                      <a:pt x="15465" y="162319"/>
                    </a:lnTo>
                    <a:lnTo>
                      <a:pt x="22338" y="194704"/>
                    </a:lnTo>
                    <a:lnTo>
                      <a:pt x="32398" y="238556"/>
                    </a:lnTo>
                    <a:lnTo>
                      <a:pt x="47313" y="277412"/>
                    </a:lnTo>
                    <a:lnTo>
                      <a:pt x="68751" y="294807"/>
                    </a:lnTo>
                    <a:lnTo>
                      <a:pt x="84796" y="293048"/>
                    </a:lnTo>
                    <a:lnTo>
                      <a:pt x="102330" y="287932"/>
                    </a:lnTo>
                    <a:lnTo>
                      <a:pt x="119839" y="281777"/>
                    </a:lnTo>
                    <a:lnTo>
                      <a:pt x="135807" y="276902"/>
                    </a:lnTo>
                    <a:lnTo>
                      <a:pt x="182494" y="267770"/>
                    </a:lnTo>
                    <a:lnTo>
                      <a:pt x="223134" y="246505"/>
                    </a:lnTo>
                    <a:lnTo>
                      <a:pt x="228266" y="225247"/>
                    </a:lnTo>
                    <a:lnTo>
                      <a:pt x="225876" y="206021"/>
                    </a:lnTo>
                    <a:lnTo>
                      <a:pt x="220893" y="187063"/>
                    </a:lnTo>
                    <a:lnTo>
                      <a:pt x="215878" y="171020"/>
                    </a:lnTo>
                    <a:lnTo>
                      <a:pt x="208010" y="136470"/>
                    </a:lnTo>
                    <a:lnTo>
                      <a:pt x="197651" y="86977"/>
                    </a:lnTo>
                    <a:lnTo>
                      <a:pt x="184533" y="37656"/>
                    </a:lnTo>
                    <a:lnTo>
                      <a:pt x="168391" y="3624"/>
                    </a:lnTo>
                    <a:lnTo>
                      <a:pt x="148958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8" name="object 416">
                <a:extLst>
                  <a:ext uri="{FF2B5EF4-FFF2-40B4-BE49-F238E27FC236}">
                    <a16:creationId xmlns:a16="http://schemas.microsoft.com/office/drawing/2014/main" id="{3A23D6B7-8A3D-E1E0-87FE-B5419ED891BC}"/>
                  </a:ext>
                </a:extLst>
              </p:cNvPr>
              <p:cNvSpPr/>
              <p:nvPr/>
            </p:nvSpPr>
            <p:spPr>
              <a:xfrm>
                <a:off x="10630192" y="8334343"/>
                <a:ext cx="146050" cy="181610"/>
              </a:xfrm>
              <a:custGeom>
                <a:avLst/>
                <a:gdLst/>
                <a:ahLst/>
                <a:cxnLst/>
                <a:rect l="l" t="t" r="r" b="b"/>
                <a:pathLst>
                  <a:path w="146050" h="181609">
                    <a:moveTo>
                      <a:pt x="32740" y="19621"/>
                    </a:moveTo>
                    <a:lnTo>
                      <a:pt x="31470" y="11671"/>
                    </a:lnTo>
                    <a:lnTo>
                      <a:pt x="29006" y="5461"/>
                    </a:lnTo>
                    <a:lnTo>
                      <a:pt x="24447" y="1460"/>
                    </a:lnTo>
                    <a:lnTo>
                      <a:pt x="18516" y="0"/>
                    </a:lnTo>
                    <a:lnTo>
                      <a:pt x="12001" y="1422"/>
                    </a:lnTo>
                    <a:lnTo>
                      <a:pt x="6858" y="4610"/>
                    </a:lnTo>
                    <a:lnTo>
                      <a:pt x="2463" y="9220"/>
                    </a:lnTo>
                    <a:lnTo>
                      <a:pt x="0" y="14744"/>
                    </a:lnTo>
                    <a:lnTo>
                      <a:pt x="685" y="20688"/>
                    </a:lnTo>
                    <a:lnTo>
                      <a:pt x="3695" y="27520"/>
                    </a:lnTo>
                    <a:lnTo>
                      <a:pt x="12827" y="31762"/>
                    </a:lnTo>
                    <a:lnTo>
                      <a:pt x="29171" y="29921"/>
                    </a:lnTo>
                    <a:lnTo>
                      <a:pt x="32740" y="19621"/>
                    </a:lnTo>
                    <a:close/>
                  </a:path>
                  <a:path w="146050" h="181609">
                    <a:moveTo>
                      <a:pt x="65862" y="153022"/>
                    </a:moveTo>
                    <a:lnTo>
                      <a:pt x="61899" y="148882"/>
                    </a:lnTo>
                    <a:lnTo>
                      <a:pt x="57581" y="147040"/>
                    </a:lnTo>
                    <a:lnTo>
                      <a:pt x="52158" y="148234"/>
                    </a:lnTo>
                    <a:lnTo>
                      <a:pt x="46469" y="151676"/>
                    </a:lnTo>
                    <a:lnTo>
                      <a:pt x="41325" y="156578"/>
                    </a:lnTo>
                    <a:lnTo>
                      <a:pt x="37134" y="163093"/>
                    </a:lnTo>
                    <a:lnTo>
                      <a:pt x="35483" y="169341"/>
                    </a:lnTo>
                    <a:lnTo>
                      <a:pt x="36372" y="174612"/>
                    </a:lnTo>
                    <a:lnTo>
                      <a:pt x="39827" y="178181"/>
                    </a:lnTo>
                    <a:lnTo>
                      <a:pt x="45097" y="180987"/>
                    </a:lnTo>
                    <a:lnTo>
                      <a:pt x="54711" y="179311"/>
                    </a:lnTo>
                    <a:lnTo>
                      <a:pt x="60388" y="170484"/>
                    </a:lnTo>
                    <a:lnTo>
                      <a:pt x="65239" y="162941"/>
                    </a:lnTo>
                    <a:lnTo>
                      <a:pt x="65862" y="153022"/>
                    </a:lnTo>
                    <a:close/>
                  </a:path>
                  <a:path w="146050" h="181609">
                    <a:moveTo>
                      <a:pt x="109296" y="19634"/>
                    </a:moveTo>
                    <a:lnTo>
                      <a:pt x="106718" y="13271"/>
                    </a:lnTo>
                    <a:lnTo>
                      <a:pt x="104508" y="7823"/>
                    </a:lnTo>
                    <a:lnTo>
                      <a:pt x="97663" y="4127"/>
                    </a:lnTo>
                    <a:lnTo>
                      <a:pt x="85166" y="6223"/>
                    </a:lnTo>
                    <a:lnTo>
                      <a:pt x="82359" y="13881"/>
                    </a:lnTo>
                    <a:lnTo>
                      <a:pt x="84709" y="27152"/>
                    </a:lnTo>
                    <a:lnTo>
                      <a:pt x="91490" y="30746"/>
                    </a:lnTo>
                    <a:lnTo>
                      <a:pt x="103936" y="25920"/>
                    </a:lnTo>
                    <a:lnTo>
                      <a:pt x="109296" y="19634"/>
                    </a:lnTo>
                    <a:close/>
                  </a:path>
                  <a:path w="146050" h="181609">
                    <a:moveTo>
                      <a:pt x="145872" y="121805"/>
                    </a:moveTo>
                    <a:lnTo>
                      <a:pt x="141897" y="112191"/>
                    </a:lnTo>
                    <a:lnTo>
                      <a:pt x="137045" y="107137"/>
                    </a:lnTo>
                    <a:lnTo>
                      <a:pt x="127901" y="110832"/>
                    </a:lnTo>
                    <a:lnTo>
                      <a:pt x="125133" y="116319"/>
                    </a:lnTo>
                    <a:lnTo>
                      <a:pt x="125945" y="126288"/>
                    </a:lnTo>
                    <a:lnTo>
                      <a:pt x="132143" y="128676"/>
                    </a:lnTo>
                    <a:lnTo>
                      <a:pt x="137007" y="128054"/>
                    </a:lnTo>
                    <a:lnTo>
                      <a:pt x="142887" y="127304"/>
                    </a:lnTo>
                    <a:lnTo>
                      <a:pt x="145872" y="12180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9" name="object 417">
                <a:extLst>
                  <a:ext uri="{FF2B5EF4-FFF2-40B4-BE49-F238E27FC236}">
                    <a16:creationId xmlns:a16="http://schemas.microsoft.com/office/drawing/2014/main" id="{AC66E529-8136-3ED4-7FD4-4CDC326E1854}"/>
                  </a:ext>
                </a:extLst>
              </p:cNvPr>
              <p:cNvSpPr/>
              <p:nvPr/>
            </p:nvSpPr>
            <p:spPr>
              <a:xfrm>
                <a:off x="10597261" y="8276634"/>
                <a:ext cx="114935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14934" h="44450">
                    <a:moveTo>
                      <a:pt x="78333" y="17691"/>
                    </a:moveTo>
                    <a:lnTo>
                      <a:pt x="76669" y="14465"/>
                    </a:lnTo>
                    <a:lnTo>
                      <a:pt x="68122" y="12700"/>
                    </a:lnTo>
                    <a:lnTo>
                      <a:pt x="53936" y="13081"/>
                    </a:lnTo>
                    <a:lnTo>
                      <a:pt x="35407" y="16268"/>
                    </a:lnTo>
                    <a:lnTo>
                      <a:pt x="17589" y="22174"/>
                    </a:lnTo>
                    <a:lnTo>
                      <a:pt x="5448" y="29298"/>
                    </a:lnTo>
                    <a:lnTo>
                      <a:pt x="0" y="36220"/>
                    </a:lnTo>
                    <a:lnTo>
                      <a:pt x="2260" y="41554"/>
                    </a:lnTo>
                    <a:lnTo>
                      <a:pt x="10198" y="44132"/>
                    </a:lnTo>
                    <a:lnTo>
                      <a:pt x="20421" y="44043"/>
                    </a:lnTo>
                    <a:lnTo>
                      <a:pt x="65646" y="26784"/>
                    </a:lnTo>
                    <a:lnTo>
                      <a:pt x="78333" y="17691"/>
                    </a:lnTo>
                    <a:close/>
                  </a:path>
                  <a:path w="114934" h="44450">
                    <a:moveTo>
                      <a:pt x="114782" y="6769"/>
                    </a:moveTo>
                    <a:lnTo>
                      <a:pt x="108864" y="749"/>
                    </a:lnTo>
                    <a:lnTo>
                      <a:pt x="93065" y="0"/>
                    </a:lnTo>
                    <a:lnTo>
                      <a:pt x="89369" y="7594"/>
                    </a:lnTo>
                    <a:lnTo>
                      <a:pt x="95300" y="19570"/>
                    </a:lnTo>
                    <a:lnTo>
                      <a:pt x="100457" y="20878"/>
                    </a:lnTo>
                    <a:lnTo>
                      <a:pt x="109042" y="16217"/>
                    </a:lnTo>
                    <a:lnTo>
                      <a:pt x="113588" y="13436"/>
                    </a:lnTo>
                    <a:lnTo>
                      <a:pt x="114185" y="10096"/>
                    </a:lnTo>
                    <a:lnTo>
                      <a:pt x="114782" y="6769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10" name="object 418">
                <a:extLst>
                  <a:ext uri="{FF2B5EF4-FFF2-40B4-BE49-F238E27FC236}">
                    <a16:creationId xmlns:a16="http://schemas.microsoft.com/office/drawing/2014/main" id="{A361E1A1-09C7-F6EE-4367-F2CA9073AE96}"/>
                  </a:ext>
                </a:extLst>
              </p:cNvPr>
              <p:cNvPicPr/>
              <p:nvPr/>
            </p:nvPicPr>
            <p:blipFill>
              <a:blip r:embed="rId249" cstate="print"/>
              <a:stretch>
                <a:fillRect/>
              </a:stretch>
            </p:blipFill>
            <p:spPr>
              <a:xfrm>
                <a:off x="10560192" y="8190975"/>
                <a:ext cx="173951" cy="89449"/>
              </a:xfrm>
              <a:prstGeom prst="rect">
                <a:avLst/>
              </a:prstGeom>
            </p:spPr>
          </p:pic>
          <p:sp>
            <p:nvSpPr>
              <p:cNvPr id="2311" name="object 419">
                <a:extLst>
                  <a:ext uri="{FF2B5EF4-FFF2-40B4-BE49-F238E27FC236}">
                    <a16:creationId xmlns:a16="http://schemas.microsoft.com/office/drawing/2014/main" id="{2D609C07-B9A6-A4B0-D241-A536109DACDC}"/>
                  </a:ext>
                </a:extLst>
              </p:cNvPr>
              <p:cNvSpPr/>
              <p:nvPr/>
            </p:nvSpPr>
            <p:spPr>
              <a:xfrm>
                <a:off x="10380819" y="8234528"/>
                <a:ext cx="253365" cy="371475"/>
              </a:xfrm>
              <a:custGeom>
                <a:avLst/>
                <a:gdLst/>
                <a:ahLst/>
                <a:cxnLst/>
                <a:rect l="l" t="t" r="r" b="b"/>
                <a:pathLst>
                  <a:path w="253365" h="371475">
                    <a:moveTo>
                      <a:pt x="134512" y="0"/>
                    </a:moveTo>
                    <a:lnTo>
                      <a:pt x="128576" y="5654"/>
                    </a:lnTo>
                    <a:lnTo>
                      <a:pt x="129411" y="15265"/>
                    </a:lnTo>
                    <a:lnTo>
                      <a:pt x="133739" y="26594"/>
                    </a:lnTo>
                    <a:lnTo>
                      <a:pt x="138281" y="37402"/>
                    </a:lnTo>
                    <a:lnTo>
                      <a:pt x="139700" y="45379"/>
                    </a:lnTo>
                    <a:lnTo>
                      <a:pt x="139393" y="54794"/>
                    </a:lnTo>
                    <a:lnTo>
                      <a:pt x="136354" y="59983"/>
                    </a:lnTo>
                    <a:lnTo>
                      <a:pt x="129580" y="55286"/>
                    </a:lnTo>
                    <a:lnTo>
                      <a:pt x="126240" y="50972"/>
                    </a:lnTo>
                    <a:lnTo>
                      <a:pt x="125737" y="43129"/>
                    </a:lnTo>
                    <a:lnTo>
                      <a:pt x="122471" y="27039"/>
                    </a:lnTo>
                    <a:lnTo>
                      <a:pt x="119340" y="15447"/>
                    </a:lnTo>
                    <a:lnTo>
                      <a:pt x="114496" y="6835"/>
                    </a:lnTo>
                    <a:lnTo>
                      <a:pt x="107172" y="4816"/>
                    </a:lnTo>
                    <a:lnTo>
                      <a:pt x="102178" y="11095"/>
                    </a:lnTo>
                    <a:lnTo>
                      <a:pt x="103009" y="22677"/>
                    </a:lnTo>
                    <a:lnTo>
                      <a:pt x="106909" y="36100"/>
                    </a:lnTo>
                    <a:lnTo>
                      <a:pt x="114952" y="58762"/>
                    </a:lnTo>
                    <a:lnTo>
                      <a:pt x="109748" y="69024"/>
                    </a:lnTo>
                    <a:lnTo>
                      <a:pt x="103392" y="63704"/>
                    </a:lnTo>
                    <a:lnTo>
                      <a:pt x="98461" y="54375"/>
                    </a:lnTo>
                    <a:lnTo>
                      <a:pt x="97969" y="48919"/>
                    </a:lnTo>
                    <a:lnTo>
                      <a:pt x="95384" y="34774"/>
                    </a:lnTo>
                    <a:lnTo>
                      <a:pt x="92765" y="24623"/>
                    </a:lnTo>
                    <a:lnTo>
                      <a:pt x="88088" y="16021"/>
                    </a:lnTo>
                    <a:lnTo>
                      <a:pt x="80220" y="11193"/>
                    </a:lnTo>
                    <a:lnTo>
                      <a:pt x="74624" y="14551"/>
                    </a:lnTo>
                    <a:lnTo>
                      <a:pt x="75478" y="25857"/>
                    </a:lnTo>
                    <a:lnTo>
                      <a:pt x="79704" y="40383"/>
                    </a:lnTo>
                    <a:lnTo>
                      <a:pt x="85770" y="57945"/>
                    </a:lnTo>
                    <a:lnTo>
                      <a:pt x="86859" y="63244"/>
                    </a:lnTo>
                    <a:lnTo>
                      <a:pt x="86765" y="72887"/>
                    </a:lnTo>
                    <a:lnTo>
                      <a:pt x="85843" y="77725"/>
                    </a:lnTo>
                    <a:lnTo>
                      <a:pt x="75425" y="72343"/>
                    </a:lnTo>
                    <a:lnTo>
                      <a:pt x="73917" y="57694"/>
                    </a:lnTo>
                    <a:lnTo>
                      <a:pt x="70455" y="41664"/>
                    </a:lnTo>
                    <a:lnTo>
                      <a:pt x="67303" y="30076"/>
                    </a:lnTo>
                    <a:lnTo>
                      <a:pt x="62845" y="21352"/>
                    </a:lnTo>
                    <a:lnTo>
                      <a:pt x="56598" y="19025"/>
                    </a:lnTo>
                    <a:lnTo>
                      <a:pt x="52687" y="25012"/>
                    </a:lnTo>
                    <a:lnTo>
                      <a:pt x="53911" y="36493"/>
                    </a:lnTo>
                    <a:lnTo>
                      <a:pt x="57795" y="49926"/>
                    </a:lnTo>
                    <a:lnTo>
                      <a:pt x="63415" y="66354"/>
                    </a:lnTo>
                    <a:lnTo>
                      <a:pt x="65854" y="75212"/>
                    </a:lnTo>
                    <a:lnTo>
                      <a:pt x="64367" y="79997"/>
                    </a:lnTo>
                    <a:lnTo>
                      <a:pt x="59994" y="84867"/>
                    </a:lnTo>
                    <a:lnTo>
                      <a:pt x="55110" y="79788"/>
                    </a:lnTo>
                    <a:lnTo>
                      <a:pt x="50993" y="70868"/>
                    </a:lnTo>
                    <a:lnTo>
                      <a:pt x="48923" y="64217"/>
                    </a:lnTo>
                    <a:lnTo>
                      <a:pt x="47282" y="53953"/>
                    </a:lnTo>
                    <a:lnTo>
                      <a:pt x="44779" y="42862"/>
                    </a:lnTo>
                    <a:lnTo>
                      <a:pt x="40356" y="34088"/>
                    </a:lnTo>
                    <a:lnTo>
                      <a:pt x="32955" y="30773"/>
                    </a:lnTo>
                    <a:lnTo>
                      <a:pt x="27940" y="35867"/>
                    </a:lnTo>
                    <a:lnTo>
                      <a:pt x="29302" y="47473"/>
                    </a:lnTo>
                    <a:lnTo>
                      <a:pt x="33916" y="61473"/>
                    </a:lnTo>
                    <a:lnTo>
                      <a:pt x="39761" y="76688"/>
                    </a:lnTo>
                    <a:lnTo>
                      <a:pt x="43384" y="84824"/>
                    </a:lnTo>
                    <a:lnTo>
                      <a:pt x="38609" y="92342"/>
                    </a:lnTo>
                    <a:lnTo>
                      <a:pt x="32526" y="86416"/>
                    </a:lnTo>
                    <a:lnTo>
                      <a:pt x="27499" y="77756"/>
                    </a:lnTo>
                    <a:lnTo>
                      <a:pt x="26871" y="71380"/>
                    </a:lnTo>
                    <a:lnTo>
                      <a:pt x="23741" y="54796"/>
                    </a:lnTo>
                    <a:lnTo>
                      <a:pt x="20629" y="43196"/>
                    </a:lnTo>
                    <a:lnTo>
                      <a:pt x="15379" y="34696"/>
                    </a:lnTo>
                    <a:lnTo>
                      <a:pt x="6924" y="32993"/>
                    </a:lnTo>
                    <a:lnTo>
                      <a:pt x="805" y="39598"/>
                    </a:lnTo>
                    <a:lnTo>
                      <a:pt x="1237" y="51302"/>
                    </a:lnTo>
                    <a:lnTo>
                      <a:pt x="5162" y="64725"/>
                    </a:lnTo>
                    <a:lnTo>
                      <a:pt x="9521" y="76489"/>
                    </a:lnTo>
                    <a:lnTo>
                      <a:pt x="11320" y="87056"/>
                    </a:lnTo>
                    <a:lnTo>
                      <a:pt x="10656" y="97559"/>
                    </a:lnTo>
                    <a:lnTo>
                      <a:pt x="9110" y="105609"/>
                    </a:lnTo>
                    <a:lnTo>
                      <a:pt x="8264" y="108813"/>
                    </a:lnTo>
                    <a:lnTo>
                      <a:pt x="0" y="135226"/>
                    </a:lnTo>
                    <a:lnTo>
                      <a:pt x="6643" y="168019"/>
                    </a:lnTo>
                    <a:lnTo>
                      <a:pt x="19869" y="202381"/>
                    </a:lnTo>
                    <a:lnTo>
                      <a:pt x="31353" y="233500"/>
                    </a:lnTo>
                    <a:lnTo>
                      <a:pt x="38680" y="267211"/>
                    </a:lnTo>
                    <a:lnTo>
                      <a:pt x="49388" y="312847"/>
                    </a:lnTo>
                    <a:lnTo>
                      <a:pt x="65127" y="353252"/>
                    </a:lnTo>
                    <a:lnTo>
                      <a:pt x="87550" y="371266"/>
                    </a:lnTo>
                    <a:lnTo>
                      <a:pt x="104259" y="369347"/>
                    </a:lnTo>
                    <a:lnTo>
                      <a:pt x="122497" y="363922"/>
                    </a:lnTo>
                    <a:lnTo>
                      <a:pt x="140703" y="357414"/>
                    </a:lnTo>
                    <a:lnTo>
                      <a:pt x="157318" y="352251"/>
                    </a:lnTo>
                    <a:lnTo>
                      <a:pt x="205906" y="342501"/>
                    </a:lnTo>
                    <a:lnTo>
                      <a:pt x="248142" y="320147"/>
                    </a:lnTo>
                    <a:lnTo>
                      <a:pt x="252873" y="298709"/>
                    </a:lnTo>
                    <a:lnTo>
                      <a:pt x="249194" y="280306"/>
                    </a:lnTo>
                    <a:lnTo>
                      <a:pt x="237011" y="246243"/>
                    </a:lnTo>
                    <a:lnTo>
                      <a:pt x="214280" y="144025"/>
                    </a:lnTo>
                    <a:lnTo>
                      <a:pt x="195227" y="89159"/>
                    </a:lnTo>
                    <a:lnTo>
                      <a:pt x="167527" y="58385"/>
                    </a:lnTo>
                    <a:lnTo>
                      <a:pt x="161024" y="53780"/>
                    </a:lnTo>
                    <a:lnTo>
                      <a:pt x="157236" y="48120"/>
                    </a:lnTo>
                    <a:lnTo>
                      <a:pt x="155055" y="41197"/>
                    </a:lnTo>
                    <a:lnTo>
                      <a:pt x="151330" y="21802"/>
                    </a:lnTo>
                    <a:lnTo>
                      <a:pt x="148221" y="10202"/>
                    </a:lnTo>
                    <a:lnTo>
                      <a:pt x="142971" y="1702"/>
                    </a:lnTo>
                    <a:lnTo>
                      <a:pt x="134512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2" name="object 420">
                <a:extLst>
                  <a:ext uri="{FF2B5EF4-FFF2-40B4-BE49-F238E27FC236}">
                    <a16:creationId xmlns:a16="http://schemas.microsoft.com/office/drawing/2014/main" id="{E89C0301-0AAD-8624-6FD4-B81092563FCB}"/>
                  </a:ext>
                </a:extLst>
              </p:cNvPr>
              <p:cNvSpPr/>
              <p:nvPr/>
            </p:nvSpPr>
            <p:spPr>
              <a:xfrm>
                <a:off x="10395848" y="8292909"/>
                <a:ext cx="238125" cy="313055"/>
              </a:xfrm>
              <a:custGeom>
                <a:avLst/>
                <a:gdLst/>
                <a:ahLst/>
                <a:cxnLst/>
                <a:rect l="l" t="t" r="r" b="b"/>
                <a:pathLst>
                  <a:path w="238125" h="313054">
                    <a:moveTo>
                      <a:pt x="152497" y="0"/>
                    </a:moveTo>
                    <a:lnTo>
                      <a:pt x="155731" y="25294"/>
                    </a:lnTo>
                    <a:lnTo>
                      <a:pt x="158694" y="41874"/>
                    </a:lnTo>
                    <a:lnTo>
                      <a:pt x="163082" y="57074"/>
                    </a:lnTo>
                    <a:lnTo>
                      <a:pt x="170591" y="78227"/>
                    </a:lnTo>
                    <a:lnTo>
                      <a:pt x="175766" y="94929"/>
                    </a:lnTo>
                    <a:lnTo>
                      <a:pt x="179578" y="112068"/>
                    </a:lnTo>
                    <a:lnTo>
                      <a:pt x="182294" y="129433"/>
                    </a:lnTo>
                    <a:lnTo>
                      <a:pt x="184182" y="146812"/>
                    </a:lnTo>
                    <a:lnTo>
                      <a:pt x="186917" y="163050"/>
                    </a:lnTo>
                    <a:lnTo>
                      <a:pt x="190600" y="179278"/>
                    </a:lnTo>
                    <a:lnTo>
                      <a:pt x="192874" y="195626"/>
                    </a:lnTo>
                    <a:lnTo>
                      <a:pt x="191386" y="212223"/>
                    </a:lnTo>
                    <a:lnTo>
                      <a:pt x="166268" y="245890"/>
                    </a:lnTo>
                    <a:lnTo>
                      <a:pt x="122484" y="259736"/>
                    </a:lnTo>
                    <a:lnTo>
                      <a:pt x="114965" y="261828"/>
                    </a:lnTo>
                    <a:lnTo>
                      <a:pt x="107661" y="264347"/>
                    </a:lnTo>
                    <a:lnTo>
                      <a:pt x="97881" y="266188"/>
                    </a:lnTo>
                    <a:lnTo>
                      <a:pt x="88215" y="264723"/>
                    </a:lnTo>
                    <a:lnTo>
                      <a:pt x="48253" y="235855"/>
                    </a:lnTo>
                    <a:lnTo>
                      <a:pt x="35360" y="193203"/>
                    </a:lnTo>
                    <a:lnTo>
                      <a:pt x="32635" y="177281"/>
                    </a:lnTo>
                    <a:lnTo>
                      <a:pt x="11078" y="139300"/>
                    </a:lnTo>
                    <a:lnTo>
                      <a:pt x="0" y="132142"/>
                    </a:lnTo>
                    <a:lnTo>
                      <a:pt x="9175" y="154725"/>
                    </a:lnTo>
                    <a:lnTo>
                      <a:pt x="13160" y="165290"/>
                    </a:lnTo>
                    <a:lnTo>
                      <a:pt x="16324" y="175125"/>
                    </a:lnTo>
                    <a:lnTo>
                      <a:pt x="23651" y="208830"/>
                    </a:lnTo>
                    <a:lnTo>
                      <a:pt x="34358" y="254463"/>
                    </a:lnTo>
                    <a:lnTo>
                      <a:pt x="50098" y="294866"/>
                    </a:lnTo>
                    <a:lnTo>
                      <a:pt x="72521" y="312880"/>
                    </a:lnTo>
                    <a:lnTo>
                      <a:pt x="89229" y="310963"/>
                    </a:lnTo>
                    <a:lnTo>
                      <a:pt x="107467" y="305541"/>
                    </a:lnTo>
                    <a:lnTo>
                      <a:pt x="125674" y="299037"/>
                    </a:lnTo>
                    <a:lnTo>
                      <a:pt x="142288" y="293875"/>
                    </a:lnTo>
                    <a:lnTo>
                      <a:pt x="190876" y="284120"/>
                    </a:lnTo>
                    <a:lnTo>
                      <a:pt x="233102" y="261761"/>
                    </a:lnTo>
                    <a:lnTo>
                      <a:pt x="237844" y="240325"/>
                    </a:lnTo>
                    <a:lnTo>
                      <a:pt x="234165" y="221925"/>
                    </a:lnTo>
                    <a:lnTo>
                      <a:pt x="221982" y="187858"/>
                    </a:lnTo>
                    <a:lnTo>
                      <a:pt x="199251" y="85640"/>
                    </a:lnTo>
                    <a:lnTo>
                      <a:pt x="180198" y="30773"/>
                    </a:lnTo>
                    <a:lnTo>
                      <a:pt x="15249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3" name="object 421">
                <a:extLst>
                  <a:ext uri="{FF2B5EF4-FFF2-40B4-BE49-F238E27FC236}">
                    <a16:creationId xmlns:a16="http://schemas.microsoft.com/office/drawing/2014/main" id="{31CF1CEF-EB8F-EB1D-7265-3D317C18FA7D}"/>
                  </a:ext>
                </a:extLst>
              </p:cNvPr>
              <p:cNvSpPr/>
              <p:nvPr/>
            </p:nvSpPr>
            <p:spPr>
              <a:xfrm>
                <a:off x="10442029" y="8389257"/>
                <a:ext cx="153035" cy="187325"/>
              </a:xfrm>
              <a:custGeom>
                <a:avLst/>
                <a:gdLst/>
                <a:ahLst/>
                <a:cxnLst/>
                <a:rect l="l" t="t" r="r" b="b"/>
                <a:pathLst>
                  <a:path w="153034" h="187325">
                    <a:moveTo>
                      <a:pt x="34137" y="20358"/>
                    </a:moveTo>
                    <a:lnTo>
                      <a:pt x="32766" y="12090"/>
                    </a:lnTo>
                    <a:lnTo>
                      <a:pt x="30162" y="5626"/>
                    </a:lnTo>
                    <a:lnTo>
                      <a:pt x="25387" y="1485"/>
                    </a:lnTo>
                    <a:lnTo>
                      <a:pt x="19215" y="0"/>
                    </a:lnTo>
                    <a:lnTo>
                      <a:pt x="12420" y="1511"/>
                    </a:lnTo>
                    <a:lnTo>
                      <a:pt x="7086" y="4851"/>
                    </a:lnTo>
                    <a:lnTo>
                      <a:pt x="2527" y="9677"/>
                    </a:lnTo>
                    <a:lnTo>
                      <a:pt x="0" y="15455"/>
                    </a:lnTo>
                    <a:lnTo>
                      <a:pt x="723" y="21628"/>
                    </a:lnTo>
                    <a:lnTo>
                      <a:pt x="3911" y="28740"/>
                    </a:lnTo>
                    <a:lnTo>
                      <a:pt x="13449" y="33121"/>
                    </a:lnTo>
                    <a:lnTo>
                      <a:pt x="30467" y="31115"/>
                    </a:lnTo>
                    <a:lnTo>
                      <a:pt x="34137" y="20358"/>
                    </a:lnTo>
                    <a:close/>
                  </a:path>
                  <a:path w="153034" h="187325">
                    <a:moveTo>
                      <a:pt x="69329" y="159169"/>
                    </a:moveTo>
                    <a:lnTo>
                      <a:pt x="65163" y="154876"/>
                    </a:lnTo>
                    <a:lnTo>
                      <a:pt x="60655" y="152984"/>
                    </a:lnTo>
                    <a:lnTo>
                      <a:pt x="55016" y="154254"/>
                    </a:lnTo>
                    <a:lnTo>
                      <a:pt x="49098" y="157861"/>
                    </a:lnTo>
                    <a:lnTo>
                      <a:pt x="43764" y="163004"/>
                    </a:lnTo>
                    <a:lnTo>
                      <a:pt x="39433" y="169811"/>
                    </a:lnTo>
                    <a:lnTo>
                      <a:pt x="37757" y="176326"/>
                    </a:lnTo>
                    <a:lnTo>
                      <a:pt x="38709" y="181813"/>
                    </a:lnTo>
                    <a:lnTo>
                      <a:pt x="42316" y="185521"/>
                    </a:lnTo>
                    <a:lnTo>
                      <a:pt x="47155" y="186766"/>
                    </a:lnTo>
                    <a:lnTo>
                      <a:pt x="52882" y="186004"/>
                    </a:lnTo>
                    <a:lnTo>
                      <a:pt x="58661" y="182956"/>
                    </a:lnTo>
                    <a:lnTo>
                      <a:pt x="63703" y="177393"/>
                    </a:lnTo>
                    <a:lnTo>
                      <a:pt x="68732" y="169494"/>
                    </a:lnTo>
                    <a:lnTo>
                      <a:pt x="69329" y="159169"/>
                    </a:lnTo>
                    <a:close/>
                  </a:path>
                  <a:path w="153034" h="187325">
                    <a:moveTo>
                      <a:pt x="113893" y="19977"/>
                    </a:moveTo>
                    <a:lnTo>
                      <a:pt x="111163" y="13373"/>
                    </a:lnTo>
                    <a:lnTo>
                      <a:pt x="108839" y="7708"/>
                    </a:lnTo>
                    <a:lnTo>
                      <a:pt x="101688" y="3886"/>
                    </a:lnTo>
                    <a:lnTo>
                      <a:pt x="88684" y="6146"/>
                    </a:lnTo>
                    <a:lnTo>
                      <a:pt x="85788" y="14122"/>
                    </a:lnTo>
                    <a:lnTo>
                      <a:pt x="88303" y="27952"/>
                    </a:lnTo>
                    <a:lnTo>
                      <a:pt x="95389" y="31648"/>
                    </a:lnTo>
                    <a:lnTo>
                      <a:pt x="108331" y="26555"/>
                    </a:lnTo>
                    <a:lnTo>
                      <a:pt x="113893" y="19977"/>
                    </a:lnTo>
                    <a:close/>
                  </a:path>
                  <a:path w="153034" h="187325">
                    <a:moveTo>
                      <a:pt x="152501" y="126225"/>
                    </a:moveTo>
                    <a:lnTo>
                      <a:pt x="148310" y="116243"/>
                    </a:lnTo>
                    <a:lnTo>
                      <a:pt x="143243" y="110998"/>
                    </a:lnTo>
                    <a:lnTo>
                      <a:pt x="133743" y="114896"/>
                    </a:lnTo>
                    <a:lnTo>
                      <a:pt x="130886" y="120611"/>
                    </a:lnTo>
                    <a:lnTo>
                      <a:pt x="131775" y="131013"/>
                    </a:lnTo>
                    <a:lnTo>
                      <a:pt x="138239" y="133451"/>
                    </a:lnTo>
                    <a:lnTo>
                      <a:pt x="143306" y="132791"/>
                    </a:lnTo>
                    <a:lnTo>
                      <a:pt x="149428" y="131978"/>
                    </a:lnTo>
                    <a:lnTo>
                      <a:pt x="152501" y="12622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4" name="object 422">
                <a:extLst>
                  <a:ext uri="{FF2B5EF4-FFF2-40B4-BE49-F238E27FC236}">
                    <a16:creationId xmlns:a16="http://schemas.microsoft.com/office/drawing/2014/main" id="{F128C6F1-48A0-5B15-770C-A8377712F6EC}"/>
                  </a:ext>
                </a:extLst>
              </p:cNvPr>
              <p:cNvSpPr/>
              <p:nvPr/>
            </p:nvSpPr>
            <p:spPr>
              <a:xfrm>
                <a:off x="10407523" y="8328920"/>
                <a:ext cx="120014" cy="46990"/>
              </a:xfrm>
              <a:custGeom>
                <a:avLst/>
                <a:gdLst/>
                <a:ahLst/>
                <a:cxnLst/>
                <a:rect l="l" t="t" r="r" b="b"/>
                <a:pathLst>
                  <a:path w="120015" h="46990">
                    <a:moveTo>
                      <a:pt x="81508" y="18503"/>
                    </a:moveTo>
                    <a:lnTo>
                      <a:pt x="79756" y="15151"/>
                    </a:lnTo>
                    <a:lnTo>
                      <a:pt x="70840" y="13360"/>
                    </a:lnTo>
                    <a:lnTo>
                      <a:pt x="56070" y="13817"/>
                    </a:lnTo>
                    <a:lnTo>
                      <a:pt x="36779" y="17246"/>
                    </a:lnTo>
                    <a:lnTo>
                      <a:pt x="18262" y="23482"/>
                    </a:lnTo>
                    <a:lnTo>
                      <a:pt x="5651" y="30962"/>
                    </a:lnTo>
                    <a:lnTo>
                      <a:pt x="0" y="38214"/>
                    </a:lnTo>
                    <a:lnTo>
                      <a:pt x="2387" y="43751"/>
                    </a:lnTo>
                    <a:lnTo>
                      <a:pt x="10668" y="46405"/>
                    </a:lnTo>
                    <a:lnTo>
                      <a:pt x="21310" y="46253"/>
                    </a:lnTo>
                    <a:lnTo>
                      <a:pt x="57416" y="33566"/>
                    </a:lnTo>
                    <a:lnTo>
                      <a:pt x="81508" y="18503"/>
                    </a:lnTo>
                    <a:close/>
                  </a:path>
                  <a:path w="120015" h="46990">
                    <a:moveTo>
                      <a:pt x="119443" y="6934"/>
                    </a:moveTo>
                    <a:lnTo>
                      <a:pt x="113233" y="698"/>
                    </a:lnTo>
                    <a:lnTo>
                      <a:pt x="96774" y="0"/>
                    </a:lnTo>
                    <a:lnTo>
                      <a:pt x="92964" y="7924"/>
                    </a:lnTo>
                    <a:lnTo>
                      <a:pt x="99199" y="20370"/>
                    </a:lnTo>
                    <a:lnTo>
                      <a:pt x="104584" y="21704"/>
                    </a:lnTo>
                    <a:lnTo>
                      <a:pt x="113487" y="16814"/>
                    </a:lnTo>
                    <a:lnTo>
                      <a:pt x="118224" y="13893"/>
                    </a:lnTo>
                    <a:lnTo>
                      <a:pt x="118833" y="10414"/>
                    </a:lnTo>
                    <a:lnTo>
                      <a:pt x="119443" y="693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5" name="object 423">
                <a:extLst>
                  <a:ext uri="{FF2B5EF4-FFF2-40B4-BE49-F238E27FC236}">
                    <a16:creationId xmlns:a16="http://schemas.microsoft.com/office/drawing/2014/main" id="{0A6E0CD5-C117-81A8-4B8F-DF145301D517}"/>
                  </a:ext>
                </a:extLst>
              </p:cNvPr>
              <p:cNvSpPr/>
              <p:nvPr/>
            </p:nvSpPr>
            <p:spPr>
              <a:xfrm>
                <a:off x="10218490" y="8281581"/>
                <a:ext cx="229235" cy="362585"/>
              </a:xfrm>
              <a:custGeom>
                <a:avLst/>
                <a:gdLst/>
                <a:ahLst/>
                <a:cxnLst/>
                <a:rect l="l" t="t" r="r" b="b"/>
                <a:pathLst>
                  <a:path w="229234" h="362584">
                    <a:moveTo>
                      <a:pt x="151195" y="0"/>
                    </a:moveTo>
                    <a:lnTo>
                      <a:pt x="144567" y="4815"/>
                    </a:lnTo>
                    <a:lnTo>
                      <a:pt x="144125" y="14449"/>
                    </a:lnTo>
                    <a:lnTo>
                      <a:pt x="146917" y="26251"/>
                    </a:lnTo>
                    <a:lnTo>
                      <a:pt x="149990" y="37569"/>
                    </a:lnTo>
                    <a:lnTo>
                      <a:pt x="150344" y="45660"/>
                    </a:lnTo>
                    <a:lnTo>
                      <a:pt x="148794" y="54951"/>
                    </a:lnTo>
                    <a:lnTo>
                      <a:pt x="145096" y="59694"/>
                    </a:lnTo>
                    <a:lnTo>
                      <a:pt x="139006" y="54144"/>
                    </a:lnTo>
                    <a:lnTo>
                      <a:pt x="136263" y="49433"/>
                    </a:lnTo>
                    <a:lnTo>
                      <a:pt x="136797" y="41590"/>
                    </a:lnTo>
                    <a:lnTo>
                      <a:pt x="135689" y="25204"/>
                    </a:lnTo>
                    <a:lnTo>
                      <a:pt x="134115" y="13299"/>
                    </a:lnTo>
                    <a:lnTo>
                      <a:pt x="130451" y="4121"/>
                    </a:lnTo>
                    <a:lnTo>
                      <a:pt x="123457" y="1151"/>
                    </a:lnTo>
                    <a:lnTo>
                      <a:pt x="117677" y="6723"/>
                    </a:lnTo>
                    <a:lnTo>
                      <a:pt x="116973" y="18317"/>
                    </a:lnTo>
                    <a:lnTo>
                      <a:pt x="119069" y="32139"/>
                    </a:lnTo>
                    <a:lnTo>
                      <a:pt x="124043" y="55652"/>
                    </a:lnTo>
                    <a:lnTo>
                      <a:pt x="117531" y="65139"/>
                    </a:lnTo>
                    <a:lnTo>
                      <a:pt x="111939" y="59034"/>
                    </a:lnTo>
                    <a:lnTo>
                      <a:pt x="108274" y="49139"/>
                    </a:lnTo>
                    <a:lnTo>
                      <a:pt x="108505" y="43653"/>
                    </a:lnTo>
                    <a:lnTo>
                      <a:pt x="107814" y="29301"/>
                    </a:lnTo>
                    <a:lnTo>
                      <a:pt x="106558" y="18890"/>
                    </a:lnTo>
                    <a:lnTo>
                      <a:pt x="103058" y="9746"/>
                    </a:lnTo>
                    <a:lnTo>
                      <a:pt x="95898" y="3926"/>
                    </a:lnTo>
                    <a:lnTo>
                      <a:pt x="89914" y="6513"/>
                    </a:lnTo>
                    <a:lnTo>
                      <a:pt x="89270" y="17833"/>
                    </a:lnTo>
                    <a:lnTo>
                      <a:pt x="91539" y="32791"/>
                    </a:lnTo>
                    <a:lnTo>
                      <a:pt x="95228" y="50993"/>
                    </a:lnTo>
                    <a:lnTo>
                      <a:pt x="95605" y="56396"/>
                    </a:lnTo>
                    <a:lnTo>
                      <a:pt x="94243" y="65935"/>
                    </a:lnTo>
                    <a:lnTo>
                      <a:pt x="92683" y="70615"/>
                    </a:lnTo>
                    <a:lnTo>
                      <a:pt x="83071" y="63903"/>
                    </a:lnTo>
                    <a:lnTo>
                      <a:pt x="83511" y="49181"/>
                    </a:lnTo>
                    <a:lnTo>
                      <a:pt x="82200" y="32837"/>
                    </a:lnTo>
                    <a:lnTo>
                      <a:pt x="80605" y="20933"/>
                    </a:lnTo>
                    <a:lnTo>
                      <a:pt x="77337" y="11696"/>
                    </a:lnTo>
                    <a:lnTo>
                      <a:pt x="71448" y="8565"/>
                    </a:lnTo>
                    <a:lnTo>
                      <a:pt x="66783" y="13982"/>
                    </a:lnTo>
                    <a:lnTo>
                      <a:pt x="66478" y="25524"/>
                    </a:lnTo>
                    <a:lnTo>
                      <a:pt x="68552" y="39353"/>
                    </a:lnTo>
                    <a:lnTo>
                      <a:pt x="71951" y="56375"/>
                    </a:lnTo>
                    <a:lnTo>
                      <a:pt x="73207" y="65484"/>
                    </a:lnTo>
                    <a:lnTo>
                      <a:pt x="71103" y="70029"/>
                    </a:lnTo>
                    <a:lnTo>
                      <a:pt x="66122" y="74280"/>
                    </a:lnTo>
                    <a:lnTo>
                      <a:pt x="61949" y="68600"/>
                    </a:lnTo>
                    <a:lnTo>
                      <a:pt x="59043" y="59212"/>
                    </a:lnTo>
                    <a:lnTo>
                      <a:pt x="57868" y="52343"/>
                    </a:lnTo>
                    <a:lnTo>
                      <a:pt x="57598" y="41955"/>
                    </a:lnTo>
                    <a:lnTo>
                      <a:pt x="56584" y="30632"/>
                    </a:lnTo>
                    <a:lnTo>
                      <a:pt x="53360" y="21351"/>
                    </a:lnTo>
                    <a:lnTo>
                      <a:pt x="46465" y="17088"/>
                    </a:lnTo>
                    <a:lnTo>
                      <a:pt x="40823" y="21474"/>
                    </a:lnTo>
                    <a:lnTo>
                      <a:pt x="40639" y="33158"/>
                    </a:lnTo>
                    <a:lnTo>
                      <a:pt x="43362" y="47642"/>
                    </a:lnTo>
                    <a:lnTo>
                      <a:pt x="47145" y="63505"/>
                    </a:lnTo>
                    <a:lnTo>
                      <a:pt x="49669" y="72039"/>
                    </a:lnTo>
                    <a:lnTo>
                      <a:pt x="43931" y="78866"/>
                    </a:lnTo>
                    <a:lnTo>
                      <a:pt x="38695" y="72186"/>
                    </a:lnTo>
                    <a:lnTo>
                      <a:pt x="34852" y="62930"/>
                    </a:lnTo>
                    <a:lnTo>
                      <a:pt x="35072" y="56532"/>
                    </a:lnTo>
                    <a:lnTo>
                      <a:pt x="34155" y="39686"/>
                    </a:lnTo>
                    <a:lnTo>
                      <a:pt x="32603" y="27779"/>
                    </a:lnTo>
                    <a:lnTo>
                      <a:pt x="28523" y="18660"/>
                    </a:lnTo>
                    <a:lnTo>
                      <a:pt x="20371" y="15852"/>
                    </a:lnTo>
                    <a:lnTo>
                      <a:pt x="13431" y="21594"/>
                    </a:lnTo>
                    <a:lnTo>
                      <a:pt x="12310" y="33252"/>
                    </a:lnTo>
                    <a:lnTo>
                      <a:pt x="14427" y="47075"/>
                    </a:lnTo>
                    <a:lnTo>
                      <a:pt x="17199" y="59307"/>
                    </a:lnTo>
                    <a:lnTo>
                      <a:pt x="17585" y="70019"/>
                    </a:lnTo>
                    <a:lnTo>
                      <a:pt x="15539" y="80345"/>
                    </a:lnTo>
                    <a:lnTo>
                      <a:pt x="12943" y="88123"/>
                    </a:lnTo>
                    <a:lnTo>
                      <a:pt x="11680" y="91190"/>
                    </a:lnTo>
                    <a:lnTo>
                      <a:pt x="0" y="116275"/>
                    </a:lnTo>
                    <a:lnTo>
                      <a:pt x="2254" y="149655"/>
                    </a:lnTo>
                    <a:lnTo>
                      <a:pt x="10826" y="185461"/>
                    </a:lnTo>
                    <a:lnTo>
                      <a:pt x="18099" y="217825"/>
                    </a:lnTo>
                    <a:lnTo>
                      <a:pt x="20912" y="252206"/>
                    </a:lnTo>
                    <a:lnTo>
                      <a:pt x="25498" y="298856"/>
                    </a:lnTo>
                    <a:lnTo>
                      <a:pt x="35764" y="340984"/>
                    </a:lnTo>
                    <a:lnTo>
                      <a:pt x="55616" y="361800"/>
                    </a:lnTo>
                    <a:lnTo>
                      <a:pt x="72433" y="362109"/>
                    </a:lnTo>
                    <a:lnTo>
                      <a:pt x="91229" y="359144"/>
                    </a:lnTo>
                    <a:lnTo>
                      <a:pt x="110137" y="355102"/>
                    </a:lnTo>
                    <a:lnTo>
                      <a:pt x="127289" y="352177"/>
                    </a:lnTo>
                    <a:lnTo>
                      <a:pt x="176736" y="348927"/>
                    </a:lnTo>
                    <a:lnTo>
                      <a:pt x="221548" y="332335"/>
                    </a:lnTo>
                    <a:lnTo>
                      <a:pt x="229076" y="311713"/>
                    </a:lnTo>
                    <a:lnTo>
                      <a:pt x="227858" y="292988"/>
                    </a:lnTo>
                    <a:lnTo>
                      <a:pt x="220281" y="257615"/>
                    </a:lnTo>
                    <a:lnTo>
                      <a:pt x="211246" y="153293"/>
                    </a:lnTo>
                    <a:lnTo>
                      <a:pt x="199604" y="96391"/>
                    </a:lnTo>
                    <a:lnTo>
                      <a:pt x="176209" y="62228"/>
                    </a:lnTo>
                    <a:lnTo>
                      <a:pt x="170373" y="56802"/>
                    </a:lnTo>
                    <a:lnTo>
                      <a:pt x="167367" y="50689"/>
                    </a:lnTo>
                    <a:lnTo>
                      <a:pt x="166120" y="43539"/>
                    </a:lnTo>
                    <a:lnTo>
                      <a:pt x="164989" y="23831"/>
                    </a:lnTo>
                    <a:lnTo>
                      <a:pt x="163435" y="11922"/>
                    </a:lnTo>
                    <a:lnTo>
                      <a:pt x="159353" y="2802"/>
                    </a:lnTo>
                    <a:lnTo>
                      <a:pt x="15119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6" name="object 424">
                <a:extLst>
                  <a:ext uri="{FF2B5EF4-FFF2-40B4-BE49-F238E27FC236}">
                    <a16:creationId xmlns:a16="http://schemas.microsoft.com/office/drawing/2014/main" id="{5E795AE6-6A99-554F-B514-8FBB28B6FE9B}"/>
                  </a:ext>
                </a:extLst>
              </p:cNvPr>
              <p:cNvSpPr/>
              <p:nvPr/>
            </p:nvSpPr>
            <p:spPr>
              <a:xfrm>
                <a:off x="10226088" y="8343805"/>
                <a:ext cx="221615" cy="300355"/>
              </a:xfrm>
              <a:custGeom>
                <a:avLst/>
                <a:gdLst/>
                <a:ahLst/>
                <a:cxnLst/>
                <a:rect l="l" t="t" r="r" b="b"/>
                <a:pathLst>
                  <a:path w="221615" h="300354">
                    <a:moveTo>
                      <a:pt x="168612" y="0"/>
                    </a:moveTo>
                    <a:lnTo>
                      <a:pt x="168478" y="25503"/>
                    </a:lnTo>
                    <a:lnTo>
                      <a:pt x="169225" y="42331"/>
                    </a:lnTo>
                    <a:lnTo>
                      <a:pt x="171566" y="57976"/>
                    </a:lnTo>
                    <a:lnTo>
                      <a:pt x="176214" y="79934"/>
                    </a:lnTo>
                    <a:lnTo>
                      <a:pt x="179140" y="97170"/>
                    </a:lnTo>
                    <a:lnTo>
                      <a:pt x="180654" y="114662"/>
                    </a:lnTo>
                    <a:lnTo>
                      <a:pt x="181053" y="132235"/>
                    </a:lnTo>
                    <a:lnTo>
                      <a:pt x="180633" y="149712"/>
                    </a:lnTo>
                    <a:lnTo>
                      <a:pt x="181201" y="166172"/>
                    </a:lnTo>
                    <a:lnTo>
                      <a:pt x="182707" y="182744"/>
                    </a:lnTo>
                    <a:lnTo>
                      <a:pt x="182802" y="199248"/>
                    </a:lnTo>
                    <a:lnTo>
                      <a:pt x="179135" y="215501"/>
                    </a:lnTo>
                    <a:lnTo>
                      <a:pt x="149792" y="245555"/>
                    </a:lnTo>
                    <a:lnTo>
                      <a:pt x="104560" y="253498"/>
                    </a:lnTo>
                    <a:lnTo>
                      <a:pt x="96834" y="254578"/>
                    </a:lnTo>
                    <a:lnTo>
                      <a:pt x="89264" y="256107"/>
                    </a:lnTo>
                    <a:lnTo>
                      <a:pt x="79324" y="256641"/>
                    </a:lnTo>
                    <a:lnTo>
                      <a:pt x="69937" y="253917"/>
                    </a:lnTo>
                    <a:lnTo>
                      <a:pt x="34135" y="220026"/>
                    </a:lnTo>
                    <a:lnTo>
                      <a:pt x="26987" y="176048"/>
                    </a:lnTo>
                    <a:lnTo>
                      <a:pt x="26387" y="159906"/>
                    </a:lnTo>
                    <a:lnTo>
                      <a:pt x="10038" y="119403"/>
                    </a:lnTo>
                    <a:lnTo>
                      <a:pt x="0" y="110844"/>
                    </a:lnTo>
                    <a:lnTo>
                      <a:pt x="6111" y="134443"/>
                    </a:lnTo>
                    <a:lnTo>
                      <a:pt x="8668" y="145441"/>
                    </a:lnTo>
                    <a:lnTo>
                      <a:pt x="10502" y="155607"/>
                    </a:lnTo>
                    <a:lnTo>
                      <a:pt x="13314" y="189986"/>
                    </a:lnTo>
                    <a:lnTo>
                      <a:pt x="17901" y="236634"/>
                    </a:lnTo>
                    <a:lnTo>
                      <a:pt x="28167" y="278762"/>
                    </a:lnTo>
                    <a:lnTo>
                      <a:pt x="48019" y="299582"/>
                    </a:lnTo>
                    <a:lnTo>
                      <a:pt x="64831" y="299885"/>
                    </a:lnTo>
                    <a:lnTo>
                      <a:pt x="83628" y="296917"/>
                    </a:lnTo>
                    <a:lnTo>
                      <a:pt x="102539" y="292873"/>
                    </a:lnTo>
                    <a:lnTo>
                      <a:pt x="119692" y="289949"/>
                    </a:lnTo>
                    <a:lnTo>
                      <a:pt x="169138" y="286700"/>
                    </a:lnTo>
                    <a:lnTo>
                      <a:pt x="213951" y="270117"/>
                    </a:lnTo>
                    <a:lnTo>
                      <a:pt x="221475" y="249494"/>
                    </a:lnTo>
                    <a:lnTo>
                      <a:pt x="220257" y="230766"/>
                    </a:lnTo>
                    <a:lnTo>
                      <a:pt x="212684" y="195397"/>
                    </a:lnTo>
                    <a:lnTo>
                      <a:pt x="203645" y="91066"/>
                    </a:lnTo>
                    <a:lnTo>
                      <a:pt x="192005" y="34163"/>
                    </a:lnTo>
                    <a:lnTo>
                      <a:pt x="16861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7" name="object 425">
                <a:extLst>
                  <a:ext uri="{FF2B5EF4-FFF2-40B4-BE49-F238E27FC236}">
                    <a16:creationId xmlns:a16="http://schemas.microsoft.com/office/drawing/2014/main" id="{B6233032-05D3-9D65-AE31-89597E9F2216}"/>
                  </a:ext>
                </a:extLst>
              </p:cNvPr>
              <p:cNvSpPr/>
              <p:nvPr/>
            </p:nvSpPr>
            <p:spPr>
              <a:xfrm>
                <a:off x="10274452" y="8427802"/>
                <a:ext cx="137160" cy="189230"/>
              </a:xfrm>
              <a:custGeom>
                <a:avLst/>
                <a:gdLst/>
                <a:ahLst/>
                <a:cxnLst/>
                <a:rect l="l" t="t" r="r" b="b"/>
                <a:pathLst>
                  <a:path w="137159" h="189229">
                    <a:moveTo>
                      <a:pt x="33274" y="22148"/>
                    </a:moveTo>
                    <a:lnTo>
                      <a:pt x="33020" y="13766"/>
                    </a:lnTo>
                    <a:lnTo>
                      <a:pt x="31292" y="7035"/>
                    </a:lnTo>
                    <a:lnTo>
                      <a:pt x="27101" y="2298"/>
                    </a:lnTo>
                    <a:lnTo>
                      <a:pt x="21183" y="0"/>
                    </a:lnTo>
                    <a:lnTo>
                      <a:pt x="14262" y="596"/>
                    </a:lnTo>
                    <a:lnTo>
                      <a:pt x="8521" y="3213"/>
                    </a:lnTo>
                    <a:lnTo>
                      <a:pt x="3365" y="7404"/>
                    </a:lnTo>
                    <a:lnTo>
                      <a:pt x="101" y="12788"/>
                    </a:lnTo>
                    <a:lnTo>
                      <a:pt x="0" y="19024"/>
                    </a:lnTo>
                    <a:lnTo>
                      <a:pt x="2222" y="26479"/>
                    </a:lnTo>
                    <a:lnTo>
                      <a:pt x="11099" y="32067"/>
                    </a:lnTo>
                    <a:lnTo>
                      <a:pt x="28232" y="32321"/>
                    </a:lnTo>
                    <a:lnTo>
                      <a:pt x="33274" y="22148"/>
                    </a:lnTo>
                    <a:close/>
                  </a:path>
                  <a:path w="137159" h="189229">
                    <a:moveTo>
                      <a:pt x="49834" y="164401"/>
                    </a:moveTo>
                    <a:lnTo>
                      <a:pt x="46278" y="159588"/>
                    </a:lnTo>
                    <a:lnTo>
                      <a:pt x="42062" y="157124"/>
                    </a:lnTo>
                    <a:lnTo>
                      <a:pt x="36309" y="157632"/>
                    </a:lnTo>
                    <a:lnTo>
                      <a:pt x="29959" y="160439"/>
                    </a:lnTo>
                    <a:lnTo>
                      <a:pt x="24003" y="164833"/>
                    </a:lnTo>
                    <a:lnTo>
                      <a:pt x="18808" y="171005"/>
                    </a:lnTo>
                    <a:lnTo>
                      <a:pt x="16281" y="177228"/>
                    </a:lnTo>
                    <a:lnTo>
                      <a:pt x="16510" y="182791"/>
                    </a:lnTo>
                    <a:lnTo>
                      <a:pt x="19583" y="186956"/>
                    </a:lnTo>
                    <a:lnTo>
                      <a:pt x="24231" y="188823"/>
                    </a:lnTo>
                    <a:lnTo>
                      <a:pt x="29997" y="188823"/>
                    </a:lnTo>
                    <a:lnTo>
                      <a:pt x="36131" y="186575"/>
                    </a:lnTo>
                    <a:lnTo>
                      <a:pt x="41859" y="181711"/>
                    </a:lnTo>
                    <a:lnTo>
                      <a:pt x="47879" y="174561"/>
                    </a:lnTo>
                    <a:lnTo>
                      <a:pt x="49834" y="164401"/>
                    </a:lnTo>
                    <a:close/>
                  </a:path>
                  <a:path w="137159" h="189229">
                    <a:moveTo>
                      <a:pt x="112382" y="32308"/>
                    </a:moveTo>
                    <a:lnTo>
                      <a:pt x="110566" y="25400"/>
                    </a:lnTo>
                    <a:lnTo>
                      <a:pt x="109004" y="19481"/>
                    </a:lnTo>
                    <a:lnTo>
                      <a:pt x="102412" y="14744"/>
                    </a:lnTo>
                    <a:lnTo>
                      <a:pt x="89230" y="15265"/>
                    </a:lnTo>
                    <a:lnTo>
                      <a:pt x="85318" y="22796"/>
                    </a:lnTo>
                    <a:lnTo>
                      <a:pt x="85979" y="36830"/>
                    </a:lnTo>
                    <a:lnTo>
                      <a:pt x="92519" y="41440"/>
                    </a:lnTo>
                    <a:lnTo>
                      <a:pt x="106006" y="38100"/>
                    </a:lnTo>
                    <a:lnTo>
                      <a:pt x="112382" y="32308"/>
                    </a:lnTo>
                    <a:close/>
                  </a:path>
                  <a:path w="137159" h="189229">
                    <a:moveTo>
                      <a:pt x="136639" y="142735"/>
                    </a:moveTo>
                    <a:lnTo>
                      <a:pt x="133807" y="132283"/>
                    </a:lnTo>
                    <a:lnTo>
                      <a:pt x="129476" y="126415"/>
                    </a:lnTo>
                    <a:lnTo>
                      <a:pt x="119532" y="129006"/>
                    </a:lnTo>
                    <a:lnTo>
                      <a:pt x="115951" y="134315"/>
                    </a:lnTo>
                    <a:lnTo>
                      <a:pt x="115455" y="144741"/>
                    </a:lnTo>
                    <a:lnTo>
                      <a:pt x="121551" y="148005"/>
                    </a:lnTo>
                    <a:lnTo>
                      <a:pt x="126657" y="148018"/>
                    </a:lnTo>
                    <a:lnTo>
                      <a:pt x="132829" y="148031"/>
                    </a:lnTo>
                    <a:lnTo>
                      <a:pt x="136639" y="142735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8" name="object 426">
                <a:extLst>
                  <a:ext uri="{FF2B5EF4-FFF2-40B4-BE49-F238E27FC236}">
                    <a16:creationId xmlns:a16="http://schemas.microsoft.com/office/drawing/2014/main" id="{376D28DA-E468-2127-2816-78DDC56CD463}"/>
                  </a:ext>
                </a:extLst>
              </p:cNvPr>
              <p:cNvSpPr/>
              <p:nvPr/>
            </p:nvSpPr>
            <p:spPr>
              <a:xfrm>
                <a:off x="10245306" y="8373674"/>
                <a:ext cx="122555" cy="36195"/>
              </a:xfrm>
              <a:custGeom>
                <a:avLst/>
                <a:gdLst/>
                <a:ahLst/>
                <a:cxnLst/>
                <a:rect l="l" t="t" r="r" b="b"/>
                <a:pathLst>
                  <a:path w="122554" h="36195">
                    <a:moveTo>
                      <a:pt x="83400" y="16344"/>
                    </a:moveTo>
                    <a:lnTo>
                      <a:pt x="82105" y="12788"/>
                    </a:lnTo>
                    <a:lnTo>
                      <a:pt x="73507" y="9829"/>
                    </a:lnTo>
                    <a:lnTo>
                      <a:pt x="58813" y="8343"/>
                    </a:lnTo>
                    <a:lnTo>
                      <a:pt x="39230" y="9182"/>
                    </a:lnTo>
                    <a:lnTo>
                      <a:pt x="20040" y="12928"/>
                    </a:lnTo>
                    <a:lnTo>
                      <a:pt x="6553" y="18669"/>
                    </a:lnTo>
                    <a:lnTo>
                      <a:pt x="0" y="25107"/>
                    </a:lnTo>
                    <a:lnTo>
                      <a:pt x="1638" y="30911"/>
                    </a:lnTo>
                    <a:lnTo>
                      <a:pt x="9499" y="34645"/>
                    </a:lnTo>
                    <a:lnTo>
                      <a:pt x="20066" y="35890"/>
                    </a:lnTo>
                    <a:lnTo>
                      <a:pt x="32245" y="34925"/>
                    </a:lnTo>
                    <a:lnTo>
                      <a:pt x="69100" y="24053"/>
                    </a:lnTo>
                    <a:lnTo>
                      <a:pt x="83400" y="16344"/>
                    </a:lnTo>
                    <a:close/>
                  </a:path>
                  <a:path w="122554" h="36195">
                    <a:moveTo>
                      <a:pt x="122529" y="9880"/>
                    </a:moveTo>
                    <a:lnTo>
                      <a:pt x="117195" y="2870"/>
                    </a:lnTo>
                    <a:lnTo>
                      <a:pt x="100977" y="0"/>
                    </a:lnTo>
                    <a:lnTo>
                      <a:pt x="96151" y="7366"/>
                    </a:lnTo>
                    <a:lnTo>
                      <a:pt x="100698" y="20523"/>
                    </a:lnTo>
                    <a:lnTo>
                      <a:pt x="105841" y="22555"/>
                    </a:lnTo>
                    <a:lnTo>
                      <a:pt x="115328" y="18872"/>
                    </a:lnTo>
                    <a:lnTo>
                      <a:pt x="120408" y="16598"/>
                    </a:lnTo>
                    <a:lnTo>
                      <a:pt x="121462" y="13246"/>
                    </a:lnTo>
                    <a:lnTo>
                      <a:pt x="122529" y="9880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9" name="object 427">
                <a:extLst>
                  <a:ext uri="{FF2B5EF4-FFF2-40B4-BE49-F238E27FC236}">
                    <a16:creationId xmlns:a16="http://schemas.microsoft.com/office/drawing/2014/main" id="{CB79D0D6-F47D-7F67-9FF8-5045B1A63B2B}"/>
                  </a:ext>
                </a:extLst>
              </p:cNvPr>
              <p:cNvSpPr/>
              <p:nvPr/>
            </p:nvSpPr>
            <p:spPr>
              <a:xfrm>
                <a:off x="10025250" y="8302801"/>
                <a:ext cx="224154" cy="360045"/>
              </a:xfrm>
              <a:custGeom>
                <a:avLst/>
                <a:gdLst/>
                <a:ahLst/>
                <a:cxnLst/>
                <a:rect l="l" t="t" r="r" b="b"/>
                <a:pathLst>
                  <a:path w="224154" h="360045">
                    <a:moveTo>
                      <a:pt x="154103" y="0"/>
                    </a:moveTo>
                    <a:lnTo>
                      <a:pt x="147352" y="4650"/>
                    </a:lnTo>
                    <a:lnTo>
                      <a:pt x="146663" y="14271"/>
                    </a:lnTo>
                    <a:lnTo>
                      <a:pt x="149155" y="26139"/>
                    </a:lnTo>
                    <a:lnTo>
                      <a:pt x="151946" y="37527"/>
                    </a:lnTo>
                    <a:lnTo>
                      <a:pt x="152090" y="45627"/>
                    </a:lnTo>
                    <a:lnTo>
                      <a:pt x="150305" y="54877"/>
                    </a:lnTo>
                    <a:lnTo>
                      <a:pt x="146489" y="59526"/>
                    </a:lnTo>
                    <a:lnTo>
                      <a:pt x="140543" y="53820"/>
                    </a:lnTo>
                    <a:lnTo>
                      <a:pt x="137915" y="49035"/>
                    </a:lnTo>
                    <a:lnTo>
                      <a:pt x="138648" y="41213"/>
                    </a:lnTo>
                    <a:lnTo>
                      <a:pt x="137959" y="24803"/>
                    </a:lnTo>
                    <a:lnTo>
                      <a:pt x="136690" y="12864"/>
                    </a:lnTo>
                    <a:lnTo>
                      <a:pt x="133261" y="3598"/>
                    </a:lnTo>
                    <a:lnTo>
                      <a:pt x="126345" y="450"/>
                    </a:lnTo>
                    <a:lnTo>
                      <a:pt x="120423" y="5870"/>
                    </a:lnTo>
                    <a:lnTo>
                      <a:pt x="119423" y="17443"/>
                    </a:lnTo>
                    <a:lnTo>
                      <a:pt x="121164" y="31314"/>
                    </a:lnTo>
                    <a:lnTo>
                      <a:pt x="125549" y="54951"/>
                    </a:lnTo>
                    <a:lnTo>
                      <a:pt x="118795" y="64270"/>
                    </a:lnTo>
                    <a:lnTo>
                      <a:pt x="113361" y="58019"/>
                    </a:lnTo>
                    <a:lnTo>
                      <a:pt x="109947" y="48029"/>
                    </a:lnTo>
                    <a:lnTo>
                      <a:pt x="110314" y="42564"/>
                    </a:lnTo>
                    <a:lnTo>
                      <a:pt x="109990" y="28185"/>
                    </a:lnTo>
                    <a:lnTo>
                      <a:pt x="109000" y="17748"/>
                    </a:lnTo>
                    <a:lnTo>
                      <a:pt x="105732" y="8520"/>
                    </a:lnTo>
                    <a:lnTo>
                      <a:pt x="98722" y="2523"/>
                    </a:lnTo>
                    <a:lnTo>
                      <a:pt x="92671" y="4958"/>
                    </a:lnTo>
                    <a:lnTo>
                      <a:pt x="91740" y="16258"/>
                    </a:lnTo>
                    <a:lnTo>
                      <a:pt x="93629" y="31269"/>
                    </a:lnTo>
                    <a:lnTo>
                      <a:pt x="96848" y="49558"/>
                    </a:lnTo>
                    <a:lnTo>
                      <a:pt x="97089" y="54961"/>
                    </a:lnTo>
                    <a:lnTo>
                      <a:pt x="95487" y="64469"/>
                    </a:lnTo>
                    <a:lnTo>
                      <a:pt x="93822" y="69107"/>
                    </a:lnTo>
                    <a:lnTo>
                      <a:pt x="84377" y="62155"/>
                    </a:lnTo>
                    <a:lnTo>
                      <a:pt x="85194" y="47454"/>
                    </a:lnTo>
                    <a:lnTo>
                      <a:pt x="84291" y="31072"/>
                    </a:lnTo>
                    <a:lnTo>
                      <a:pt x="82999" y="19135"/>
                    </a:lnTo>
                    <a:lnTo>
                      <a:pt x="79969" y="9821"/>
                    </a:lnTo>
                    <a:lnTo>
                      <a:pt x="74168" y="6544"/>
                    </a:lnTo>
                    <a:lnTo>
                      <a:pt x="69362" y="11837"/>
                    </a:lnTo>
                    <a:lnTo>
                      <a:pt x="68763" y="23365"/>
                    </a:lnTo>
                    <a:lnTo>
                      <a:pt x="70484" y="37242"/>
                    </a:lnTo>
                    <a:lnTo>
                      <a:pt x="73456" y="54354"/>
                    </a:lnTo>
                    <a:lnTo>
                      <a:pt x="74472" y="63474"/>
                    </a:lnTo>
                    <a:lnTo>
                      <a:pt x="72252" y="67976"/>
                    </a:lnTo>
                    <a:lnTo>
                      <a:pt x="67167" y="72096"/>
                    </a:lnTo>
                    <a:lnTo>
                      <a:pt x="63140" y="66309"/>
                    </a:lnTo>
                    <a:lnTo>
                      <a:pt x="60475" y="56851"/>
                    </a:lnTo>
                    <a:lnTo>
                      <a:pt x="59478" y="49956"/>
                    </a:lnTo>
                    <a:lnTo>
                      <a:pt x="59472" y="39565"/>
                    </a:lnTo>
                    <a:lnTo>
                      <a:pt x="58745" y="28221"/>
                    </a:lnTo>
                    <a:lnTo>
                      <a:pt x="55755" y="18861"/>
                    </a:lnTo>
                    <a:lnTo>
                      <a:pt x="48965" y="14418"/>
                    </a:lnTo>
                    <a:lnTo>
                      <a:pt x="43215" y="18658"/>
                    </a:lnTo>
                    <a:lnTo>
                      <a:pt x="42735" y="30335"/>
                    </a:lnTo>
                    <a:lnTo>
                      <a:pt x="45089" y="44888"/>
                    </a:lnTo>
                    <a:lnTo>
                      <a:pt x="48473" y="60846"/>
                    </a:lnTo>
                    <a:lnTo>
                      <a:pt x="50776" y="69442"/>
                    </a:lnTo>
                    <a:lnTo>
                      <a:pt x="44871" y="76112"/>
                    </a:lnTo>
                    <a:lnTo>
                      <a:pt x="39803" y="69306"/>
                    </a:lnTo>
                    <a:lnTo>
                      <a:pt x="36190" y="59956"/>
                    </a:lnTo>
                    <a:lnTo>
                      <a:pt x="36578" y="53569"/>
                    </a:lnTo>
                    <a:lnTo>
                      <a:pt x="36090" y="36699"/>
                    </a:lnTo>
                    <a:lnTo>
                      <a:pt x="34841" y="24757"/>
                    </a:lnTo>
                    <a:lnTo>
                      <a:pt x="30994" y="15537"/>
                    </a:lnTo>
                    <a:lnTo>
                      <a:pt x="22913" y="12523"/>
                    </a:lnTo>
                    <a:lnTo>
                      <a:pt x="15832" y="18084"/>
                    </a:lnTo>
                    <a:lnTo>
                      <a:pt x="14416" y="29711"/>
                    </a:lnTo>
                    <a:lnTo>
                      <a:pt x="16181" y="43583"/>
                    </a:lnTo>
                    <a:lnTo>
                      <a:pt x="18641" y="55883"/>
                    </a:lnTo>
                    <a:lnTo>
                      <a:pt x="18756" y="66603"/>
                    </a:lnTo>
                    <a:lnTo>
                      <a:pt x="16449" y="76874"/>
                    </a:lnTo>
                    <a:lnTo>
                      <a:pt x="13657" y="84581"/>
                    </a:lnTo>
                    <a:lnTo>
                      <a:pt x="12317" y="87609"/>
                    </a:lnTo>
                    <a:lnTo>
                      <a:pt x="0" y="112397"/>
                    </a:lnTo>
                    <a:lnTo>
                      <a:pt x="1405" y="145828"/>
                    </a:lnTo>
                    <a:lnTo>
                      <a:pt x="9067" y="181841"/>
                    </a:lnTo>
                    <a:lnTo>
                      <a:pt x="15521" y="214380"/>
                    </a:lnTo>
                    <a:lnTo>
                      <a:pt x="17456" y="248818"/>
                    </a:lnTo>
                    <a:lnTo>
                      <a:pt x="20854" y="295568"/>
                    </a:lnTo>
                    <a:lnTo>
                      <a:pt x="30047" y="337946"/>
                    </a:lnTo>
                    <a:lnTo>
                      <a:pt x="49363" y="359266"/>
                    </a:lnTo>
                    <a:lnTo>
                      <a:pt x="66162" y="359995"/>
                    </a:lnTo>
                    <a:lnTo>
                      <a:pt x="85025" y="357504"/>
                    </a:lnTo>
                    <a:lnTo>
                      <a:pt x="104028" y="353942"/>
                    </a:lnTo>
                    <a:lnTo>
                      <a:pt x="121245" y="351455"/>
                    </a:lnTo>
                    <a:lnTo>
                      <a:pt x="170767" y="349464"/>
                    </a:lnTo>
                    <a:lnTo>
                      <a:pt x="215986" y="334021"/>
                    </a:lnTo>
                    <a:lnTo>
                      <a:pt x="224031" y="313593"/>
                    </a:lnTo>
                    <a:lnTo>
                      <a:pt x="223288" y="294843"/>
                    </a:lnTo>
                    <a:lnTo>
                      <a:pt x="216614" y="259290"/>
                    </a:lnTo>
                    <a:lnTo>
                      <a:pt x="210236" y="154770"/>
                    </a:lnTo>
                    <a:lnTo>
                      <a:pt x="200044" y="97589"/>
                    </a:lnTo>
                    <a:lnTo>
                      <a:pt x="177526" y="62846"/>
                    </a:lnTo>
                    <a:lnTo>
                      <a:pt x="171828" y="57271"/>
                    </a:lnTo>
                    <a:lnTo>
                      <a:pt x="168978" y="51086"/>
                    </a:lnTo>
                    <a:lnTo>
                      <a:pt x="167913" y="43908"/>
                    </a:lnTo>
                    <a:lnTo>
                      <a:pt x="167284" y="24174"/>
                    </a:lnTo>
                    <a:lnTo>
                      <a:pt x="166035" y="12229"/>
                    </a:lnTo>
                    <a:lnTo>
                      <a:pt x="162185" y="3010"/>
                    </a:lnTo>
                    <a:lnTo>
                      <a:pt x="15410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0" name="object 428">
                <a:extLst>
                  <a:ext uri="{FF2B5EF4-FFF2-40B4-BE49-F238E27FC236}">
                    <a16:creationId xmlns:a16="http://schemas.microsoft.com/office/drawing/2014/main" id="{9A5C95A0-587A-2E65-D571-506E53FE70FE}"/>
                  </a:ext>
                </a:extLst>
              </p:cNvPr>
              <p:cNvSpPr/>
              <p:nvPr/>
            </p:nvSpPr>
            <p:spPr>
              <a:xfrm>
                <a:off x="10031407" y="8365652"/>
                <a:ext cx="218440" cy="297180"/>
              </a:xfrm>
              <a:custGeom>
                <a:avLst/>
                <a:gdLst/>
                <a:ahLst/>
                <a:cxnLst/>
                <a:rect l="l" t="t" r="r" b="b"/>
                <a:pathLst>
                  <a:path w="218440" h="297179">
                    <a:moveTo>
                      <a:pt x="171366" y="0"/>
                    </a:moveTo>
                    <a:lnTo>
                      <a:pt x="170587" y="25488"/>
                    </a:lnTo>
                    <a:lnTo>
                      <a:pt x="170908" y="42327"/>
                    </a:lnTo>
                    <a:lnTo>
                      <a:pt x="172850" y="58025"/>
                    </a:lnTo>
                    <a:lnTo>
                      <a:pt x="176937" y="80091"/>
                    </a:lnTo>
                    <a:lnTo>
                      <a:pt x="179425" y="97399"/>
                    </a:lnTo>
                    <a:lnTo>
                      <a:pt x="180495" y="114925"/>
                    </a:lnTo>
                    <a:lnTo>
                      <a:pt x="180448" y="132502"/>
                    </a:lnTo>
                    <a:lnTo>
                      <a:pt x="179586" y="149964"/>
                    </a:lnTo>
                    <a:lnTo>
                      <a:pt x="179735" y="166426"/>
                    </a:lnTo>
                    <a:lnTo>
                      <a:pt x="180819" y="183031"/>
                    </a:lnTo>
                    <a:lnTo>
                      <a:pt x="180493" y="199533"/>
                    </a:lnTo>
                    <a:lnTo>
                      <a:pt x="176413" y="215689"/>
                    </a:lnTo>
                    <a:lnTo>
                      <a:pt x="146314" y="244989"/>
                    </a:lnTo>
                    <a:lnTo>
                      <a:pt x="100897" y="251782"/>
                    </a:lnTo>
                    <a:lnTo>
                      <a:pt x="93145" y="252666"/>
                    </a:lnTo>
                    <a:lnTo>
                      <a:pt x="85536" y="254002"/>
                    </a:lnTo>
                    <a:lnTo>
                      <a:pt x="75588" y="254282"/>
                    </a:lnTo>
                    <a:lnTo>
                      <a:pt x="66274" y="251318"/>
                    </a:lnTo>
                    <a:lnTo>
                      <a:pt x="31341" y="216523"/>
                    </a:lnTo>
                    <a:lnTo>
                      <a:pt x="24962" y="188057"/>
                    </a:lnTo>
                    <a:lnTo>
                      <a:pt x="25317" y="172379"/>
                    </a:lnTo>
                    <a:lnTo>
                      <a:pt x="25128" y="156229"/>
                    </a:lnTo>
                    <a:lnTo>
                      <a:pt x="9812" y="115327"/>
                    </a:lnTo>
                    <a:lnTo>
                      <a:pt x="0" y="106520"/>
                    </a:lnTo>
                    <a:lnTo>
                      <a:pt x="5508" y="130263"/>
                    </a:lnTo>
                    <a:lnTo>
                      <a:pt x="7784" y="141320"/>
                    </a:lnTo>
                    <a:lnTo>
                      <a:pt x="9360" y="151524"/>
                    </a:lnTo>
                    <a:lnTo>
                      <a:pt x="11295" y="185967"/>
                    </a:lnTo>
                    <a:lnTo>
                      <a:pt x="14694" y="232719"/>
                    </a:lnTo>
                    <a:lnTo>
                      <a:pt x="23886" y="275095"/>
                    </a:lnTo>
                    <a:lnTo>
                      <a:pt x="43202" y="296409"/>
                    </a:lnTo>
                    <a:lnTo>
                      <a:pt x="60002" y="297144"/>
                    </a:lnTo>
                    <a:lnTo>
                      <a:pt x="78866" y="294657"/>
                    </a:lnTo>
                    <a:lnTo>
                      <a:pt x="97872" y="291095"/>
                    </a:lnTo>
                    <a:lnTo>
                      <a:pt x="115095" y="288609"/>
                    </a:lnTo>
                    <a:lnTo>
                      <a:pt x="164608" y="286614"/>
                    </a:lnTo>
                    <a:lnTo>
                      <a:pt x="209826" y="271174"/>
                    </a:lnTo>
                    <a:lnTo>
                      <a:pt x="217872" y="250747"/>
                    </a:lnTo>
                    <a:lnTo>
                      <a:pt x="217132" y="231996"/>
                    </a:lnTo>
                    <a:lnTo>
                      <a:pt x="210454" y="196444"/>
                    </a:lnTo>
                    <a:lnTo>
                      <a:pt x="204076" y="91919"/>
                    </a:lnTo>
                    <a:lnTo>
                      <a:pt x="193884" y="34742"/>
                    </a:lnTo>
                    <a:lnTo>
                      <a:pt x="171366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1" name="object 429">
                <a:extLst>
                  <a:ext uri="{FF2B5EF4-FFF2-40B4-BE49-F238E27FC236}">
                    <a16:creationId xmlns:a16="http://schemas.microsoft.com/office/drawing/2014/main" id="{B73E0502-0D27-E22C-5570-47EE264B4E93}"/>
                  </a:ext>
                </a:extLst>
              </p:cNvPr>
              <p:cNvSpPr/>
              <p:nvPr/>
            </p:nvSpPr>
            <p:spPr>
              <a:xfrm>
                <a:off x="10079964" y="8447093"/>
                <a:ext cx="133985" cy="189230"/>
              </a:xfrm>
              <a:custGeom>
                <a:avLst/>
                <a:gdLst/>
                <a:ahLst/>
                <a:cxnLst/>
                <a:rect l="l" t="t" r="r" b="b"/>
                <a:pathLst>
                  <a:path w="133984" h="189229">
                    <a:moveTo>
                      <a:pt x="33172" y="22453"/>
                    </a:moveTo>
                    <a:lnTo>
                      <a:pt x="33121" y="14071"/>
                    </a:lnTo>
                    <a:lnTo>
                      <a:pt x="31572" y="7289"/>
                    </a:lnTo>
                    <a:lnTo>
                      <a:pt x="27508" y="2451"/>
                    </a:lnTo>
                    <a:lnTo>
                      <a:pt x="21640" y="0"/>
                    </a:lnTo>
                    <a:lnTo>
                      <a:pt x="14706" y="431"/>
                    </a:lnTo>
                    <a:lnTo>
                      <a:pt x="8902" y="2895"/>
                    </a:lnTo>
                    <a:lnTo>
                      <a:pt x="3644" y="6946"/>
                    </a:lnTo>
                    <a:lnTo>
                      <a:pt x="241" y="12242"/>
                    </a:lnTo>
                    <a:lnTo>
                      <a:pt x="0" y="18465"/>
                    </a:lnTo>
                    <a:lnTo>
                      <a:pt x="2019" y="25984"/>
                    </a:lnTo>
                    <a:lnTo>
                      <a:pt x="10744" y="31813"/>
                    </a:lnTo>
                    <a:lnTo>
                      <a:pt x="27863" y="32499"/>
                    </a:lnTo>
                    <a:lnTo>
                      <a:pt x="33172" y="22453"/>
                    </a:lnTo>
                    <a:close/>
                  </a:path>
                  <a:path w="133984" h="189229">
                    <a:moveTo>
                      <a:pt x="46101" y="165074"/>
                    </a:moveTo>
                    <a:lnTo>
                      <a:pt x="42672" y="160185"/>
                    </a:lnTo>
                    <a:lnTo>
                      <a:pt x="38531" y="157607"/>
                    </a:lnTo>
                    <a:lnTo>
                      <a:pt x="32766" y="157962"/>
                    </a:lnTo>
                    <a:lnTo>
                      <a:pt x="26352" y="160604"/>
                    </a:lnTo>
                    <a:lnTo>
                      <a:pt x="20269" y="164846"/>
                    </a:lnTo>
                    <a:lnTo>
                      <a:pt x="14922" y="170891"/>
                    </a:lnTo>
                    <a:lnTo>
                      <a:pt x="12242" y="177050"/>
                    </a:lnTo>
                    <a:lnTo>
                      <a:pt x="12319" y="182613"/>
                    </a:lnTo>
                    <a:lnTo>
                      <a:pt x="15303" y="186842"/>
                    </a:lnTo>
                    <a:lnTo>
                      <a:pt x="19888" y="188836"/>
                    </a:lnTo>
                    <a:lnTo>
                      <a:pt x="25654" y="188988"/>
                    </a:lnTo>
                    <a:lnTo>
                      <a:pt x="31838" y="186893"/>
                    </a:lnTo>
                    <a:lnTo>
                      <a:pt x="37693" y="182181"/>
                    </a:lnTo>
                    <a:lnTo>
                      <a:pt x="43891" y="175183"/>
                    </a:lnTo>
                    <a:lnTo>
                      <a:pt x="46101" y="165074"/>
                    </a:lnTo>
                    <a:close/>
                  </a:path>
                  <a:path w="133984" h="189229">
                    <a:moveTo>
                      <a:pt x="112001" y="34620"/>
                    </a:moveTo>
                    <a:lnTo>
                      <a:pt x="110350" y="27660"/>
                    </a:lnTo>
                    <a:lnTo>
                      <a:pt x="108940" y="21704"/>
                    </a:lnTo>
                    <a:lnTo>
                      <a:pt x="102476" y="16802"/>
                    </a:lnTo>
                    <a:lnTo>
                      <a:pt x="89281" y="16992"/>
                    </a:lnTo>
                    <a:lnTo>
                      <a:pt x="85178" y="24422"/>
                    </a:lnTo>
                    <a:lnTo>
                      <a:pt x="85483" y="38468"/>
                    </a:lnTo>
                    <a:lnTo>
                      <a:pt x="91909" y="43230"/>
                    </a:lnTo>
                    <a:lnTo>
                      <a:pt x="105486" y="40246"/>
                    </a:lnTo>
                    <a:lnTo>
                      <a:pt x="112001" y="34620"/>
                    </a:lnTo>
                    <a:close/>
                  </a:path>
                  <a:path w="133984" h="189229">
                    <a:moveTo>
                      <a:pt x="133438" y="145630"/>
                    </a:moveTo>
                    <a:lnTo>
                      <a:pt x="130873" y="135089"/>
                    </a:lnTo>
                    <a:lnTo>
                      <a:pt x="126682" y="129120"/>
                    </a:lnTo>
                    <a:lnTo>
                      <a:pt x="116687" y="131470"/>
                    </a:lnTo>
                    <a:lnTo>
                      <a:pt x="112966" y="136677"/>
                    </a:lnTo>
                    <a:lnTo>
                      <a:pt x="112204" y="147091"/>
                    </a:lnTo>
                    <a:lnTo>
                      <a:pt x="118211" y="150520"/>
                    </a:lnTo>
                    <a:lnTo>
                      <a:pt x="123329" y="150647"/>
                    </a:lnTo>
                    <a:lnTo>
                      <a:pt x="129489" y="150812"/>
                    </a:lnTo>
                    <a:lnTo>
                      <a:pt x="133438" y="14563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2" name="object 430">
                <a:extLst>
                  <a:ext uri="{FF2B5EF4-FFF2-40B4-BE49-F238E27FC236}">
                    <a16:creationId xmlns:a16="http://schemas.microsoft.com/office/drawing/2014/main" id="{591130B0-08F8-D5C1-2A51-82BDA3095153}"/>
                  </a:ext>
                </a:extLst>
              </p:cNvPr>
              <p:cNvSpPr/>
              <p:nvPr/>
            </p:nvSpPr>
            <p:spPr>
              <a:xfrm>
                <a:off x="10052037" y="8394274"/>
                <a:ext cx="123189" cy="34290"/>
              </a:xfrm>
              <a:custGeom>
                <a:avLst/>
                <a:gdLst/>
                <a:ahLst/>
                <a:cxnLst/>
                <a:rect l="l" t="t" r="r" b="b"/>
                <a:pathLst>
                  <a:path w="123190" h="34290">
                    <a:moveTo>
                      <a:pt x="83604" y="15887"/>
                    </a:moveTo>
                    <a:lnTo>
                      <a:pt x="82397" y="12293"/>
                    </a:lnTo>
                    <a:lnTo>
                      <a:pt x="73875" y="9118"/>
                    </a:lnTo>
                    <a:lnTo>
                      <a:pt x="59220" y="7264"/>
                    </a:lnTo>
                    <a:lnTo>
                      <a:pt x="39624" y="7607"/>
                    </a:lnTo>
                    <a:lnTo>
                      <a:pt x="20345" y="10858"/>
                    </a:lnTo>
                    <a:lnTo>
                      <a:pt x="6718" y="16268"/>
                    </a:lnTo>
                    <a:lnTo>
                      <a:pt x="0" y="22529"/>
                    </a:lnTo>
                    <a:lnTo>
                      <a:pt x="1485" y="28384"/>
                    </a:lnTo>
                    <a:lnTo>
                      <a:pt x="9245" y="32296"/>
                    </a:lnTo>
                    <a:lnTo>
                      <a:pt x="19786" y="33820"/>
                    </a:lnTo>
                    <a:lnTo>
                      <a:pt x="31991" y="33159"/>
                    </a:lnTo>
                    <a:lnTo>
                      <a:pt x="69100" y="23241"/>
                    </a:lnTo>
                    <a:lnTo>
                      <a:pt x="83604" y="15887"/>
                    </a:lnTo>
                    <a:close/>
                  </a:path>
                  <a:path w="123190" h="34290">
                    <a:moveTo>
                      <a:pt x="122872" y="10414"/>
                    </a:moveTo>
                    <a:lnTo>
                      <a:pt x="117729" y="3276"/>
                    </a:lnTo>
                    <a:lnTo>
                      <a:pt x="101574" y="0"/>
                    </a:lnTo>
                    <a:lnTo>
                      <a:pt x="96570" y="7239"/>
                    </a:lnTo>
                    <a:lnTo>
                      <a:pt x="100774" y="20497"/>
                    </a:lnTo>
                    <a:lnTo>
                      <a:pt x="105867" y="22669"/>
                    </a:lnTo>
                    <a:lnTo>
                      <a:pt x="115455" y="19227"/>
                    </a:lnTo>
                    <a:lnTo>
                      <a:pt x="120586" y="17081"/>
                    </a:lnTo>
                    <a:lnTo>
                      <a:pt x="121729" y="13754"/>
                    </a:lnTo>
                    <a:lnTo>
                      <a:pt x="122872" y="1041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23" name="object 431">
                <a:extLst>
                  <a:ext uri="{FF2B5EF4-FFF2-40B4-BE49-F238E27FC236}">
                    <a16:creationId xmlns:a16="http://schemas.microsoft.com/office/drawing/2014/main" id="{B9143623-0240-3F98-265B-BA7B8CAA3D0A}"/>
                  </a:ext>
                </a:extLst>
              </p:cNvPr>
              <p:cNvPicPr/>
              <p:nvPr/>
            </p:nvPicPr>
            <p:blipFill>
              <a:blip r:embed="rId250" cstate="print"/>
              <a:stretch>
                <a:fillRect/>
              </a:stretch>
            </p:blipFill>
            <p:spPr>
              <a:xfrm>
                <a:off x="9840814" y="8374137"/>
                <a:ext cx="202809" cy="269197"/>
              </a:xfrm>
              <a:prstGeom prst="rect">
                <a:avLst/>
              </a:prstGeom>
            </p:spPr>
          </p:pic>
          <p:sp>
            <p:nvSpPr>
              <p:cNvPr id="2324" name="object 432">
                <a:extLst>
                  <a:ext uri="{FF2B5EF4-FFF2-40B4-BE49-F238E27FC236}">
                    <a16:creationId xmlns:a16="http://schemas.microsoft.com/office/drawing/2014/main" id="{D2296E2B-A263-E85E-8DAA-ECE877B24C1B}"/>
                  </a:ext>
                </a:extLst>
              </p:cNvPr>
              <p:cNvSpPr/>
              <p:nvPr/>
            </p:nvSpPr>
            <p:spPr>
              <a:xfrm>
                <a:off x="9841740" y="8376983"/>
                <a:ext cx="203200" cy="266700"/>
              </a:xfrm>
              <a:custGeom>
                <a:avLst/>
                <a:gdLst/>
                <a:ahLst/>
                <a:cxnLst/>
                <a:rect l="l" t="t" r="r" b="b"/>
                <a:pathLst>
                  <a:path w="203200" h="266700">
                    <a:moveTo>
                      <a:pt x="179142" y="0"/>
                    </a:moveTo>
                    <a:lnTo>
                      <a:pt x="170471" y="9097"/>
                    </a:lnTo>
                    <a:lnTo>
                      <a:pt x="168997" y="24856"/>
                    </a:lnTo>
                    <a:lnTo>
                      <a:pt x="173812" y="71442"/>
                    </a:lnTo>
                    <a:lnTo>
                      <a:pt x="173971" y="88224"/>
                    </a:lnTo>
                    <a:lnTo>
                      <a:pt x="172753" y="105034"/>
                    </a:lnTo>
                    <a:lnTo>
                      <a:pt x="170465" y="121752"/>
                    </a:lnTo>
                    <a:lnTo>
                      <a:pt x="167415" y="138257"/>
                    </a:lnTo>
                    <a:lnTo>
                      <a:pt x="165458" y="153938"/>
                    </a:lnTo>
                    <a:lnTo>
                      <a:pt x="156022" y="200381"/>
                    </a:lnTo>
                    <a:lnTo>
                      <a:pt x="123653" y="224422"/>
                    </a:lnTo>
                    <a:lnTo>
                      <a:pt x="109225" y="225938"/>
                    </a:lnTo>
                    <a:lnTo>
                      <a:pt x="94485" y="225794"/>
                    </a:lnTo>
                    <a:lnTo>
                      <a:pt x="79576" y="225090"/>
                    </a:lnTo>
                    <a:lnTo>
                      <a:pt x="72084" y="224943"/>
                    </a:lnTo>
                    <a:lnTo>
                      <a:pt x="32895" y="207124"/>
                    </a:lnTo>
                    <a:lnTo>
                      <a:pt x="14955" y="169698"/>
                    </a:lnTo>
                    <a:lnTo>
                      <a:pt x="15461" y="154791"/>
                    </a:lnTo>
                    <a:lnTo>
                      <a:pt x="17795" y="139917"/>
                    </a:lnTo>
                    <a:lnTo>
                      <a:pt x="19673" y="124526"/>
                    </a:lnTo>
                    <a:lnTo>
                      <a:pt x="13325" y="86908"/>
                    </a:lnTo>
                    <a:lnTo>
                      <a:pt x="2100" y="74029"/>
                    </a:lnTo>
                    <a:lnTo>
                      <a:pt x="4315" y="97322"/>
                    </a:lnTo>
                    <a:lnTo>
                      <a:pt x="5072" y="108135"/>
                    </a:lnTo>
                    <a:lnTo>
                      <a:pt x="5273" y="118048"/>
                    </a:lnTo>
                    <a:lnTo>
                      <a:pt x="2725" y="151056"/>
                    </a:lnTo>
                    <a:lnTo>
                      <a:pt x="0" y="195963"/>
                    </a:lnTo>
                    <a:lnTo>
                      <a:pt x="3342" y="237449"/>
                    </a:lnTo>
                    <a:lnTo>
                      <a:pt x="19000" y="260191"/>
                    </a:lnTo>
                    <a:lnTo>
                      <a:pt x="34890" y="263033"/>
                    </a:lnTo>
                    <a:lnTo>
                      <a:pt x="53154" y="263071"/>
                    </a:lnTo>
                    <a:lnTo>
                      <a:pt x="71688" y="262106"/>
                    </a:lnTo>
                    <a:lnTo>
                      <a:pt x="88391" y="261939"/>
                    </a:lnTo>
                    <a:lnTo>
                      <a:pt x="109708" y="264085"/>
                    </a:lnTo>
                    <a:lnTo>
                      <a:pt x="135749" y="266350"/>
                    </a:lnTo>
                    <a:lnTo>
                      <a:pt x="161200" y="265282"/>
                    </a:lnTo>
                    <a:lnTo>
                      <a:pt x="191660" y="238475"/>
                    </a:lnTo>
                    <a:lnTo>
                      <a:pt x="195367" y="199763"/>
                    </a:lnTo>
                    <a:lnTo>
                      <a:pt x="195089" y="182957"/>
                    </a:lnTo>
                    <a:lnTo>
                      <a:pt x="197291" y="147590"/>
                    </a:lnTo>
                    <a:lnTo>
                      <a:pt x="201320" y="97183"/>
                    </a:lnTo>
                    <a:lnTo>
                      <a:pt x="202653" y="46164"/>
                    </a:lnTo>
                    <a:lnTo>
                      <a:pt x="196768" y="8960"/>
                    </a:lnTo>
                    <a:lnTo>
                      <a:pt x="179142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5" name="object 433">
                <a:extLst>
                  <a:ext uri="{FF2B5EF4-FFF2-40B4-BE49-F238E27FC236}">
                    <a16:creationId xmlns:a16="http://schemas.microsoft.com/office/drawing/2014/main" id="{C4EBA47A-7779-68C6-DA64-D9894239EBF6}"/>
                  </a:ext>
                </a:extLst>
              </p:cNvPr>
              <p:cNvSpPr/>
              <p:nvPr/>
            </p:nvSpPr>
            <p:spPr>
              <a:xfrm>
                <a:off x="9881679" y="8435625"/>
                <a:ext cx="120014" cy="182880"/>
              </a:xfrm>
              <a:custGeom>
                <a:avLst/>
                <a:gdLst/>
                <a:ahLst/>
                <a:cxnLst/>
                <a:rect l="l" t="t" r="r" b="b"/>
                <a:pathLst>
                  <a:path w="120015" h="182879">
                    <a:moveTo>
                      <a:pt x="34391" y="160655"/>
                    </a:moveTo>
                    <a:lnTo>
                      <a:pt x="31737" y="155549"/>
                    </a:lnTo>
                    <a:lnTo>
                      <a:pt x="28130" y="152565"/>
                    </a:lnTo>
                    <a:lnTo>
                      <a:pt x="22593" y="152184"/>
                    </a:lnTo>
                    <a:lnTo>
                      <a:pt x="16154" y="153885"/>
                    </a:lnTo>
                    <a:lnTo>
                      <a:pt x="9829" y="157137"/>
                    </a:lnTo>
                    <a:lnTo>
                      <a:pt x="3975" y="162204"/>
                    </a:lnTo>
                    <a:lnTo>
                      <a:pt x="635" y="167728"/>
                    </a:lnTo>
                    <a:lnTo>
                      <a:pt x="0" y="173024"/>
                    </a:lnTo>
                    <a:lnTo>
                      <a:pt x="2298" y="177431"/>
                    </a:lnTo>
                    <a:lnTo>
                      <a:pt x="6578" y="181610"/>
                    </a:lnTo>
                    <a:lnTo>
                      <a:pt x="16256" y="182727"/>
                    </a:lnTo>
                    <a:lnTo>
                      <a:pt x="24193" y="175856"/>
                    </a:lnTo>
                    <a:lnTo>
                      <a:pt x="31000" y="169976"/>
                    </a:lnTo>
                    <a:lnTo>
                      <a:pt x="34391" y="160655"/>
                    </a:lnTo>
                    <a:close/>
                  </a:path>
                  <a:path w="120015" h="182879">
                    <a:moveTo>
                      <a:pt x="41275" y="15328"/>
                    </a:moveTo>
                    <a:lnTo>
                      <a:pt x="40678" y="8686"/>
                    </a:lnTo>
                    <a:lnTo>
                      <a:pt x="37414" y="3556"/>
                    </a:lnTo>
                    <a:lnTo>
                      <a:pt x="32143" y="482"/>
                    </a:lnTo>
                    <a:lnTo>
                      <a:pt x="25501" y="0"/>
                    </a:lnTo>
                    <a:lnTo>
                      <a:pt x="18084" y="1028"/>
                    </a:lnTo>
                    <a:lnTo>
                      <a:pt x="8064" y="6654"/>
                    </a:lnTo>
                    <a:lnTo>
                      <a:pt x="10160" y="22707"/>
                    </a:lnTo>
                    <a:lnTo>
                      <a:pt x="17729" y="29349"/>
                    </a:lnTo>
                    <a:lnTo>
                      <a:pt x="33934" y="32194"/>
                    </a:lnTo>
                    <a:lnTo>
                      <a:pt x="40259" y="23304"/>
                    </a:lnTo>
                    <a:lnTo>
                      <a:pt x="41275" y="15328"/>
                    </a:lnTo>
                    <a:close/>
                  </a:path>
                  <a:path w="120015" h="182879">
                    <a:moveTo>
                      <a:pt x="113703" y="44932"/>
                    </a:moveTo>
                    <a:lnTo>
                      <a:pt x="113017" y="38112"/>
                    </a:lnTo>
                    <a:lnTo>
                      <a:pt x="112445" y="32258"/>
                    </a:lnTo>
                    <a:lnTo>
                      <a:pt x="106908" y="26771"/>
                    </a:lnTo>
                    <a:lnTo>
                      <a:pt x="94335" y="25273"/>
                    </a:lnTo>
                    <a:lnTo>
                      <a:pt x="89484" y="31813"/>
                    </a:lnTo>
                    <a:lnTo>
                      <a:pt x="87985" y="45212"/>
                    </a:lnTo>
                    <a:lnTo>
                      <a:pt x="93484" y="50571"/>
                    </a:lnTo>
                    <a:lnTo>
                      <a:pt x="106781" y="49453"/>
                    </a:lnTo>
                    <a:lnTo>
                      <a:pt x="113703" y="44932"/>
                    </a:lnTo>
                    <a:close/>
                  </a:path>
                  <a:path w="120015" h="182879">
                    <a:moveTo>
                      <a:pt x="119938" y="153276"/>
                    </a:moveTo>
                    <a:lnTo>
                      <a:pt x="118846" y="142938"/>
                    </a:lnTo>
                    <a:lnTo>
                      <a:pt x="115633" y="136715"/>
                    </a:lnTo>
                    <a:lnTo>
                      <a:pt x="105803" y="137680"/>
                    </a:lnTo>
                    <a:lnTo>
                      <a:pt x="101612" y="142151"/>
                    </a:lnTo>
                    <a:lnTo>
                      <a:pt x="99568" y="151968"/>
                    </a:lnTo>
                    <a:lnTo>
                      <a:pt x="104838" y="155994"/>
                    </a:lnTo>
                    <a:lnTo>
                      <a:pt x="109677" y="156768"/>
                    </a:lnTo>
                    <a:lnTo>
                      <a:pt x="115531" y="157708"/>
                    </a:lnTo>
                    <a:lnTo>
                      <a:pt x="119938" y="15327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6" name="object 434">
                <a:extLst>
                  <a:ext uri="{FF2B5EF4-FFF2-40B4-BE49-F238E27FC236}">
                    <a16:creationId xmlns:a16="http://schemas.microsoft.com/office/drawing/2014/main" id="{4FF56EEB-BEC8-3497-123E-D25F0A0B3FEC}"/>
                  </a:ext>
                </a:extLst>
              </p:cNvPr>
              <p:cNvSpPr/>
              <p:nvPr/>
            </p:nvSpPr>
            <p:spPr>
              <a:xfrm>
                <a:off x="9870529" y="8391823"/>
                <a:ext cx="118745" cy="23495"/>
              </a:xfrm>
              <a:custGeom>
                <a:avLst/>
                <a:gdLst/>
                <a:ahLst/>
                <a:cxnLst/>
                <a:rect l="l" t="t" r="r" b="b"/>
                <a:pathLst>
                  <a:path w="118745" h="23495">
                    <a:moveTo>
                      <a:pt x="80378" y="13487"/>
                    </a:moveTo>
                    <a:lnTo>
                      <a:pt x="79692" y="9918"/>
                    </a:lnTo>
                    <a:lnTo>
                      <a:pt x="71983" y="5816"/>
                    </a:lnTo>
                    <a:lnTo>
                      <a:pt x="58280" y="2171"/>
                    </a:lnTo>
                    <a:lnTo>
                      <a:pt x="39598" y="0"/>
                    </a:lnTo>
                    <a:lnTo>
                      <a:pt x="20853" y="635"/>
                    </a:lnTo>
                    <a:lnTo>
                      <a:pt x="7188" y="4038"/>
                    </a:lnTo>
                    <a:lnTo>
                      <a:pt x="0" y="9144"/>
                    </a:lnTo>
                    <a:lnTo>
                      <a:pt x="673" y="14897"/>
                    </a:lnTo>
                    <a:lnTo>
                      <a:pt x="7556" y="19621"/>
                    </a:lnTo>
                    <a:lnTo>
                      <a:pt x="17386" y="22415"/>
                    </a:lnTo>
                    <a:lnTo>
                      <a:pt x="29070" y="23342"/>
                    </a:lnTo>
                    <a:lnTo>
                      <a:pt x="41554" y="22504"/>
                    </a:lnTo>
                    <a:lnTo>
                      <a:pt x="54076" y="20688"/>
                    </a:lnTo>
                    <a:lnTo>
                      <a:pt x="65646" y="18630"/>
                    </a:lnTo>
                    <a:lnTo>
                      <a:pt x="74879" y="16243"/>
                    </a:lnTo>
                    <a:lnTo>
                      <a:pt x="80378" y="13487"/>
                    </a:lnTo>
                    <a:close/>
                  </a:path>
                  <a:path w="118745" h="23495">
                    <a:moveTo>
                      <a:pt x="118440" y="13296"/>
                    </a:moveTo>
                    <a:lnTo>
                      <a:pt x="114452" y="5842"/>
                    </a:lnTo>
                    <a:lnTo>
                      <a:pt x="99517" y="660"/>
                    </a:lnTo>
                    <a:lnTo>
                      <a:pt x="93814" y="6921"/>
                    </a:lnTo>
                    <a:lnTo>
                      <a:pt x="96126" y="20066"/>
                    </a:lnTo>
                    <a:lnTo>
                      <a:pt x="100711" y="22783"/>
                    </a:lnTo>
                    <a:lnTo>
                      <a:pt x="110261" y="20726"/>
                    </a:lnTo>
                    <a:lnTo>
                      <a:pt x="115417" y="19342"/>
                    </a:lnTo>
                    <a:lnTo>
                      <a:pt x="116928" y="16319"/>
                    </a:lnTo>
                    <a:lnTo>
                      <a:pt x="118440" y="13296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27" name="object 435">
                <a:extLst>
                  <a:ext uri="{FF2B5EF4-FFF2-40B4-BE49-F238E27FC236}">
                    <a16:creationId xmlns:a16="http://schemas.microsoft.com/office/drawing/2014/main" id="{F0460419-DE0B-AFEF-7825-AEE68E7A5B9E}"/>
                  </a:ext>
                </a:extLst>
              </p:cNvPr>
              <p:cNvPicPr/>
              <p:nvPr/>
            </p:nvPicPr>
            <p:blipFill>
              <a:blip r:embed="rId251" cstate="print"/>
              <a:stretch>
                <a:fillRect/>
              </a:stretch>
            </p:blipFill>
            <p:spPr>
              <a:xfrm>
                <a:off x="9855177" y="8309432"/>
                <a:ext cx="170640" cy="56987"/>
              </a:xfrm>
              <a:prstGeom prst="rect">
                <a:avLst/>
              </a:prstGeom>
            </p:spPr>
          </p:pic>
          <p:sp>
            <p:nvSpPr>
              <p:cNvPr id="2328" name="object 436">
                <a:extLst>
                  <a:ext uri="{FF2B5EF4-FFF2-40B4-BE49-F238E27FC236}">
                    <a16:creationId xmlns:a16="http://schemas.microsoft.com/office/drawing/2014/main" id="{68EBE78C-DF8A-502F-F298-D606F36350B5}"/>
                  </a:ext>
                </a:extLst>
              </p:cNvPr>
              <p:cNvSpPr/>
              <p:nvPr/>
            </p:nvSpPr>
            <p:spPr>
              <a:xfrm>
                <a:off x="9643952" y="8298119"/>
                <a:ext cx="206375" cy="353695"/>
              </a:xfrm>
              <a:custGeom>
                <a:avLst/>
                <a:gdLst/>
                <a:ahLst/>
                <a:cxnLst/>
                <a:rect l="l" t="t" r="r" b="b"/>
                <a:pathLst>
                  <a:path w="206375" h="353695">
                    <a:moveTo>
                      <a:pt x="114845" y="0"/>
                    </a:moveTo>
                    <a:lnTo>
                      <a:pt x="108531" y="1641"/>
                    </a:lnTo>
                    <a:lnTo>
                      <a:pt x="106160" y="12729"/>
                    </a:lnTo>
                    <a:lnTo>
                      <a:pt x="106114" y="27859"/>
                    </a:lnTo>
                    <a:lnTo>
                      <a:pt x="106971" y="46417"/>
                    </a:lnTo>
                    <a:lnTo>
                      <a:pt x="106521" y="51809"/>
                    </a:lnTo>
                    <a:lnTo>
                      <a:pt x="103715" y="61034"/>
                    </a:lnTo>
                    <a:lnTo>
                      <a:pt x="101464" y="65411"/>
                    </a:lnTo>
                    <a:lnTo>
                      <a:pt x="92993" y="57317"/>
                    </a:lnTo>
                    <a:lnTo>
                      <a:pt x="95673" y="42836"/>
                    </a:lnTo>
                    <a:lnTo>
                      <a:pt x="96876" y="26477"/>
                    </a:lnTo>
                    <a:lnTo>
                      <a:pt x="97122" y="14470"/>
                    </a:lnTo>
                    <a:lnTo>
                      <a:pt x="95309" y="4843"/>
                    </a:lnTo>
                    <a:lnTo>
                      <a:pt x="89977" y="848"/>
                    </a:lnTo>
                    <a:lnTo>
                      <a:pt x="84536" y="5487"/>
                    </a:lnTo>
                    <a:lnTo>
                      <a:pt x="82468" y="16847"/>
                    </a:lnTo>
                    <a:lnTo>
                      <a:pt x="82401" y="30830"/>
                    </a:lnTo>
                    <a:lnTo>
                      <a:pt x="83150" y="48176"/>
                    </a:lnTo>
                    <a:lnTo>
                      <a:pt x="83004" y="57359"/>
                    </a:lnTo>
                    <a:lnTo>
                      <a:pt x="80218" y="61537"/>
                    </a:lnTo>
                    <a:lnTo>
                      <a:pt x="74652" y="64971"/>
                    </a:lnTo>
                    <a:lnTo>
                      <a:pt x="71399" y="58718"/>
                    </a:lnTo>
                    <a:lnTo>
                      <a:pt x="69964" y="48997"/>
                    </a:lnTo>
                    <a:lnTo>
                      <a:pt x="69852" y="42030"/>
                    </a:lnTo>
                    <a:lnTo>
                      <a:pt x="71177" y="31724"/>
                    </a:lnTo>
                    <a:lnTo>
                      <a:pt x="71906" y="20380"/>
                    </a:lnTo>
                    <a:lnTo>
                      <a:pt x="70139" y="10715"/>
                    </a:lnTo>
                    <a:lnTo>
                      <a:pt x="63978" y="5444"/>
                    </a:lnTo>
                    <a:lnTo>
                      <a:pt x="57728" y="8913"/>
                    </a:lnTo>
                    <a:lnTo>
                      <a:pt x="55756" y="20430"/>
                    </a:lnTo>
                    <a:lnTo>
                      <a:pt x="56230" y="35160"/>
                    </a:lnTo>
                    <a:lnTo>
                      <a:pt x="57549" y="51422"/>
                    </a:lnTo>
                    <a:lnTo>
                      <a:pt x="58732" y="60239"/>
                    </a:lnTo>
                    <a:lnTo>
                      <a:pt x="52020" y="66102"/>
                    </a:lnTo>
                    <a:lnTo>
                      <a:pt x="47863" y="58699"/>
                    </a:lnTo>
                    <a:lnTo>
                      <a:pt x="45476" y="48972"/>
                    </a:lnTo>
                    <a:lnTo>
                      <a:pt x="46680" y="42679"/>
                    </a:lnTo>
                    <a:lnTo>
                      <a:pt x="48351" y="25894"/>
                    </a:lnTo>
                    <a:lnTo>
                      <a:pt x="48641" y="13888"/>
                    </a:lnTo>
                    <a:lnTo>
                      <a:pt x="46005" y="4252"/>
                    </a:lnTo>
                    <a:lnTo>
                      <a:pt x="38377" y="230"/>
                    </a:lnTo>
                    <a:lnTo>
                      <a:pt x="30639" y="4841"/>
                    </a:lnTo>
                    <a:lnTo>
                      <a:pt x="27749" y="16190"/>
                    </a:lnTo>
                    <a:lnTo>
                      <a:pt x="27725" y="30174"/>
                    </a:lnTo>
                    <a:lnTo>
                      <a:pt x="28586" y="42689"/>
                    </a:lnTo>
                    <a:lnTo>
                      <a:pt x="27334" y="53333"/>
                    </a:lnTo>
                    <a:lnTo>
                      <a:pt x="23734" y="63221"/>
                    </a:lnTo>
                    <a:lnTo>
                      <a:pt x="19980" y="70509"/>
                    </a:lnTo>
                    <a:lnTo>
                      <a:pt x="18262" y="73348"/>
                    </a:lnTo>
                    <a:lnTo>
                      <a:pt x="2880" y="96352"/>
                    </a:lnTo>
                    <a:lnTo>
                      <a:pt x="0" y="129684"/>
                    </a:lnTo>
                    <a:lnTo>
                      <a:pt x="2991" y="166382"/>
                    </a:lnTo>
                    <a:lnTo>
                      <a:pt x="5226" y="199480"/>
                    </a:lnTo>
                    <a:lnTo>
                      <a:pt x="2740" y="233886"/>
                    </a:lnTo>
                    <a:lnTo>
                      <a:pt x="132" y="280686"/>
                    </a:lnTo>
                    <a:lnTo>
                      <a:pt x="3830" y="323888"/>
                    </a:lnTo>
                    <a:lnTo>
                      <a:pt x="20262" y="347497"/>
                    </a:lnTo>
                    <a:lnTo>
                      <a:pt x="36827" y="350375"/>
                    </a:lnTo>
                    <a:lnTo>
                      <a:pt x="55854" y="350321"/>
                    </a:lnTo>
                    <a:lnTo>
                      <a:pt x="75157" y="349220"/>
                    </a:lnTo>
                    <a:lnTo>
                      <a:pt x="92553" y="348952"/>
                    </a:lnTo>
                    <a:lnTo>
                      <a:pt x="114776" y="351085"/>
                    </a:lnTo>
                    <a:lnTo>
                      <a:pt x="141918" y="353312"/>
                    </a:lnTo>
                    <a:lnTo>
                      <a:pt x="168423" y="352066"/>
                    </a:lnTo>
                    <a:lnTo>
                      <a:pt x="199338" y="324554"/>
                    </a:lnTo>
                    <a:lnTo>
                      <a:pt x="200999" y="305862"/>
                    </a:lnTo>
                    <a:lnTo>
                      <a:pt x="198927" y="269740"/>
                    </a:lnTo>
                    <a:lnTo>
                      <a:pt x="205970" y="165268"/>
                    </a:lnTo>
                    <a:lnTo>
                      <a:pt x="203175" y="107255"/>
                    </a:lnTo>
                    <a:lnTo>
                      <a:pt x="185283" y="69914"/>
                    </a:lnTo>
                    <a:lnTo>
                      <a:pt x="180347" y="63657"/>
                    </a:lnTo>
                    <a:lnTo>
                      <a:pt x="178312" y="57159"/>
                    </a:lnTo>
                    <a:lnTo>
                      <a:pt x="178174" y="49904"/>
                    </a:lnTo>
                    <a:lnTo>
                      <a:pt x="180075" y="30249"/>
                    </a:lnTo>
                    <a:lnTo>
                      <a:pt x="180363" y="18244"/>
                    </a:lnTo>
                    <a:lnTo>
                      <a:pt x="177724" y="8608"/>
                    </a:lnTo>
                    <a:lnTo>
                      <a:pt x="170090" y="4586"/>
                    </a:lnTo>
                    <a:lnTo>
                      <a:pt x="162802" y="8336"/>
                    </a:lnTo>
                    <a:lnTo>
                      <a:pt x="160890" y="17792"/>
                    </a:lnTo>
                    <a:lnTo>
                      <a:pt x="161843" y="29883"/>
                    </a:lnTo>
                    <a:lnTo>
                      <a:pt x="163148" y="41538"/>
                    </a:lnTo>
                    <a:lnTo>
                      <a:pt x="162258" y="49584"/>
                    </a:lnTo>
                    <a:lnTo>
                      <a:pt x="159306" y="58527"/>
                    </a:lnTo>
                    <a:lnTo>
                      <a:pt x="154927" y="62647"/>
                    </a:lnTo>
                    <a:lnTo>
                      <a:pt x="149755" y="56228"/>
                    </a:lnTo>
                    <a:lnTo>
                      <a:pt x="147766" y="51150"/>
                    </a:lnTo>
                    <a:lnTo>
                      <a:pt x="149494" y="43485"/>
                    </a:lnTo>
                    <a:lnTo>
                      <a:pt x="150905" y="27128"/>
                    </a:lnTo>
                    <a:lnTo>
                      <a:pt x="151173" y="15122"/>
                    </a:lnTo>
                    <a:lnTo>
                      <a:pt x="148957" y="5492"/>
                    </a:lnTo>
                    <a:lnTo>
                      <a:pt x="142499" y="1486"/>
                    </a:lnTo>
                    <a:lnTo>
                      <a:pt x="135937" y="6106"/>
                    </a:lnTo>
                    <a:lnTo>
                      <a:pt x="133467" y="17454"/>
                    </a:lnTo>
                    <a:lnTo>
                      <a:pt x="133421" y="31433"/>
                    </a:lnTo>
                    <a:lnTo>
                      <a:pt x="134740" y="55432"/>
                    </a:lnTo>
                    <a:lnTo>
                      <a:pt x="126856" y="63809"/>
                    </a:lnTo>
                    <a:lnTo>
                      <a:pt x="122259" y="56919"/>
                    </a:lnTo>
                    <a:lnTo>
                      <a:pt x="120154" y="46574"/>
                    </a:lnTo>
                    <a:lnTo>
                      <a:pt x="121222" y="41202"/>
                    </a:lnTo>
                    <a:lnTo>
                      <a:pt x="122736" y="26903"/>
                    </a:lnTo>
                    <a:lnTo>
                      <a:pt x="123090" y="16424"/>
                    </a:lnTo>
                    <a:lnTo>
                      <a:pt x="121031" y="6851"/>
                    </a:lnTo>
                    <a:lnTo>
                      <a:pt x="11484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9" name="object 437">
                <a:extLst>
                  <a:ext uri="{FF2B5EF4-FFF2-40B4-BE49-F238E27FC236}">
                    <a16:creationId xmlns:a16="http://schemas.microsoft.com/office/drawing/2014/main" id="{20ECBBDA-3777-1B99-33A7-4A243E163B0E}"/>
                  </a:ext>
                </a:extLst>
              </p:cNvPr>
              <p:cNvSpPr/>
              <p:nvPr/>
            </p:nvSpPr>
            <p:spPr>
              <a:xfrm>
                <a:off x="9644083" y="8368032"/>
                <a:ext cx="206375" cy="283845"/>
              </a:xfrm>
              <a:custGeom>
                <a:avLst/>
                <a:gdLst/>
                <a:ahLst/>
                <a:cxnLst/>
                <a:rect l="l" t="t" r="r" b="b"/>
                <a:pathLst>
                  <a:path w="206375" h="283845">
                    <a:moveTo>
                      <a:pt x="185151" y="0"/>
                    </a:moveTo>
                    <a:lnTo>
                      <a:pt x="181113" y="25182"/>
                    </a:lnTo>
                    <a:lnTo>
                      <a:pt x="179275" y="41926"/>
                    </a:lnTo>
                    <a:lnTo>
                      <a:pt x="179195" y="57745"/>
                    </a:lnTo>
                    <a:lnTo>
                      <a:pt x="180429" y="80154"/>
                    </a:lnTo>
                    <a:lnTo>
                      <a:pt x="180682" y="97634"/>
                    </a:lnTo>
                    <a:lnTo>
                      <a:pt x="179502" y="115150"/>
                    </a:lnTo>
                    <a:lnTo>
                      <a:pt x="177207" y="132577"/>
                    </a:lnTo>
                    <a:lnTo>
                      <a:pt x="174115" y="149786"/>
                    </a:lnTo>
                    <a:lnTo>
                      <a:pt x="172155" y="166136"/>
                    </a:lnTo>
                    <a:lnTo>
                      <a:pt x="162565" y="214569"/>
                    </a:lnTo>
                    <a:lnTo>
                      <a:pt x="128967" y="239778"/>
                    </a:lnTo>
                    <a:lnTo>
                      <a:pt x="113944" y="241429"/>
                    </a:lnTo>
                    <a:lnTo>
                      <a:pt x="98588" y="241353"/>
                    </a:lnTo>
                    <a:lnTo>
                      <a:pt x="83052" y="240702"/>
                    </a:lnTo>
                    <a:lnTo>
                      <a:pt x="75249" y="240588"/>
                    </a:lnTo>
                    <a:lnTo>
                      <a:pt x="34328" y="222223"/>
                    </a:lnTo>
                    <a:lnTo>
                      <a:pt x="15447" y="183331"/>
                    </a:lnTo>
                    <a:lnTo>
                      <a:pt x="15900" y="167795"/>
                    </a:lnTo>
                    <a:lnTo>
                      <a:pt x="18251" y="152289"/>
                    </a:lnTo>
                    <a:lnTo>
                      <a:pt x="20128" y="136245"/>
                    </a:lnTo>
                    <a:lnTo>
                      <a:pt x="10169" y="93719"/>
                    </a:lnTo>
                    <a:lnTo>
                      <a:pt x="1565" y="83725"/>
                    </a:lnTo>
                    <a:lnTo>
                      <a:pt x="3989" y="107981"/>
                    </a:lnTo>
                    <a:lnTo>
                      <a:pt x="4834" y="119241"/>
                    </a:lnTo>
                    <a:lnTo>
                      <a:pt x="5094" y="129566"/>
                    </a:lnTo>
                    <a:lnTo>
                      <a:pt x="2607" y="163972"/>
                    </a:lnTo>
                    <a:lnTo>
                      <a:pt x="0" y="210773"/>
                    </a:lnTo>
                    <a:lnTo>
                      <a:pt x="3698" y="253978"/>
                    </a:lnTo>
                    <a:lnTo>
                      <a:pt x="20130" y="277593"/>
                    </a:lnTo>
                    <a:lnTo>
                      <a:pt x="36695" y="280465"/>
                    </a:lnTo>
                    <a:lnTo>
                      <a:pt x="55722" y="280409"/>
                    </a:lnTo>
                    <a:lnTo>
                      <a:pt x="75025" y="279306"/>
                    </a:lnTo>
                    <a:lnTo>
                      <a:pt x="92421" y="279038"/>
                    </a:lnTo>
                    <a:lnTo>
                      <a:pt x="114644" y="281172"/>
                    </a:lnTo>
                    <a:lnTo>
                      <a:pt x="141786" y="283402"/>
                    </a:lnTo>
                    <a:lnTo>
                      <a:pt x="168291" y="282157"/>
                    </a:lnTo>
                    <a:lnTo>
                      <a:pt x="199205" y="254640"/>
                    </a:lnTo>
                    <a:lnTo>
                      <a:pt x="200866" y="235949"/>
                    </a:lnTo>
                    <a:lnTo>
                      <a:pt x="198794" y="199836"/>
                    </a:lnTo>
                    <a:lnTo>
                      <a:pt x="205837" y="95355"/>
                    </a:lnTo>
                    <a:lnTo>
                      <a:pt x="203043" y="37341"/>
                    </a:lnTo>
                    <a:lnTo>
                      <a:pt x="185151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0" name="object 438">
                <a:extLst>
                  <a:ext uri="{FF2B5EF4-FFF2-40B4-BE49-F238E27FC236}">
                    <a16:creationId xmlns:a16="http://schemas.microsoft.com/office/drawing/2014/main" id="{FE6A57A2-C26C-AB95-7E9A-CE297AF021ED}"/>
                  </a:ext>
                </a:extLst>
              </p:cNvPr>
              <p:cNvSpPr/>
              <p:nvPr/>
            </p:nvSpPr>
            <p:spPr>
              <a:xfrm>
                <a:off x="9685871" y="8435409"/>
                <a:ext cx="125095" cy="188595"/>
              </a:xfrm>
              <a:custGeom>
                <a:avLst/>
                <a:gdLst/>
                <a:ahLst/>
                <a:cxnLst/>
                <a:rect l="l" t="t" r="r" b="b"/>
                <a:pathLst>
                  <a:path w="125095" h="188595">
                    <a:moveTo>
                      <a:pt x="35763" y="167309"/>
                    </a:moveTo>
                    <a:lnTo>
                      <a:pt x="32981" y="162026"/>
                    </a:lnTo>
                    <a:lnTo>
                      <a:pt x="29197" y="158927"/>
                    </a:lnTo>
                    <a:lnTo>
                      <a:pt x="23431" y="158546"/>
                    </a:lnTo>
                    <a:lnTo>
                      <a:pt x="16738" y="160350"/>
                    </a:lnTo>
                    <a:lnTo>
                      <a:pt x="10172" y="163779"/>
                    </a:lnTo>
                    <a:lnTo>
                      <a:pt x="4089" y="169087"/>
                    </a:lnTo>
                    <a:lnTo>
                      <a:pt x="635" y="174866"/>
                    </a:lnTo>
                    <a:lnTo>
                      <a:pt x="0" y="180390"/>
                    </a:lnTo>
                    <a:lnTo>
                      <a:pt x="2413" y="184962"/>
                    </a:lnTo>
                    <a:lnTo>
                      <a:pt x="6705" y="187528"/>
                    </a:lnTo>
                    <a:lnTo>
                      <a:pt x="12407" y="188404"/>
                    </a:lnTo>
                    <a:lnTo>
                      <a:pt x="18821" y="187121"/>
                    </a:lnTo>
                    <a:lnTo>
                      <a:pt x="25234" y="183210"/>
                    </a:lnTo>
                    <a:lnTo>
                      <a:pt x="32283" y="177050"/>
                    </a:lnTo>
                    <a:lnTo>
                      <a:pt x="35763" y="167309"/>
                    </a:lnTo>
                    <a:close/>
                  </a:path>
                  <a:path w="125095" h="188595">
                    <a:moveTo>
                      <a:pt x="42202" y="15887"/>
                    </a:moveTo>
                    <a:lnTo>
                      <a:pt x="41529" y="8966"/>
                    </a:lnTo>
                    <a:lnTo>
                      <a:pt x="38112" y="3644"/>
                    </a:lnTo>
                    <a:lnTo>
                      <a:pt x="32613" y="469"/>
                    </a:lnTo>
                    <a:lnTo>
                      <a:pt x="25679" y="0"/>
                    </a:lnTo>
                    <a:lnTo>
                      <a:pt x="17970" y="1117"/>
                    </a:lnTo>
                    <a:lnTo>
                      <a:pt x="7543" y="7010"/>
                    </a:lnTo>
                    <a:lnTo>
                      <a:pt x="9817" y="23723"/>
                    </a:lnTo>
                    <a:lnTo>
                      <a:pt x="17741" y="30607"/>
                    </a:lnTo>
                    <a:lnTo>
                      <a:pt x="25298" y="31889"/>
                    </a:lnTo>
                    <a:lnTo>
                      <a:pt x="31724" y="31242"/>
                    </a:lnTo>
                    <a:lnTo>
                      <a:pt x="36855" y="27609"/>
                    </a:lnTo>
                    <a:lnTo>
                      <a:pt x="40436" y="22123"/>
                    </a:lnTo>
                    <a:lnTo>
                      <a:pt x="42202" y="15887"/>
                    </a:lnTo>
                    <a:close/>
                  </a:path>
                  <a:path w="125095" h="188595">
                    <a:moveTo>
                      <a:pt x="117792" y="46355"/>
                    </a:moveTo>
                    <a:lnTo>
                      <a:pt x="117055" y="39243"/>
                    </a:lnTo>
                    <a:lnTo>
                      <a:pt x="116408" y="33159"/>
                    </a:lnTo>
                    <a:lnTo>
                      <a:pt x="110629" y="27470"/>
                    </a:lnTo>
                    <a:lnTo>
                      <a:pt x="97523" y="25971"/>
                    </a:lnTo>
                    <a:lnTo>
                      <a:pt x="92494" y="32816"/>
                    </a:lnTo>
                    <a:lnTo>
                      <a:pt x="91008" y="46786"/>
                    </a:lnTo>
                    <a:lnTo>
                      <a:pt x="96761" y="52336"/>
                    </a:lnTo>
                    <a:lnTo>
                      <a:pt x="110617" y="51092"/>
                    </a:lnTo>
                    <a:lnTo>
                      <a:pt x="117792" y="46355"/>
                    </a:lnTo>
                    <a:close/>
                  </a:path>
                  <a:path w="125095" h="188595">
                    <a:moveTo>
                      <a:pt x="124853" y="159194"/>
                    </a:moveTo>
                    <a:lnTo>
                      <a:pt x="123659" y="148424"/>
                    </a:lnTo>
                    <a:lnTo>
                      <a:pt x="120269" y="141960"/>
                    </a:lnTo>
                    <a:lnTo>
                      <a:pt x="110045" y="143002"/>
                    </a:lnTo>
                    <a:lnTo>
                      <a:pt x="105702" y="147701"/>
                    </a:lnTo>
                    <a:lnTo>
                      <a:pt x="103619" y="157924"/>
                    </a:lnTo>
                    <a:lnTo>
                      <a:pt x="109143" y="162090"/>
                    </a:lnTo>
                    <a:lnTo>
                      <a:pt x="114185" y="162877"/>
                    </a:lnTo>
                    <a:lnTo>
                      <a:pt x="120281" y="163830"/>
                    </a:lnTo>
                    <a:lnTo>
                      <a:pt x="124853" y="15919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1" name="object 439">
                <a:extLst>
                  <a:ext uri="{FF2B5EF4-FFF2-40B4-BE49-F238E27FC236}">
                    <a16:creationId xmlns:a16="http://schemas.microsoft.com/office/drawing/2014/main" id="{BF341F61-1EFB-48AA-174F-909147C21308}"/>
                  </a:ext>
                </a:extLst>
              </p:cNvPr>
              <p:cNvSpPr/>
              <p:nvPr/>
            </p:nvSpPr>
            <p:spPr>
              <a:xfrm>
                <a:off x="9673183" y="8389753"/>
                <a:ext cx="123825" cy="24765"/>
              </a:xfrm>
              <a:custGeom>
                <a:avLst/>
                <a:gdLst/>
                <a:ahLst/>
                <a:cxnLst/>
                <a:rect l="l" t="t" r="r" b="b"/>
                <a:pathLst>
                  <a:path w="123825" h="24765">
                    <a:moveTo>
                      <a:pt x="83769" y="13843"/>
                    </a:moveTo>
                    <a:lnTo>
                      <a:pt x="83032" y="10121"/>
                    </a:lnTo>
                    <a:lnTo>
                      <a:pt x="74980" y="5892"/>
                    </a:lnTo>
                    <a:lnTo>
                      <a:pt x="60693" y="2171"/>
                    </a:lnTo>
                    <a:lnTo>
                      <a:pt x="41211" y="0"/>
                    </a:lnTo>
                    <a:lnTo>
                      <a:pt x="21691" y="762"/>
                    </a:lnTo>
                    <a:lnTo>
                      <a:pt x="7467" y="4381"/>
                    </a:lnTo>
                    <a:lnTo>
                      <a:pt x="0" y="9740"/>
                    </a:lnTo>
                    <a:lnTo>
                      <a:pt x="736" y="15722"/>
                    </a:lnTo>
                    <a:lnTo>
                      <a:pt x="7937" y="20612"/>
                    </a:lnTo>
                    <a:lnTo>
                      <a:pt x="18186" y="23469"/>
                    </a:lnTo>
                    <a:lnTo>
                      <a:pt x="30365" y="24371"/>
                    </a:lnTo>
                    <a:lnTo>
                      <a:pt x="43370" y="23431"/>
                    </a:lnTo>
                    <a:lnTo>
                      <a:pt x="56400" y="21488"/>
                    </a:lnTo>
                    <a:lnTo>
                      <a:pt x="68453" y="19278"/>
                    </a:lnTo>
                    <a:lnTo>
                      <a:pt x="78054" y="16751"/>
                    </a:lnTo>
                    <a:lnTo>
                      <a:pt x="83769" y="13843"/>
                    </a:lnTo>
                    <a:close/>
                  </a:path>
                  <a:path w="123825" h="24765">
                    <a:moveTo>
                      <a:pt x="123418" y="13449"/>
                    </a:moveTo>
                    <a:lnTo>
                      <a:pt x="119227" y="5702"/>
                    </a:lnTo>
                    <a:lnTo>
                      <a:pt x="103632" y="381"/>
                    </a:lnTo>
                    <a:lnTo>
                      <a:pt x="97726" y="6934"/>
                    </a:lnTo>
                    <a:lnTo>
                      <a:pt x="100215" y="20612"/>
                    </a:lnTo>
                    <a:lnTo>
                      <a:pt x="104990" y="23418"/>
                    </a:lnTo>
                    <a:lnTo>
                      <a:pt x="114935" y="21234"/>
                    </a:lnTo>
                    <a:lnTo>
                      <a:pt x="120294" y="19773"/>
                    </a:lnTo>
                    <a:lnTo>
                      <a:pt x="121856" y="16611"/>
                    </a:lnTo>
                    <a:lnTo>
                      <a:pt x="123418" y="1344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2" name="object 440">
                <a:extLst>
                  <a:ext uri="{FF2B5EF4-FFF2-40B4-BE49-F238E27FC236}">
                    <a16:creationId xmlns:a16="http://schemas.microsoft.com/office/drawing/2014/main" id="{9D71F458-DB4A-9DC0-ED55-72BCDF879F0F}"/>
                  </a:ext>
                </a:extLst>
              </p:cNvPr>
              <p:cNvSpPr/>
              <p:nvPr/>
            </p:nvSpPr>
            <p:spPr>
              <a:xfrm>
                <a:off x="9454063" y="8285027"/>
                <a:ext cx="226695" cy="366395"/>
              </a:xfrm>
              <a:custGeom>
                <a:avLst/>
                <a:gdLst/>
                <a:ahLst/>
                <a:cxnLst/>
                <a:rect l="l" t="t" r="r" b="b"/>
                <a:pathLst>
                  <a:path w="226695" h="366395">
                    <a:moveTo>
                      <a:pt x="76981" y="0"/>
                    </a:moveTo>
                    <a:lnTo>
                      <a:pt x="68707" y="3542"/>
                    </a:lnTo>
                    <a:lnTo>
                      <a:pt x="64346" y="14407"/>
                    </a:lnTo>
                    <a:lnTo>
                      <a:pt x="62478" y="28265"/>
                    </a:lnTo>
                    <a:lnTo>
                      <a:pt x="61683" y="40784"/>
                    </a:lnTo>
                    <a:lnTo>
                      <a:pt x="59034" y="51173"/>
                    </a:lnTo>
                    <a:lnTo>
                      <a:pt x="54158" y="60504"/>
                    </a:lnTo>
                    <a:lnTo>
                      <a:pt x="49474" y="67234"/>
                    </a:lnTo>
                    <a:lnTo>
                      <a:pt x="47401" y="69819"/>
                    </a:lnTo>
                    <a:lnTo>
                      <a:pt x="29112" y="90591"/>
                    </a:lnTo>
                    <a:lnTo>
                      <a:pt x="21851" y="123250"/>
                    </a:lnTo>
                    <a:lnTo>
                      <a:pt x="19968" y="160020"/>
                    </a:lnTo>
                    <a:lnTo>
                      <a:pt x="17810" y="193125"/>
                    </a:lnTo>
                    <a:lnTo>
                      <a:pt x="10804" y="226897"/>
                    </a:lnTo>
                    <a:lnTo>
                      <a:pt x="2039" y="272944"/>
                    </a:lnTo>
                    <a:lnTo>
                      <a:pt x="0" y="316258"/>
                    </a:lnTo>
                    <a:lnTo>
                      <a:pt x="29212" y="346870"/>
                    </a:lnTo>
                    <a:lnTo>
                      <a:pt x="67359" y="350782"/>
                    </a:lnTo>
                    <a:lnTo>
                      <a:pt x="84636" y="352816"/>
                    </a:lnTo>
                    <a:lnTo>
                      <a:pt x="106384" y="357864"/>
                    </a:lnTo>
                    <a:lnTo>
                      <a:pt x="132995" y="363659"/>
                    </a:lnTo>
                    <a:lnTo>
                      <a:pt x="159434" y="365927"/>
                    </a:lnTo>
                    <a:lnTo>
                      <a:pt x="180664" y="360397"/>
                    </a:lnTo>
                    <a:lnTo>
                      <a:pt x="197825" y="324424"/>
                    </a:lnTo>
                    <a:lnTo>
                      <a:pt x="200538" y="288347"/>
                    </a:lnTo>
                    <a:lnTo>
                      <a:pt x="221316" y="185718"/>
                    </a:lnTo>
                    <a:lnTo>
                      <a:pt x="226207" y="127843"/>
                    </a:lnTo>
                    <a:lnTo>
                      <a:pt x="213407" y="88468"/>
                    </a:lnTo>
                    <a:lnTo>
                      <a:pt x="209337" y="81614"/>
                    </a:lnTo>
                    <a:lnTo>
                      <a:pt x="208178" y="74900"/>
                    </a:lnTo>
                    <a:lnTo>
                      <a:pt x="209000" y="67689"/>
                    </a:lnTo>
                    <a:lnTo>
                      <a:pt x="213477" y="48463"/>
                    </a:lnTo>
                    <a:lnTo>
                      <a:pt x="215349" y="36603"/>
                    </a:lnTo>
                    <a:lnTo>
                      <a:pt x="214009" y="26702"/>
                    </a:lnTo>
                    <a:lnTo>
                      <a:pt x="206977" y="21706"/>
                    </a:lnTo>
                    <a:lnTo>
                      <a:pt x="199256" y="24459"/>
                    </a:lnTo>
                    <a:lnTo>
                      <a:pt x="196111" y="33578"/>
                    </a:lnTo>
                    <a:lnTo>
                      <a:pt x="195460" y="45688"/>
                    </a:lnTo>
                    <a:lnTo>
                      <a:pt x="195219" y="57411"/>
                    </a:lnTo>
                    <a:lnTo>
                      <a:pt x="193268" y="65273"/>
                    </a:lnTo>
                    <a:lnTo>
                      <a:pt x="189159" y="73749"/>
                    </a:lnTo>
                    <a:lnTo>
                      <a:pt x="184275" y="77257"/>
                    </a:lnTo>
                    <a:lnTo>
                      <a:pt x="180004" y="70217"/>
                    </a:lnTo>
                    <a:lnTo>
                      <a:pt x="178696" y="64919"/>
                    </a:lnTo>
                    <a:lnTo>
                      <a:pt x="181418" y="57547"/>
                    </a:lnTo>
                    <a:lnTo>
                      <a:pt x="184983" y="41514"/>
                    </a:lnTo>
                    <a:lnTo>
                      <a:pt x="186834" y="29648"/>
                    </a:lnTo>
                    <a:lnTo>
                      <a:pt x="185909" y="19807"/>
                    </a:lnTo>
                    <a:lnTo>
                      <a:pt x="180036" y="14983"/>
                    </a:lnTo>
                    <a:lnTo>
                      <a:pt x="172920" y="18697"/>
                    </a:lnTo>
                    <a:lnTo>
                      <a:pt x="168972" y="29620"/>
                    </a:lnTo>
                    <a:lnTo>
                      <a:pt x="167080" y="43471"/>
                    </a:lnTo>
                    <a:lnTo>
                      <a:pt x="165220" y="67442"/>
                    </a:lnTo>
                    <a:lnTo>
                      <a:pt x="156298" y="74709"/>
                    </a:lnTo>
                    <a:lnTo>
                      <a:pt x="152644" y="67264"/>
                    </a:lnTo>
                    <a:lnTo>
                      <a:pt x="151932" y="56741"/>
                    </a:lnTo>
                    <a:lnTo>
                      <a:pt x="153702" y="51548"/>
                    </a:lnTo>
                    <a:lnTo>
                      <a:pt x="157088" y="37573"/>
                    </a:lnTo>
                    <a:lnTo>
                      <a:pt x="158822" y="27233"/>
                    </a:lnTo>
                    <a:lnTo>
                      <a:pt x="158043" y="17472"/>
                    </a:lnTo>
                    <a:lnTo>
                      <a:pt x="152812" y="9863"/>
                    </a:lnTo>
                    <a:lnTo>
                      <a:pt x="146340" y="10660"/>
                    </a:lnTo>
                    <a:lnTo>
                      <a:pt x="142525" y="21339"/>
                    </a:lnTo>
                    <a:lnTo>
                      <a:pt x="140480" y="36329"/>
                    </a:lnTo>
                    <a:lnTo>
                      <a:pt x="138885" y="54836"/>
                    </a:lnTo>
                    <a:lnTo>
                      <a:pt x="137723" y="60123"/>
                    </a:lnTo>
                    <a:lnTo>
                      <a:pt x="133723" y="68898"/>
                    </a:lnTo>
                    <a:lnTo>
                      <a:pt x="130917" y="72940"/>
                    </a:lnTo>
                    <a:lnTo>
                      <a:pt x="127503" y="68678"/>
                    </a:lnTo>
                    <a:lnTo>
                      <a:pt x="125971" y="63585"/>
                    </a:lnTo>
                    <a:lnTo>
                      <a:pt x="126494" y="56762"/>
                    </a:lnTo>
                    <a:lnTo>
                      <a:pt x="131510" y="33735"/>
                    </a:lnTo>
                    <a:lnTo>
                      <a:pt x="133340" y="21867"/>
                    </a:lnTo>
                    <a:lnTo>
                      <a:pt x="132812" y="12085"/>
                    </a:lnTo>
                    <a:lnTo>
                      <a:pt x="128048" y="7423"/>
                    </a:lnTo>
                    <a:lnTo>
                      <a:pt x="122043" y="11301"/>
                    </a:lnTo>
                    <a:lnTo>
                      <a:pt x="118495" y="22287"/>
                    </a:lnTo>
                    <a:lnTo>
                      <a:pt x="116582" y="36139"/>
                    </a:lnTo>
                    <a:lnTo>
                      <a:pt x="115043" y="53432"/>
                    </a:lnTo>
                    <a:lnTo>
                      <a:pt x="113671" y="62521"/>
                    </a:lnTo>
                    <a:lnTo>
                      <a:pt x="110373" y="66291"/>
                    </a:lnTo>
                    <a:lnTo>
                      <a:pt x="104398" y="68961"/>
                    </a:lnTo>
                    <a:lnTo>
                      <a:pt x="101996" y="62333"/>
                    </a:lnTo>
                    <a:lnTo>
                      <a:pt x="101856" y="52508"/>
                    </a:lnTo>
                    <a:lnTo>
                      <a:pt x="102667" y="45590"/>
                    </a:lnTo>
                    <a:lnTo>
                      <a:pt x="105340" y="35546"/>
                    </a:lnTo>
                    <a:lnTo>
                      <a:pt x="107560" y="24397"/>
                    </a:lnTo>
                    <a:lnTo>
                      <a:pt x="107085" y="14582"/>
                    </a:lnTo>
                    <a:lnTo>
                      <a:pt x="101672" y="8544"/>
                    </a:lnTo>
                    <a:lnTo>
                      <a:pt x="95022" y="11156"/>
                    </a:lnTo>
                    <a:lnTo>
                      <a:pt x="91549" y="22313"/>
                    </a:lnTo>
                    <a:lnTo>
                      <a:pt x="90075" y="36980"/>
                    </a:lnTo>
                    <a:lnTo>
                      <a:pt x="89232" y="53265"/>
                    </a:lnTo>
                    <a:lnTo>
                      <a:pt x="89243" y="62165"/>
                    </a:lnTo>
                    <a:lnTo>
                      <a:pt x="81809" y="67097"/>
                    </a:lnTo>
                    <a:lnTo>
                      <a:pt x="78667" y="59202"/>
                    </a:lnTo>
                    <a:lnTo>
                      <a:pt x="77589" y="49244"/>
                    </a:lnTo>
                    <a:lnTo>
                      <a:pt x="79620" y="43171"/>
                    </a:lnTo>
                    <a:lnTo>
                      <a:pt x="83491" y="26751"/>
                    </a:lnTo>
                    <a:lnTo>
                      <a:pt x="85362" y="14889"/>
                    </a:lnTo>
                    <a:lnTo>
                      <a:pt x="84019" y="4990"/>
                    </a:lnTo>
                    <a:lnTo>
                      <a:pt x="7698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3" name="object 441">
                <a:extLst>
                  <a:ext uri="{FF2B5EF4-FFF2-40B4-BE49-F238E27FC236}">
                    <a16:creationId xmlns:a16="http://schemas.microsoft.com/office/drawing/2014/main" id="{8A59BDED-E2FA-92AB-6D47-A854367037F2}"/>
                  </a:ext>
                </a:extLst>
              </p:cNvPr>
              <p:cNvSpPr/>
              <p:nvPr/>
            </p:nvSpPr>
            <p:spPr>
              <a:xfrm>
                <a:off x="9454061" y="8373491"/>
                <a:ext cx="226695" cy="277495"/>
              </a:xfrm>
              <a:custGeom>
                <a:avLst/>
                <a:gdLst/>
                <a:ahLst/>
                <a:cxnLst/>
                <a:rect l="l" t="t" r="r" b="b"/>
                <a:pathLst>
                  <a:path w="226695" h="277495">
                    <a:moveTo>
                      <a:pt x="213407" y="0"/>
                    </a:moveTo>
                    <a:lnTo>
                      <a:pt x="206083" y="24426"/>
                    </a:lnTo>
                    <a:lnTo>
                      <a:pt x="202051" y="40780"/>
                    </a:lnTo>
                    <a:lnTo>
                      <a:pt x="199881" y="56452"/>
                    </a:lnTo>
                    <a:lnTo>
                      <a:pt x="198140" y="78835"/>
                    </a:lnTo>
                    <a:lnTo>
                      <a:pt x="196083" y="96196"/>
                    </a:lnTo>
                    <a:lnTo>
                      <a:pt x="192601" y="113403"/>
                    </a:lnTo>
                    <a:lnTo>
                      <a:pt x="188027" y="130373"/>
                    </a:lnTo>
                    <a:lnTo>
                      <a:pt x="182696" y="147021"/>
                    </a:lnTo>
                    <a:lnTo>
                      <a:pt x="178594" y="162967"/>
                    </a:lnTo>
                    <a:lnTo>
                      <a:pt x="162686" y="209710"/>
                    </a:lnTo>
                    <a:lnTo>
                      <a:pt x="126048" y="230261"/>
                    </a:lnTo>
                    <a:lnTo>
                      <a:pt x="110938" y="229916"/>
                    </a:lnTo>
                    <a:lnTo>
                      <a:pt x="95724" y="227815"/>
                    </a:lnTo>
                    <a:lnTo>
                      <a:pt x="80415" y="225114"/>
                    </a:lnTo>
                    <a:lnTo>
                      <a:pt x="72696" y="223970"/>
                    </a:lnTo>
                    <a:lnTo>
                      <a:pt x="34553" y="200370"/>
                    </a:lnTo>
                    <a:lnTo>
                      <a:pt x="20974" y="159316"/>
                    </a:lnTo>
                    <a:lnTo>
                      <a:pt x="23475" y="143974"/>
                    </a:lnTo>
                    <a:lnTo>
                      <a:pt x="27857" y="128915"/>
                    </a:lnTo>
                    <a:lnTo>
                      <a:pt x="31838" y="113260"/>
                    </a:lnTo>
                    <a:lnTo>
                      <a:pt x="33849" y="97429"/>
                    </a:lnTo>
                    <a:lnTo>
                      <a:pt x="32323" y="81840"/>
                    </a:lnTo>
                    <a:lnTo>
                      <a:pt x="30340" y="75713"/>
                    </a:lnTo>
                    <a:lnTo>
                      <a:pt x="27586" y="69797"/>
                    </a:lnTo>
                    <a:lnTo>
                      <a:pt x="24214" y="64131"/>
                    </a:lnTo>
                    <a:lnTo>
                      <a:pt x="20376" y="58752"/>
                    </a:lnTo>
                    <a:lnTo>
                      <a:pt x="19576" y="83113"/>
                    </a:lnTo>
                    <a:lnTo>
                      <a:pt x="18923" y="94387"/>
                    </a:lnTo>
                    <a:lnTo>
                      <a:pt x="17810" y="104656"/>
                    </a:lnTo>
                    <a:lnTo>
                      <a:pt x="10804" y="138433"/>
                    </a:lnTo>
                    <a:lnTo>
                      <a:pt x="2039" y="184479"/>
                    </a:lnTo>
                    <a:lnTo>
                      <a:pt x="0" y="227791"/>
                    </a:lnTo>
                    <a:lnTo>
                      <a:pt x="29212" y="258403"/>
                    </a:lnTo>
                    <a:lnTo>
                      <a:pt x="67363" y="262322"/>
                    </a:lnTo>
                    <a:lnTo>
                      <a:pt x="84646" y="264358"/>
                    </a:lnTo>
                    <a:lnTo>
                      <a:pt x="106389" y="269400"/>
                    </a:lnTo>
                    <a:lnTo>
                      <a:pt x="132998" y="275191"/>
                    </a:lnTo>
                    <a:lnTo>
                      <a:pt x="159439" y="277458"/>
                    </a:lnTo>
                    <a:lnTo>
                      <a:pt x="180675" y="271928"/>
                    </a:lnTo>
                    <a:lnTo>
                      <a:pt x="197829" y="235958"/>
                    </a:lnTo>
                    <a:lnTo>
                      <a:pt x="200538" y="199889"/>
                    </a:lnTo>
                    <a:lnTo>
                      <a:pt x="221316" y="97250"/>
                    </a:lnTo>
                    <a:lnTo>
                      <a:pt x="226207" y="39375"/>
                    </a:lnTo>
                    <a:lnTo>
                      <a:pt x="21340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4" name="object 442">
                <a:extLst>
                  <a:ext uri="{FF2B5EF4-FFF2-40B4-BE49-F238E27FC236}">
                    <a16:creationId xmlns:a16="http://schemas.microsoft.com/office/drawing/2014/main" id="{2CAE1A7F-88C0-961B-8888-36718E6D9EC4}"/>
                  </a:ext>
                </a:extLst>
              </p:cNvPr>
              <p:cNvSpPr/>
              <p:nvPr/>
            </p:nvSpPr>
            <p:spPr>
              <a:xfrm>
                <a:off x="9492653" y="8424741"/>
                <a:ext cx="135255" cy="185420"/>
              </a:xfrm>
              <a:custGeom>
                <a:avLst/>
                <a:gdLst/>
                <a:ahLst/>
                <a:cxnLst/>
                <a:rect l="l" t="t" r="r" b="b"/>
                <a:pathLst>
                  <a:path w="135254" h="185420">
                    <a:moveTo>
                      <a:pt x="37172" y="167170"/>
                    </a:moveTo>
                    <a:lnTo>
                      <a:pt x="35102" y="161569"/>
                    </a:lnTo>
                    <a:lnTo>
                      <a:pt x="31775" y="158000"/>
                    </a:lnTo>
                    <a:lnTo>
                      <a:pt x="26098" y="156870"/>
                    </a:lnTo>
                    <a:lnTo>
                      <a:pt x="19227" y="157772"/>
                    </a:lnTo>
                    <a:lnTo>
                      <a:pt x="12255" y="160299"/>
                    </a:lnTo>
                    <a:lnTo>
                      <a:pt x="5537" y="164757"/>
                    </a:lnTo>
                    <a:lnTo>
                      <a:pt x="1346" y="170027"/>
                    </a:lnTo>
                    <a:lnTo>
                      <a:pt x="0" y="175425"/>
                    </a:lnTo>
                    <a:lnTo>
                      <a:pt x="1778" y="180276"/>
                    </a:lnTo>
                    <a:lnTo>
                      <a:pt x="5702" y="183388"/>
                    </a:lnTo>
                    <a:lnTo>
                      <a:pt x="11239" y="185013"/>
                    </a:lnTo>
                    <a:lnTo>
                      <a:pt x="17754" y="184581"/>
                    </a:lnTo>
                    <a:lnTo>
                      <a:pt x="24625" y="181546"/>
                    </a:lnTo>
                    <a:lnTo>
                      <a:pt x="32423" y="176364"/>
                    </a:lnTo>
                    <a:lnTo>
                      <a:pt x="37172" y="167170"/>
                    </a:lnTo>
                    <a:close/>
                  </a:path>
                  <a:path w="135254" h="185420">
                    <a:moveTo>
                      <a:pt x="63792" y="10972"/>
                    </a:moveTo>
                    <a:lnTo>
                      <a:pt x="61112" y="5245"/>
                    </a:lnTo>
                    <a:lnTo>
                      <a:pt x="56070" y="1384"/>
                    </a:lnTo>
                    <a:lnTo>
                      <a:pt x="49263" y="0"/>
                    </a:lnTo>
                    <a:lnTo>
                      <a:pt x="41478" y="88"/>
                    </a:lnTo>
                    <a:lnTo>
                      <a:pt x="30365" y="4559"/>
                    </a:lnTo>
                    <a:lnTo>
                      <a:pt x="30416" y="21424"/>
                    </a:lnTo>
                    <a:lnTo>
                      <a:pt x="37350" y="29298"/>
                    </a:lnTo>
                    <a:lnTo>
                      <a:pt x="44678" y="31572"/>
                    </a:lnTo>
                    <a:lnTo>
                      <a:pt x="51130" y="31762"/>
                    </a:lnTo>
                    <a:lnTo>
                      <a:pt x="56705" y="28841"/>
                    </a:lnTo>
                    <a:lnTo>
                      <a:pt x="60972" y="23876"/>
                    </a:lnTo>
                    <a:lnTo>
                      <a:pt x="63538" y="17932"/>
                    </a:lnTo>
                    <a:lnTo>
                      <a:pt x="63792" y="10972"/>
                    </a:lnTo>
                    <a:close/>
                  </a:path>
                  <a:path w="135254" h="185420">
                    <a:moveTo>
                      <a:pt x="126784" y="160058"/>
                    </a:moveTo>
                    <a:lnTo>
                      <a:pt x="124282" y="153212"/>
                    </a:lnTo>
                    <a:lnTo>
                      <a:pt x="114020" y="152908"/>
                    </a:lnTo>
                    <a:lnTo>
                      <a:pt x="109080" y="156972"/>
                    </a:lnTo>
                    <a:lnTo>
                      <a:pt x="105664" y="166827"/>
                    </a:lnTo>
                    <a:lnTo>
                      <a:pt x="110591" y="171704"/>
                    </a:lnTo>
                    <a:lnTo>
                      <a:pt x="115493" y="173139"/>
                    </a:lnTo>
                    <a:lnTo>
                      <a:pt x="121412" y="174891"/>
                    </a:lnTo>
                    <a:lnTo>
                      <a:pt x="126555" y="170891"/>
                    </a:lnTo>
                    <a:lnTo>
                      <a:pt x="126784" y="160058"/>
                    </a:lnTo>
                    <a:close/>
                  </a:path>
                  <a:path w="135254" h="185420">
                    <a:moveTo>
                      <a:pt x="134835" y="44856"/>
                    </a:moveTo>
                    <a:lnTo>
                      <a:pt x="129857" y="38442"/>
                    </a:lnTo>
                    <a:lnTo>
                      <a:pt x="117055" y="35217"/>
                    </a:lnTo>
                    <a:lnTo>
                      <a:pt x="111175" y="41351"/>
                    </a:lnTo>
                    <a:lnTo>
                      <a:pt x="107835" y="55003"/>
                    </a:lnTo>
                    <a:lnTo>
                      <a:pt x="112814" y="61264"/>
                    </a:lnTo>
                    <a:lnTo>
                      <a:pt x="126707" y="61861"/>
                    </a:lnTo>
                    <a:lnTo>
                      <a:pt x="134454" y="58115"/>
                    </a:lnTo>
                    <a:lnTo>
                      <a:pt x="134658" y="50965"/>
                    </a:lnTo>
                    <a:lnTo>
                      <a:pt x="134835" y="44856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5" name="object 443">
                <a:extLst>
                  <a:ext uri="{FF2B5EF4-FFF2-40B4-BE49-F238E27FC236}">
                    <a16:creationId xmlns:a16="http://schemas.microsoft.com/office/drawing/2014/main" id="{8B445393-0327-1E12-454E-1291F81F91E7}"/>
                  </a:ext>
                </a:extLst>
              </p:cNvPr>
              <p:cNvSpPr/>
              <p:nvPr/>
            </p:nvSpPr>
            <p:spPr>
              <a:xfrm>
                <a:off x="9508566" y="8378043"/>
                <a:ext cx="121920" cy="33655"/>
              </a:xfrm>
              <a:custGeom>
                <a:avLst/>
                <a:gdLst/>
                <a:ahLst/>
                <a:cxnLst/>
                <a:rect l="l" t="t" r="r" b="b"/>
                <a:pathLst>
                  <a:path w="121920" h="33654">
                    <a:moveTo>
                      <a:pt x="82562" y="21158"/>
                    </a:moveTo>
                    <a:lnTo>
                      <a:pt x="42202" y="1816"/>
                    </a:lnTo>
                    <a:lnTo>
                      <a:pt x="22745" y="0"/>
                    </a:lnTo>
                    <a:lnTo>
                      <a:pt x="8166" y="1701"/>
                    </a:lnTo>
                    <a:lnTo>
                      <a:pt x="63" y="6032"/>
                    </a:lnTo>
                    <a:lnTo>
                      <a:pt x="0" y="12065"/>
                    </a:lnTo>
                    <a:lnTo>
                      <a:pt x="6489" y="17856"/>
                    </a:lnTo>
                    <a:lnTo>
                      <a:pt x="16281" y="22034"/>
                    </a:lnTo>
                    <a:lnTo>
                      <a:pt x="28232" y="24549"/>
                    </a:lnTo>
                    <a:lnTo>
                      <a:pt x="41249" y="25336"/>
                    </a:lnTo>
                    <a:lnTo>
                      <a:pt x="54419" y="25120"/>
                    </a:lnTo>
                    <a:lnTo>
                      <a:pt x="66662" y="24523"/>
                    </a:lnTo>
                    <a:lnTo>
                      <a:pt x="76517" y="23279"/>
                    </a:lnTo>
                    <a:lnTo>
                      <a:pt x="82562" y="21158"/>
                    </a:lnTo>
                    <a:close/>
                  </a:path>
                  <a:path w="121920" h="33654">
                    <a:moveTo>
                      <a:pt x="121920" y="25996"/>
                    </a:moveTo>
                    <a:lnTo>
                      <a:pt x="118783" y="17780"/>
                    </a:lnTo>
                    <a:lnTo>
                      <a:pt x="104038" y="10439"/>
                    </a:lnTo>
                    <a:lnTo>
                      <a:pt x="97320" y="16154"/>
                    </a:lnTo>
                    <a:lnTo>
                      <a:pt x="97967" y="30048"/>
                    </a:lnTo>
                    <a:lnTo>
                      <a:pt x="102336" y="33451"/>
                    </a:lnTo>
                    <a:lnTo>
                      <a:pt x="112471" y="32600"/>
                    </a:lnTo>
                    <a:lnTo>
                      <a:pt x="117983" y="31864"/>
                    </a:lnTo>
                    <a:lnTo>
                      <a:pt x="119951" y="28930"/>
                    </a:lnTo>
                    <a:lnTo>
                      <a:pt x="121920" y="25996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6" name="object 444">
                <a:extLst>
                  <a:ext uri="{FF2B5EF4-FFF2-40B4-BE49-F238E27FC236}">
                    <a16:creationId xmlns:a16="http://schemas.microsoft.com/office/drawing/2014/main" id="{1DBE25FB-894C-9FE5-576F-EC97D4790C80}"/>
                  </a:ext>
                </a:extLst>
              </p:cNvPr>
              <p:cNvSpPr/>
              <p:nvPr/>
            </p:nvSpPr>
            <p:spPr>
              <a:xfrm>
                <a:off x="9258058" y="8248366"/>
                <a:ext cx="231140" cy="368300"/>
              </a:xfrm>
              <a:custGeom>
                <a:avLst/>
                <a:gdLst/>
                <a:ahLst/>
                <a:cxnLst/>
                <a:rect l="l" t="t" r="r" b="b"/>
                <a:pathLst>
                  <a:path w="231140" h="368300">
                    <a:moveTo>
                      <a:pt x="84996" y="0"/>
                    </a:moveTo>
                    <a:lnTo>
                      <a:pt x="76636" y="3334"/>
                    </a:lnTo>
                    <a:lnTo>
                      <a:pt x="71999" y="14088"/>
                    </a:lnTo>
                    <a:lnTo>
                      <a:pt x="69776" y="27897"/>
                    </a:lnTo>
                    <a:lnTo>
                      <a:pt x="68661" y="40396"/>
                    </a:lnTo>
                    <a:lnTo>
                      <a:pt x="65748" y="50712"/>
                    </a:lnTo>
                    <a:lnTo>
                      <a:pt x="60639" y="59911"/>
                    </a:lnTo>
                    <a:lnTo>
                      <a:pt x="55788" y="66515"/>
                    </a:lnTo>
                    <a:lnTo>
                      <a:pt x="53646" y="69045"/>
                    </a:lnTo>
                    <a:lnTo>
                      <a:pt x="34838" y="89349"/>
                    </a:lnTo>
                    <a:lnTo>
                      <a:pt x="26752" y="121815"/>
                    </a:lnTo>
                    <a:lnTo>
                      <a:pt x="23935" y="158526"/>
                    </a:lnTo>
                    <a:lnTo>
                      <a:pt x="20935" y="191564"/>
                    </a:lnTo>
                    <a:lnTo>
                      <a:pt x="13073" y="225150"/>
                    </a:lnTo>
                    <a:lnTo>
                      <a:pt x="3140" y="270959"/>
                    </a:lnTo>
                    <a:lnTo>
                      <a:pt x="0" y="314205"/>
                    </a:lnTo>
                    <a:lnTo>
                      <a:pt x="28427" y="345548"/>
                    </a:lnTo>
                    <a:lnTo>
                      <a:pt x="66463" y="350435"/>
                    </a:lnTo>
                    <a:lnTo>
                      <a:pt x="83687" y="352910"/>
                    </a:lnTo>
                    <a:lnTo>
                      <a:pt x="105295" y="358504"/>
                    </a:lnTo>
                    <a:lnTo>
                      <a:pt x="131747" y="364971"/>
                    </a:lnTo>
                    <a:lnTo>
                      <a:pt x="158119" y="367910"/>
                    </a:lnTo>
                    <a:lnTo>
                      <a:pt x="179485" y="362920"/>
                    </a:lnTo>
                    <a:lnTo>
                      <a:pt x="197555" y="327398"/>
                    </a:lnTo>
                    <a:lnTo>
                      <a:pt x="201181" y="291404"/>
                    </a:lnTo>
                    <a:lnTo>
                      <a:pt x="224565" y="189330"/>
                    </a:lnTo>
                    <a:lnTo>
                      <a:pt x="230925" y="131599"/>
                    </a:lnTo>
                    <a:lnTo>
                      <a:pt x="219128" y="91913"/>
                    </a:lnTo>
                    <a:lnTo>
                      <a:pt x="215236" y="84960"/>
                    </a:lnTo>
                    <a:lnTo>
                      <a:pt x="214247" y="78221"/>
                    </a:lnTo>
                    <a:lnTo>
                      <a:pt x="215251" y="71032"/>
                    </a:lnTo>
                    <a:lnTo>
                      <a:pt x="220220" y="51924"/>
                    </a:lnTo>
                    <a:lnTo>
                      <a:pt x="222392" y="40115"/>
                    </a:lnTo>
                    <a:lnTo>
                      <a:pt x="221301" y="30185"/>
                    </a:lnTo>
                    <a:lnTo>
                      <a:pt x="214395" y="25014"/>
                    </a:lnTo>
                    <a:lnTo>
                      <a:pt x="206604" y="27569"/>
                    </a:lnTo>
                    <a:lnTo>
                      <a:pt x="203227" y="36604"/>
                    </a:lnTo>
                    <a:lnTo>
                      <a:pt x="202266" y="48693"/>
                    </a:lnTo>
                    <a:lnTo>
                      <a:pt x="201725" y="60406"/>
                    </a:lnTo>
                    <a:lnTo>
                      <a:pt x="199585" y="68218"/>
                    </a:lnTo>
                    <a:lnTo>
                      <a:pt x="195265" y="76587"/>
                    </a:lnTo>
                    <a:lnTo>
                      <a:pt x="190293" y="79968"/>
                    </a:lnTo>
                    <a:lnTo>
                      <a:pt x="186197" y="72814"/>
                    </a:lnTo>
                    <a:lnTo>
                      <a:pt x="185024" y="67484"/>
                    </a:lnTo>
                    <a:lnTo>
                      <a:pt x="187946" y="60186"/>
                    </a:lnTo>
                    <a:lnTo>
                      <a:pt x="191911" y="44251"/>
                    </a:lnTo>
                    <a:lnTo>
                      <a:pt x="194061" y="32438"/>
                    </a:lnTo>
                    <a:lnTo>
                      <a:pt x="193384" y="22581"/>
                    </a:lnTo>
                    <a:lnTo>
                      <a:pt x="187632" y="17612"/>
                    </a:lnTo>
                    <a:lnTo>
                      <a:pt x="180426" y="21140"/>
                    </a:lnTo>
                    <a:lnTo>
                      <a:pt x="176203" y="31959"/>
                    </a:lnTo>
                    <a:lnTo>
                      <a:pt x="173958" y="45759"/>
                    </a:lnTo>
                    <a:lnTo>
                      <a:pt x="171496" y="69673"/>
                    </a:lnTo>
                    <a:lnTo>
                      <a:pt x="162386" y="76699"/>
                    </a:lnTo>
                    <a:lnTo>
                      <a:pt x="158931" y="69170"/>
                    </a:lnTo>
                    <a:lnTo>
                      <a:pt x="158481" y="58626"/>
                    </a:lnTo>
                    <a:lnTo>
                      <a:pt x="160376" y="53485"/>
                    </a:lnTo>
                    <a:lnTo>
                      <a:pt x="164119" y="39605"/>
                    </a:lnTo>
                    <a:lnTo>
                      <a:pt x="166113" y="29311"/>
                    </a:lnTo>
                    <a:lnTo>
                      <a:pt x="165584" y="19534"/>
                    </a:lnTo>
                    <a:lnTo>
                      <a:pt x="160554" y="11800"/>
                    </a:lnTo>
                    <a:lnTo>
                      <a:pt x="154060" y="12427"/>
                    </a:lnTo>
                    <a:lnTo>
                      <a:pt x="149976" y="23003"/>
                    </a:lnTo>
                    <a:lnTo>
                      <a:pt x="147552" y="37935"/>
                    </a:lnTo>
                    <a:lnTo>
                      <a:pt x="145486" y="56396"/>
                    </a:lnTo>
                    <a:lnTo>
                      <a:pt x="144188" y="61652"/>
                    </a:lnTo>
                    <a:lnTo>
                      <a:pt x="139968" y="70322"/>
                    </a:lnTo>
                    <a:lnTo>
                      <a:pt x="137057" y="74290"/>
                    </a:lnTo>
                    <a:lnTo>
                      <a:pt x="133748" y="69945"/>
                    </a:lnTo>
                    <a:lnTo>
                      <a:pt x="132346" y="64816"/>
                    </a:lnTo>
                    <a:lnTo>
                      <a:pt x="133044" y="58008"/>
                    </a:lnTo>
                    <a:lnTo>
                      <a:pt x="138648" y="35119"/>
                    </a:lnTo>
                    <a:lnTo>
                      <a:pt x="140781" y="23301"/>
                    </a:lnTo>
                    <a:lnTo>
                      <a:pt x="140505" y="13508"/>
                    </a:lnTo>
                    <a:lnTo>
                      <a:pt x="135863" y="8722"/>
                    </a:lnTo>
                    <a:lnTo>
                      <a:pt x="129757" y="12447"/>
                    </a:lnTo>
                    <a:lnTo>
                      <a:pt x="125928" y="23340"/>
                    </a:lnTo>
                    <a:lnTo>
                      <a:pt x="123664" y="37142"/>
                    </a:lnTo>
                    <a:lnTo>
                      <a:pt x="121686" y="54385"/>
                    </a:lnTo>
                    <a:lnTo>
                      <a:pt x="120084" y="63432"/>
                    </a:lnTo>
                    <a:lnTo>
                      <a:pt x="116691" y="67118"/>
                    </a:lnTo>
                    <a:lnTo>
                      <a:pt x="110650" y="69641"/>
                    </a:lnTo>
                    <a:lnTo>
                      <a:pt x="108417" y="62956"/>
                    </a:lnTo>
                    <a:lnTo>
                      <a:pt x="108528" y="53129"/>
                    </a:lnTo>
                    <a:lnTo>
                      <a:pt x="109519" y="46228"/>
                    </a:lnTo>
                    <a:lnTo>
                      <a:pt x="112447" y="36260"/>
                    </a:lnTo>
                    <a:lnTo>
                      <a:pt x="114951" y="25172"/>
                    </a:lnTo>
                    <a:lnTo>
                      <a:pt x="114725" y="15348"/>
                    </a:lnTo>
                    <a:lnTo>
                      <a:pt x="109466" y="9172"/>
                    </a:lnTo>
                    <a:lnTo>
                      <a:pt x="102750" y="11619"/>
                    </a:lnTo>
                    <a:lnTo>
                      <a:pt x="98992" y="22685"/>
                    </a:lnTo>
                    <a:lnTo>
                      <a:pt x="97143" y="37308"/>
                    </a:lnTo>
                    <a:lnTo>
                      <a:pt x="95886" y="53569"/>
                    </a:lnTo>
                    <a:lnTo>
                      <a:pt x="95666" y="62469"/>
                    </a:lnTo>
                    <a:lnTo>
                      <a:pt x="88116" y="67202"/>
                    </a:lnTo>
                    <a:lnTo>
                      <a:pt x="85184" y="59233"/>
                    </a:lnTo>
                    <a:lnTo>
                      <a:pt x="84357" y="49255"/>
                    </a:lnTo>
                    <a:lnTo>
                      <a:pt x="86535" y="43234"/>
                    </a:lnTo>
                    <a:lnTo>
                      <a:pt x="90821" y="26913"/>
                    </a:lnTo>
                    <a:lnTo>
                      <a:pt x="92993" y="15101"/>
                    </a:lnTo>
                    <a:lnTo>
                      <a:pt x="91902" y="5170"/>
                    </a:lnTo>
                    <a:lnTo>
                      <a:pt x="8499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7" name="object 445">
                <a:extLst>
                  <a:ext uri="{FF2B5EF4-FFF2-40B4-BE49-F238E27FC236}">
                    <a16:creationId xmlns:a16="http://schemas.microsoft.com/office/drawing/2014/main" id="{C57FC34C-F529-5453-A899-94C1FEDD1E2A}"/>
                  </a:ext>
                </a:extLst>
              </p:cNvPr>
              <p:cNvSpPr/>
              <p:nvPr/>
            </p:nvSpPr>
            <p:spPr>
              <a:xfrm>
                <a:off x="9258063" y="8340280"/>
                <a:ext cx="231140" cy="276225"/>
              </a:xfrm>
              <a:custGeom>
                <a:avLst/>
                <a:gdLst/>
                <a:ahLst/>
                <a:cxnLst/>
                <a:rect l="l" t="t" r="r" b="b"/>
                <a:pathLst>
                  <a:path w="231140" h="276225">
                    <a:moveTo>
                      <a:pt x="219128" y="0"/>
                    </a:moveTo>
                    <a:lnTo>
                      <a:pt x="211184" y="24231"/>
                    </a:lnTo>
                    <a:lnTo>
                      <a:pt x="206737" y="40476"/>
                    </a:lnTo>
                    <a:lnTo>
                      <a:pt x="204169" y="56087"/>
                    </a:lnTo>
                    <a:lnTo>
                      <a:pt x="201861" y="78416"/>
                    </a:lnTo>
                    <a:lnTo>
                      <a:pt x="199361" y="95718"/>
                    </a:lnTo>
                    <a:lnTo>
                      <a:pt x="195442" y="112830"/>
                    </a:lnTo>
                    <a:lnTo>
                      <a:pt x="190437" y="129677"/>
                    </a:lnTo>
                    <a:lnTo>
                      <a:pt x="184679" y="146184"/>
                    </a:lnTo>
                    <a:lnTo>
                      <a:pt x="180174" y="162024"/>
                    </a:lnTo>
                    <a:lnTo>
                      <a:pt x="163088" y="208349"/>
                    </a:lnTo>
                    <a:lnTo>
                      <a:pt x="125942" y="227962"/>
                    </a:lnTo>
                    <a:lnTo>
                      <a:pt x="110849" y="227235"/>
                    </a:lnTo>
                    <a:lnTo>
                      <a:pt x="95697" y="224747"/>
                    </a:lnTo>
                    <a:lnTo>
                      <a:pt x="80457" y="221659"/>
                    </a:lnTo>
                    <a:lnTo>
                      <a:pt x="72768" y="220319"/>
                    </a:lnTo>
                    <a:lnTo>
                      <a:pt x="35238" y="195753"/>
                    </a:lnTo>
                    <a:lnTo>
                      <a:pt x="22705" y="154375"/>
                    </a:lnTo>
                    <a:lnTo>
                      <a:pt x="25595" y="139105"/>
                    </a:lnTo>
                    <a:lnTo>
                      <a:pt x="30357" y="124157"/>
                    </a:lnTo>
                    <a:lnTo>
                      <a:pt x="34734" y="108606"/>
                    </a:lnTo>
                    <a:lnTo>
                      <a:pt x="37146" y="92831"/>
                    </a:lnTo>
                    <a:lnTo>
                      <a:pt x="36013" y="77212"/>
                    </a:lnTo>
                    <a:lnTo>
                      <a:pt x="34185" y="71034"/>
                    </a:lnTo>
                    <a:lnTo>
                      <a:pt x="31581" y="65049"/>
                    </a:lnTo>
                    <a:lnTo>
                      <a:pt x="28353" y="59296"/>
                    </a:lnTo>
                    <a:lnTo>
                      <a:pt x="24652" y="53820"/>
                    </a:lnTo>
                    <a:lnTo>
                      <a:pt x="23237" y="78161"/>
                    </a:lnTo>
                    <a:lnTo>
                      <a:pt x="22301" y="89414"/>
                    </a:lnTo>
                    <a:lnTo>
                      <a:pt x="20935" y="99651"/>
                    </a:lnTo>
                    <a:lnTo>
                      <a:pt x="13073" y="133237"/>
                    </a:lnTo>
                    <a:lnTo>
                      <a:pt x="3140" y="179045"/>
                    </a:lnTo>
                    <a:lnTo>
                      <a:pt x="0" y="222291"/>
                    </a:lnTo>
                    <a:lnTo>
                      <a:pt x="28422" y="253634"/>
                    </a:lnTo>
                    <a:lnTo>
                      <a:pt x="66457" y="258522"/>
                    </a:lnTo>
                    <a:lnTo>
                      <a:pt x="83677" y="260997"/>
                    </a:lnTo>
                    <a:lnTo>
                      <a:pt x="105290" y="266591"/>
                    </a:lnTo>
                    <a:lnTo>
                      <a:pt x="131746" y="273058"/>
                    </a:lnTo>
                    <a:lnTo>
                      <a:pt x="158119" y="275997"/>
                    </a:lnTo>
                    <a:lnTo>
                      <a:pt x="179485" y="271007"/>
                    </a:lnTo>
                    <a:lnTo>
                      <a:pt x="197550" y="235484"/>
                    </a:lnTo>
                    <a:lnTo>
                      <a:pt x="201181" y="199491"/>
                    </a:lnTo>
                    <a:lnTo>
                      <a:pt x="224561" y="97417"/>
                    </a:lnTo>
                    <a:lnTo>
                      <a:pt x="230923" y="39685"/>
                    </a:lnTo>
                    <a:lnTo>
                      <a:pt x="219128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8" name="object 446">
                <a:extLst>
                  <a:ext uri="{FF2B5EF4-FFF2-40B4-BE49-F238E27FC236}">
                    <a16:creationId xmlns:a16="http://schemas.microsoft.com/office/drawing/2014/main" id="{79DF99FA-C2B5-3460-BD95-48A2687CB017}"/>
                  </a:ext>
                </a:extLst>
              </p:cNvPr>
              <p:cNvSpPr/>
              <p:nvPr/>
            </p:nvSpPr>
            <p:spPr>
              <a:xfrm>
                <a:off x="9296667" y="8388203"/>
                <a:ext cx="138430" cy="184150"/>
              </a:xfrm>
              <a:custGeom>
                <a:avLst/>
                <a:gdLst/>
                <a:ahLst/>
                <a:cxnLst/>
                <a:rect l="l" t="t" r="r" b="b"/>
                <a:pathLst>
                  <a:path w="138429" h="184150">
                    <a:moveTo>
                      <a:pt x="37363" y="166928"/>
                    </a:moveTo>
                    <a:lnTo>
                      <a:pt x="35445" y="161264"/>
                    </a:lnTo>
                    <a:lnTo>
                      <a:pt x="32207" y="157619"/>
                    </a:lnTo>
                    <a:lnTo>
                      <a:pt x="26568" y="156337"/>
                    </a:lnTo>
                    <a:lnTo>
                      <a:pt x="19672" y="157073"/>
                    </a:lnTo>
                    <a:lnTo>
                      <a:pt x="12636" y="159423"/>
                    </a:lnTo>
                    <a:lnTo>
                      <a:pt x="5803" y="163703"/>
                    </a:lnTo>
                    <a:lnTo>
                      <a:pt x="1485" y="168859"/>
                    </a:lnTo>
                    <a:lnTo>
                      <a:pt x="0" y="174231"/>
                    </a:lnTo>
                    <a:lnTo>
                      <a:pt x="1663" y="179133"/>
                    </a:lnTo>
                    <a:lnTo>
                      <a:pt x="5499" y="182333"/>
                    </a:lnTo>
                    <a:lnTo>
                      <a:pt x="10985" y="184099"/>
                    </a:lnTo>
                    <a:lnTo>
                      <a:pt x="17513" y="183832"/>
                    </a:lnTo>
                    <a:lnTo>
                      <a:pt x="24460" y="180975"/>
                    </a:lnTo>
                    <a:lnTo>
                      <a:pt x="32385" y="175996"/>
                    </a:lnTo>
                    <a:lnTo>
                      <a:pt x="37363" y="166928"/>
                    </a:lnTo>
                    <a:close/>
                  </a:path>
                  <a:path w="138429" h="184150">
                    <a:moveTo>
                      <a:pt x="67957" y="11455"/>
                    </a:moveTo>
                    <a:lnTo>
                      <a:pt x="65417" y="5664"/>
                    </a:lnTo>
                    <a:lnTo>
                      <a:pt x="60477" y="1663"/>
                    </a:lnTo>
                    <a:lnTo>
                      <a:pt x="53695" y="114"/>
                    </a:lnTo>
                    <a:lnTo>
                      <a:pt x="45923" y="0"/>
                    </a:lnTo>
                    <a:lnTo>
                      <a:pt x="34709" y="4191"/>
                    </a:lnTo>
                    <a:lnTo>
                      <a:pt x="34315" y="21056"/>
                    </a:lnTo>
                    <a:lnTo>
                      <a:pt x="41046" y="29095"/>
                    </a:lnTo>
                    <a:lnTo>
                      <a:pt x="48310" y="31546"/>
                    </a:lnTo>
                    <a:lnTo>
                      <a:pt x="54775" y="31915"/>
                    </a:lnTo>
                    <a:lnTo>
                      <a:pt x="60413" y="29133"/>
                    </a:lnTo>
                    <a:lnTo>
                      <a:pt x="64808" y="24282"/>
                    </a:lnTo>
                    <a:lnTo>
                      <a:pt x="67525" y="18402"/>
                    </a:lnTo>
                    <a:lnTo>
                      <a:pt x="67957" y="11455"/>
                    </a:lnTo>
                    <a:close/>
                  </a:path>
                  <a:path w="138429" h="184150">
                    <a:moveTo>
                      <a:pt x="127139" y="162090"/>
                    </a:moveTo>
                    <a:lnTo>
                      <a:pt x="124802" y="155181"/>
                    </a:lnTo>
                    <a:lnTo>
                      <a:pt x="114541" y="154609"/>
                    </a:lnTo>
                    <a:lnTo>
                      <a:pt x="109524" y="158559"/>
                    </a:lnTo>
                    <a:lnTo>
                      <a:pt x="105854" y="168325"/>
                    </a:lnTo>
                    <a:lnTo>
                      <a:pt x="110655" y="173316"/>
                    </a:lnTo>
                    <a:lnTo>
                      <a:pt x="115506" y="174879"/>
                    </a:lnTo>
                    <a:lnTo>
                      <a:pt x="121386" y="176784"/>
                    </a:lnTo>
                    <a:lnTo>
                      <a:pt x="126631" y="172910"/>
                    </a:lnTo>
                    <a:lnTo>
                      <a:pt x="127139" y="162090"/>
                    </a:lnTo>
                    <a:close/>
                  </a:path>
                  <a:path w="138429" h="184150">
                    <a:moveTo>
                      <a:pt x="138099" y="47129"/>
                    </a:moveTo>
                    <a:lnTo>
                      <a:pt x="133299" y="40601"/>
                    </a:lnTo>
                    <a:lnTo>
                      <a:pt x="120573" y="37045"/>
                    </a:lnTo>
                    <a:lnTo>
                      <a:pt x="114541" y="43027"/>
                    </a:lnTo>
                    <a:lnTo>
                      <a:pt x="110871" y="56591"/>
                    </a:lnTo>
                    <a:lnTo>
                      <a:pt x="115684" y="62979"/>
                    </a:lnTo>
                    <a:lnTo>
                      <a:pt x="129552" y="63931"/>
                    </a:lnTo>
                    <a:lnTo>
                      <a:pt x="137388" y="60375"/>
                    </a:lnTo>
                    <a:lnTo>
                      <a:pt x="137769" y="53238"/>
                    </a:lnTo>
                    <a:lnTo>
                      <a:pt x="138099" y="4712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9" name="object 447">
                <a:extLst>
                  <a:ext uri="{FF2B5EF4-FFF2-40B4-BE49-F238E27FC236}">
                    <a16:creationId xmlns:a16="http://schemas.microsoft.com/office/drawing/2014/main" id="{FE0E1E77-4C0F-805F-74E7-7217B140B305}"/>
                  </a:ext>
                </a:extLst>
              </p:cNvPr>
              <p:cNvSpPr/>
              <p:nvPr/>
            </p:nvSpPr>
            <p:spPr>
              <a:xfrm>
                <a:off x="9317913" y="8341366"/>
                <a:ext cx="120650" cy="35560"/>
              </a:xfrm>
              <a:custGeom>
                <a:avLst/>
                <a:gdLst/>
                <a:ahLst/>
                <a:cxnLst/>
                <a:rect l="l" t="t" r="r" b="b"/>
                <a:pathLst>
                  <a:path w="120650" h="35559">
                    <a:moveTo>
                      <a:pt x="82296" y="22669"/>
                    </a:moveTo>
                    <a:lnTo>
                      <a:pt x="42443" y="2311"/>
                    </a:lnTo>
                    <a:lnTo>
                      <a:pt x="23037" y="0"/>
                    </a:lnTo>
                    <a:lnTo>
                      <a:pt x="8432" y="1333"/>
                    </a:lnTo>
                    <a:lnTo>
                      <a:pt x="228" y="5448"/>
                    </a:lnTo>
                    <a:lnTo>
                      <a:pt x="0" y="11480"/>
                    </a:lnTo>
                    <a:lnTo>
                      <a:pt x="6337" y="17437"/>
                    </a:lnTo>
                    <a:lnTo>
                      <a:pt x="16014" y="21869"/>
                    </a:lnTo>
                    <a:lnTo>
                      <a:pt x="27914" y="24676"/>
                    </a:lnTo>
                    <a:lnTo>
                      <a:pt x="40894" y="25793"/>
                    </a:lnTo>
                    <a:lnTo>
                      <a:pt x="54076" y="25920"/>
                    </a:lnTo>
                    <a:lnTo>
                      <a:pt x="66319" y="25628"/>
                    </a:lnTo>
                    <a:lnTo>
                      <a:pt x="76200" y="24638"/>
                    </a:lnTo>
                    <a:lnTo>
                      <a:pt x="82296" y="22669"/>
                    </a:lnTo>
                    <a:close/>
                  </a:path>
                  <a:path w="120650" h="35559">
                    <a:moveTo>
                      <a:pt x="120103" y="24498"/>
                    </a:moveTo>
                    <a:lnTo>
                      <a:pt x="118605" y="20205"/>
                    </a:lnTo>
                    <a:lnTo>
                      <a:pt x="108915" y="15087"/>
                    </a:lnTo>
                    <a:lnTo>
                      <a:pt x="100825" y="15087"/>
                    </a:lnTo>
                    <a:lnTo>
                      <a:pt x="97320" y="17919"/>
                    </a:lnTo>
                    <a:lnTo>
                      <a:pt x="97447" y="30505"/>
                    </a:lnTo>
                    <a:lnTo>
                      <a:pt x="97485" y="31940"/>
                    </a:lnTo>
                    <a:lnTo>
                      <a:pt x="101409" y="35179"/>
                    </a:lnTo>
                    <a:lnTo>
                      <a:pt x="106832" y="35179"/>
                    </a:lnTo>
                    <a:lnTo>
                      <a:pt x="111912" y="34874"/>
                    </a:lnTo>
                    <a:lnTo>
                      <a:pt x="117436" y="34264"/>
                    </a:lnTo>
                    <a:lnTo>
                      <a:pt x="120103" y="30505"/>
                    </a:lnTo>
                    <a:lnTo>
                      <a:pt x="120103" y="24498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40" name="object 448">
                <a:extLst>
                  <a:ext uri="{FF2B5EF4-FFF2-40B4-BE49-F238E27FC236}">
                    <a16:creationId xmlns:a16="http://schemas.microsoft.com/office/drawing/2014/main" id="{41FEA566-4A63-6C2B-BBB2-8BA516E57BA6}"/>
                  </a:ext>
                </a:extLst>
              </p:cNvPr>
              <p:cNvPicPr/>
              <p:nvPr/>
            </p:nvPicPr>
            <p:blipFill>
              <a:blip r:embed="rId252" cstate="print"/>
              <a:stretch>
                <a:fillRect/>
              </a:stretch>
            </p:blipFill>
            <p:spPr>
              <a:xfrm>
                <a:off x="9049064" y="8241476"/>
                <a:ext cx="251099" cy="295553"/>
              </a:xfrm>
              <a:prstGeom prst="rect">
                <a:avLst/>
              </a:prstGeom>
            </p:spPr>
          </p:pic>
          <p:sp>
            <p:nvSpPr>
              <p:cNvPr id="2341" name="object 449">
                <a:extLst>
                  <a:ext uri="{FF2B5EF4-FFF2-40B4-BE49-F238E27FC236}">
                    <a16:creationId xmlns:a16="http://schemas.microsoft.com/office/drawing/2014/main" id="{724FB682-3EF6-6873-85D7-9727B137F8D1}"/>
                  </a:ext>
                </a:extLst>
              </p:cNvPr>
              <p:cNvSpPr/>
              <p:nvPr/>
            </p:nvSpPr>
            <p:spPr>
              <a:xfrm>
                <a:off x="9049062" y="8290142"/>
                <a:ext cx="254635" cy="247015"/>
              </a:xfrm>
              <a:custGeom>
                <a:avLst/>
                <a:gdLst/>
                <a:ahLst/>
                <a:cxnLst/>
                <a:rect l="l" t="t" r="r" b="b"/>
                <a:pathLst>
                  <a:path w="254634" h="247015">
                    <a:moveTo>
                      <a:pt x="240334" y="0"/>
                    </a:moveTo>
                    <a:lnTo>
                      <a:pt x="229285" y="5986"/>
                    </a:lnTo>
                    <a:lnTo>
                      <a:pt x="223032" y="20526"/>
                    </a:lnTo>
                    <a:lnTo>
                      <a:pt x="213277" y="66333"/>
                    </a:lnTo>
                    <a:lnTo>
                      <a:pt x="208267" y="82350"/>
                    </a:lnTo>
                    <a:lnTo>
                      <a:pt x="201937" y="97969"/>
                    </a:lnTo>
                    <a:lnTo>
                      <a:pt x="194618" y="113170"/>
                    </a:lnTo>
                    <a:lnTo>
                      <a:pt x="186639" y="127933"/>
                    </a:lnTo>
                    <a:lnTo>
                      <a:pt x="179953" y="142253"/>
                    </a:lnTo>
                    <a:lnTo>
                      <a:pt x="156682" y="183544"/>
                    </a:lnTo>
                    <a:lnTo>
                      <a:pt x="118488" y="196454"/>
                    </a:lnTo>
                    <a:lnTo>
                      <a:pt x="104293" y="193457"/>
                    </a:lnTo>
                    <a:lnTo>
                      <a:pt x="90307" y="188779"/>
                    </a:lnTo>
                    <a:lnTo>
                      <a:pt x="76343" y="183528"/>
                    </a:lnTo>
                    <a:lnTo>
                      <a:pt x="69261" y="181084"/>
                    </a:lnTo>
                    <a:lnTo>
                      <a:pt x="37450" y="152079"/>
                    </a:lnTo>
                    <a:lnTo>
                      <a:pt x="30703" y="124208"/>
                    </a:lnTo>
                    <a:lnTo>
                      <a:pt x="31895" y="110947"/>
                    </a:lnTo>
                    <a:lnTo>
                      <a:pt x="36969" y="96918"/>
                    </a:lnTo>
                    <a:lnTo>
                      <a:pt x="43766" y="83481"/>
                    </a:lnTo>
                    <a:lnTo>
                      <a:pt x="50289" y="69414"/>
                    </a:lnTo>
                    <a:lnTo>
                      <a:pt x="54984" y="54832"/>
                    </a:lnTo>
                    <a:lnTo>
                      <a:pt x="56298" y="39852"/>
                    </a:lnTo>
                    <a:lnTo>
                      <a:pt x="55816" y="31663"/>
                    </a:lnTo>
                    <a:lnTo>
                      <a:pt x="52937" y="23475"/>
                    </a:lnTo>
                    <a:lnTo>
                      <a:pt x="49104" y="15957"/>
                    </a:lnTo>
                    <a:lnTo>
                      <a:pt x="44047" y="38799"/>
                    </a:lnTo>
                    <a:lnTo>
                      <a:pt x="41442" y="49320"/>
                    </a:lnTo>
                    <a:lnTo>
                      <a:pt x="38581" y="58814"/>
                    </a:lnTo>
                    <a:lnTo>
                      <a:pt x="25998" y="89443"/>
                    </a:lnTo>
                    <a:lnTo>
                      <a:pt x="9585" y="131336"/>
                    </a:lnTo>
                    <a:lnTo>
                      <a:pt x="0" y="171838"/>
                    </a:lnTo>
                    <a:lnTo>
                      <a:pt x="7901" y="198297"/>
                    </a:lnTo>
                    <a:lnTo>
                      <a:pt x="22149" y="205888"/>
                    </a:lnTo>
                    <a:lnTo>
                      <a:pt x="39517" y="211543"/>
                    </a:lnTo>
                    <a:lnTo>
                      <a:pt x="57449" y="216326"/>
                    </a:lnTo>
                    <a:lnTo>
                      <a:pt x="73386" y="221302"/>
                    </a:lnTo>
                    <a:lnTo>
                      <a:pt x="93013" y="229905"/>
                    </a:lnTo>
                    <a:lnTo>
                      <a:pt x="117096" y="240075"/>
                    </a:lnTo>
                    <a:lnTo>
                      <a:pt x="141640" y="246889"/>
                    </a:lnTo>
                    <a:lnTo>
                      <a:pt x="162651" y="245427"/>
                    </a:lnTo>
                    <a:lnTo>
                      <a:pt x="187734" y="213532"/>
                    </a:lnTo>
                    <a:lnTo>
                      <a:pt x="199215" y="178989"/>
                    </a:lnTo>
                    <a:lnTo>
                      <a:pt x="212191" y="146015"/>
                    </a:lnTo>
                    <a:lnTo>
                      <a:pt x="231534" y="99293"/>
                    </a:lnTo>
                    <a:lnTo>
                      <a:pt x="248500" y="51160"/>
                    </a:lnTo>
                    <a:lnTo>
                      <a:pt x="254347" y="13950"/>
                    </a:lnTo>
                    <a:lnTo>
                      <a:pt x="240334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2" name="object 450">
                <a:extLst>
                  <a:ext uri="{FF2B5EF4-FFF2-40B4-BE49-F238E27FC236}">
                    <a16:creationId xmlns:a16="http://schemas.microsoft.com/office/drawing/2014/main" id="{346F198A-0E0B-7DE2-C40C-AAFAC2A3278F}"/>
                  </a:ext>
                </a:extLst>
              </p:cNvPr>
              <p:cNvSpPr/>
              <p:nvPr/>
            </p:nvSpPr>
            <p:spPr>
              <a:xfrm>
                <a:off x="9085669" y="8309654"/>
                <a:ext cx="150495" cy="179070"/>
              </a:xfrm>
              <a:custGeom>
                <a:avLst/>
                <a:gdLst/>
                <a:ahLst/>
                <a:cxnLst/>
                <a:rect l="l" t="t" r="r" b="b"/>
                <a:pathLst>
                  <a:path w="150495" h="179070">
                    <a:moveTo>
                      <a:pt x="36525" y="156883"/>
                    </a:moveTo>
                    <a:lnTo>
                      <a:pt x="34467" y="144614"/>
                    </a:lnTo>
                    <a:lnTo>
                      <a:pt x="23342" y="143510"/>
                    </a:lnTo>
                    <a:lnTo>
                      <a:pt x="14249" y="145999"/>
                    </a:lnTo>
                    <a:lnTo>
                      <a:pt x="7112" y="149009"/>
                    </a:lnTo>
                    <a:lnTo>
                      <a:pt x="2235" y="153238"/>
                    </a:lnTo>
                    <a:lnTo>
                      <a:pt x="0" y="158089"/>
                    </a:lnTo>
                    <a:lnTo>
                      <a:pt x="825" y="162991"/>
                    </a:lnTo>
                    <a:lnTo>
                      <a:pt x="3606" y="168287"/>
                    </a:lnTo>
                    <a:lnTo>
                      <a:pt x="12484" y="172300"/>
                    </a:lnTo>
                    <a:lnTo>
                      <a:pt x="22148" y="168224"/>
                    </a:lnTo>
                    <a:lnTo>
                      <a:pt x="30429" y="164719"/>
                    </a:lnTo>
                    <a:lnTo>
                      <a:pt x="36525" y="156883"/>
                    </a:lnTo>
                    <a:close/>
                  </a:path>
                  <a:path w="150495" h="179070">
                    <a:moveTo>
                      <a:pt x="89268" y="14224"/>
                    </a:moveTo>
                    <a:lnTo>
                      <a:pt x="87744" y="8343"/>
                    </a:lnTo>
                    <a:lnTo>
                      <a:pt x="83680" y="3810"/>
                    </a:lnTo>
                    <a:lnTo>
                      <a:pt x="77495" y="1295"/>
                    </a:lnTo>
                    <a:lnTo>
                      <a:pt x="70129" y="0"/>
                    </a:lnTo>
                    <a:lnTo>
                      <a:pt x="58864" y="2260"/>
                    </a:lnTo>
                    <a:lnTo>
                      <a:pt x="55918" y="18186"/>
                    </a:lnTo>
                    <a:lnTo>
                      <a:pt x="61074" y="26835"/>
                    </a:lnTo>
                    <a:lnTo>
                      <a:pt x="67576" y="30264"/>
                    </a:lnTo>
                    <a:lnTo>
                      <a:pt x="73647" y="31597"/>
                    </a:lnTo>
                    <a:lnTo>
                      <a:pt x="79413" y="29832"/>
                    </a:lnTo>
                    <a:lnTo>
                      <a:pt x="84328" y="25895"/>
                    </a:lnTo>
                    <a:lnTo>
                      <a:pt x="87795" y="20739"/>
                    </a:lnTo>
                    <a:lnTo>
                      <a:pt x="89268" y="14224"/>
                    </a:lnTo>
                    <a:close/>
                  </a:path>
                  <a:path w="150495" h="179070">
                    <a:moveTo>
                      <a:pt x="122339" y="166014"/>
                    </a:moveTo>
                    <a:lnTo>
                      <a:pt x="121183" y="159118"/>
                    </a:lnTo>
                    <a:lnTo>
                      <a:pt x="111556" y="157010"/>
                    </a:lnTo>
                    <a:lnTo>
                      <a:pt x="106184" y="159981"/>
                    </a:lnTo>
                    <a:lnTo>
                      <a:pt x="101219" y="168681"/>
                    </a:lnTo>
                    <a:lnTo>
                      <a:pt x="104990" y="174129"/>
                    </a:lnTo>
                    <a:lnTo>
                      <a:pt x="109359" y="176364"/>
                    </a:lnTo>
                    <a:lnTo>
                      <a:pt x="114642" y="179070"/>
                    </a:lnTo>
                    <a:lnTo>
                      <a:pt x="120205" y="176199"/>
                    </a:lnTo>
                    <a:lnTo>
                      <a:pt x="122339" y="166014"/>
                    </a:lnTo>
                    <a:close/>
                  </a:path>
                  <a:path w="150495" h="179070">
                    <a:moveTo>
                      <a:pt x="150291" y="58750"/>
                    </a:moveTo>
                    <a:lnTo>
                      <a:pt x="146723" y="51828"/>
                    </a:lnTo>
                    <a:lnTo>
                      <a:pt x="135229" y="46520"/>
                    </a:lnTo>
                    <a:lnTo>
                      <a:pt x="128587" y="51257"/>
                    </a:lnTo>
                    <a:lnTo>
                      <a:pt x="123037" y="63550"/>
                    </a:lnTo>
                    <a:lnTo>
                      <a:pt x="126619" y="70332"/>
                    </a:lnTo>
                    <a:lnTo>
                      <a:pt x="139623" y="73367"/>
                    </a:lnTo>
                    <a:lnTo>
                      <a:pt x="147599" y="71183"/>
                    </a:lnTo>
                    <a:lnTo>
                      <a:pt x="149047" y="64490"/>
                    </a:lnTo>
                    <a:lnTo>
                      <a:pt x="150291" y="5875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3" name="object 451">
                <a:extLst>
                  <a:ext uri="{FF2B5EF4-FFF2-40B4-BE49-F238E27FC236}">
                    <a16:creationId xmlns:a16="http://schemas.microsoft.com/office/drawing/2014/main" id="{1FD64360-3683-8817-0CA2-2BAB36FC7626}"/>
                  </a:ext>
                </a:extLst>
              </p:cNvPr>
              <p:cNvSpPr/>
              <p:nvPr/>
            </p:nvSpPr>
            <p:spPr>
              <a:xfrm>
                <a:off x="9137828" y="8264061"/>
                <a:ext cx="11176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11759" h="47625">
                    <a:moveTo>
                      <a:pt x="76720" y="27889"/>
                    </a:moveTo>
                    <a:lnTo>
                      <a:pt x="41617" y="6121"/>
                    </a:lnTo>
                    <a:lnTo>
                      <a:pt x="9537" y="0"/>
                    </a:lnTo>
                    <a:lnTo>
                      <a:pt x="1130" y="2641"/>
                    </a:lnTo>
                    <a:lnTo>
                      <a:pt x="0" y="8318"/>
                    </a:lnTo>
                    <a:lnTo>
                      <a:pt x="5105" y="14935"/>
                    </a:lnTo>
                    <a:lnTo>
                      <a:pt x="49034" y="30264"/>
                    </a:lnTo>
                    <a:lnTo>
                      <a:pt x="70192" y="32435"/>
                    </a:lnTo>
                    <a:lnTo>
                      <a:pt x="76276" y="31496"/>
                    </a:lnTo>
                    <a:lnTo>
                      <a:pt x="76720" y="27889"/>
                    </a:lnTo>
                    <a:close/>
                  </a:path>
                  <a:path w="111759" h="47625">
                    <a:moveTo>
                      <a:pt x="111239" y="35801"/>
                    </a:moveTo>
                    <a:lnTo>
                      <a:pt x="111048" y="34709"/>
                    </a:lnTo>
                    <a:lnTo>
                      <a:pt x="102031" y="27901"/>
                    </a:lnTo>
                    <a:lnTo>
                      <a:pt x="93675" y="27901"/>
                    </a:lnTo>
                    <a:lnTo>
                      <a:pt x="91084" y="29375"/>
                    </a:lnTo>
                    <a:lnTo>
                      <a:pt x="90017" y="37058"/>
                    </a:lnTo>
                    <a:lnTo>
                      <a:pt x="90017" y="43484"/>
                    </a:lnTo>
                    <a:lnTo>
                      <a:pt x="92760" y="46596"/>
                    </a:lnTo>
                    <a:lnTo>
                      <a:pt x="100914" y="47434"/>
                    </a:lnTo>
                    <a:lnTo>
                      <a:pt x="108229" y="47434"/>
                    </a:lnTo>
                    <a:lnTo>
                      <a:pt x="111239" y="44361"/>
                    </a:lnTo>
                    <a:lnTo>
                      <a:pt x="111239" y="35801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44" name="object 452">
                <a:extLst>
                  <a:ext uri="{FF2B5EF4-FFF2-40B4-BE49-F238E27FC236}">
                    <a16:creationId xmlns:a16="http://schemas.microsoft.com/office/drawing/2014/main" id="{319F9BD0-D7F7-FD3C-0D72-809EED906CAA}"/>
                  </a:ext>
                </a:extLst>
              </p:cNvPr>
              <p:cNvPicPr/>
              <p:nvPr/>
            </p:nvPicPr>
            <p:blipFill>
              <a:blip r:embed="rId253" cstate="print"/>
              <a:stretch>
                <a:fillRect/>
              </a:stretch>
            </p:blipFill>
            <p:spPr>
              <a:xfrm>
                <a:off x="9139459" y="8181813"/>
                <a:ext cx="163093" cy="96141"/>
              </a:xfrm>
              <a:prstGeom prst="rect">
                <a:avLst/>
              </a:prstGeom>
            </p:spPr>
          </p:pic>
          <p:sp>
            <p:nvSpPr>
              <p:cNvPr id="2345" name="object 453">
                <a:extLst>
                  <a:ext uri="{FF2B5EF4-FFF2-40B4-BE49-F238E27FC236}">
                    <a16:creationId xmlns:a16="http://schemas.microsoft.com/office/drawing/2014/main" id="{DEC8EB71-86C5-74ED-82EC-0AF58D59623E}"/>
                  </a:ext>
                </a:extLst>
              </p:cNvPr>
              <p:cNvSpPr/>
              <p:nvPr/>
            </p:nvSpPr>
            <p:spPr>
              <a:xfrm>
                <a:off x="8859003" y="8111151"/>
                <a:ext cx="262890" cy="375285"/>
              </a:xfrm>
              <a:custGeom>
                <a:avLst/>
                <a:gdLst/>
                <a:ahLst/>
                <a:cxnLst/>
                <a:rect l="l" t="t" r="r" b="b"/>
                <a:pathLst>
                  <a:path w="262890" h="375284">
                    <a:moveTo>
                      <a:pt x="132456" y="0"/>
                    </a:moveTo>
                    <a:lnTo>
                      <a:pt x="123681" y="2003"/>
                    </a:lnTo>
                    <a:lnTo>
                      <a:pt x="117440" y="11913"/>
                    </a:lnTo>
                    <a:lnTo>
                      <a:pt x="113116" y="25211"/>
                    </a:lnTo>
                    <a:lnTo>
                      <a:pt x="110090" y="37381"/>
                    </a:lnTo>
                    <a:lnTo>
                      <a:pt x="105616" y="47127"/>
                    </a:lnTo>
                    <a:lnTo>
                      <a:pt x="99145" y="55430"/>
                    </a:lnTo>
                    <a:lnTo>
                      <a:pt x="93330" y="61208"/>
                    </a:lnTo>
                    <a:lnTo>
                      <a:pt x="90823" y="63380"/>
                    </a:lnTo>
                    <a:lnTo>
                      <a:pt x="69108" y="80535"/>
                    </a:lnTo>
                    <a:lnTo>
                      <a:pt x="56111" y="111367"/>
                    </a:lnTo>
                    <a:lnTo>
                      <a:pt x="47667" y="147206"/>
                    </a:lnTo>
                    <a:lnTo>
                      <a:pt x="39610" y="179387"/>
                    </a:lnTo>
                    <a:lnTo>
                      <a:pt x="26661" y="211355"/>
                    </a:lnTo>
                    <a:lnTo>
                      <a:pt x="9778" y="255082"/>
                    </a:lnTo>
                    <a:lnTo>
                      <a:pt x="0" y="297327"/>
                    </a:lnTo>
                    <a:lnTo>
                      <a:pt x="8365" y="324848"/>
                    </a:lnTo>
                    <a:lnTo>
                      <a:pt x="23248" y="332680"/>
                    </a:lnTo>
                    <a:lnTo>
                      <a:pt x="41371" y="338483"/>
                    </a:lnTo>
                    <a:lnTo>
                      <a:pt x="60077" y="343376"/>
                    </a:lnTo>
                    <a:lnTo>
                      <a:pt x="76709" y="348481"/>
                    </a:lnTo>
                    <a:lnTo>
                      <a:pt x="97197" y="357342"/>
                    </a:lnTo>
                    <a:lnTo>
                      <a:pt x="122337" y="367813"/>
                    </a:lnTo>
                    <a:lnTo>
                      <a:pt x="147942" y="374785"/>
                    </a:lnTo>
                    <a:lnTo>
                      <a:pt x="169826" y="373150"/>
                    </a:lnTo>
                    <a:lnTo>
                      <a:pt x="193150" y="340837"/>
                    </a:lnTo>
                    <a:lnTo>
                      <a:pt x="202286" y="305833"/>
                    </a:lnTo>
                    <a:lnTo>
                      <a:pt x="241137" y="208594"/>
                    </a:lnTo>
                    <a:lnTo>
                      <a:pt x="256330" y="152536"/>
                    </a:lnTo>
                    <a:lnTo>
                      <a:pt x="250798" y="111504"/>
                    </a:lnTo>
                    <a:lnTo>
                      <a:pt x="248024" y="104033"/>
                    </a:lnTo>
                    <a:lnTo>
                      <a:pt x="248088" y="97220"/>
                    </a:lnTo>
                    <a:lnTo>
                      <a:pt x="250191" y="90272"/>
                    </a:lnTo>
                    <a:lnTo>
                      <a:pt x="258046" y="72161"/>
                    </a:lnTo>
                    <a:lnTo>
                      <a:pt x="262015" y="60827"/>
                    </a:lnTo>
                    <a:lnTo>
                      <a:pt x="262468" y="50849"/>
                    </a:lnTo>
                    <a:lnTo>
                      <a:pt x="256441" y="44679"/>
                    </a:lnTo>
                    <a:lnTo>
                      <a:pt x="248354" y="45999"/>
                    </a:lnTo>
                    <a:lnTo>
                      <a:pt x="243625" y="54405"/>
                    </a:lnTo>
                    <a:lnTo>
                      <a:pt x="240813" y="66202"/>
                    </a:lnTo>
                    <a:lnTo>
                      <a:pt x="238473" y="77693"/>
                    </a:lnTo>
                    <a:lnTo>
                      <a:pt x="235147" y="85077"/>
                    </a:lnTo>
                    <a:lnTo>
                      <a:pt x="229585" y="92677"/>
                    </a:lnTo>
                    <a:lnTo>
                      <a:pt x="224151" y="95251"/>
                    </a:lnTo>
                    <a:lnTo>
                      <a:pt x="221207" y="87557"/>
                    </a:lnTo>
                    <a:lnTo>
                      <a:pt x="220872" y="82112"/>
                    </a:lnTo>
                    <a:lnTo>
                      <a:pt x="224882" y="75348"/>
                    </a:lnTo>
                    <a:lnTo>
                      <a:pt x="231253" y="60215"/>
                    </a:lnTo>
                    <a:lnTo>
                      <a:pt x="235201" y="48874"/>
                    </a:lnTo>
                    <a:lnTo>
                      <a:pt x="236056" y="39026"/>
                    </a:lnTo>
                    <a:lnTo>
                      <a:pt x="231144" y="33224"/>
                    </a:lnTo>
                    <a:lnTo>
                      <a:pt x="223478" y="35602"/>
                    </a:lnTo>
                    <a:lnTo>
                      <a:pt x="217635" y="45641"/>
                    </a:lnTo>
                    <a:lnTo>
                      <a:pt x="213290" y="58928"/>
                    </a:lnTo>
                    <a:lnTo>
                      <a:pt x="207165" y="82175"/>
                    </a:lnTo>
                    <a:lnTo>
                      <a:pt x="197082" y="87725"/>
                    </a:lnTo>
                    <a:lnTo>
                      <a:pt x="194831" y="79746"/>
                    </a:lnTo>
                    <a:lnTo>
                      <a:pt x="196014" y="69264"/>
                    </a:lnTo>
                    <a:lnTo>
                      <a:pt x="198684" y="64469"/>
                    </a:lnTo>
                    <a:lnTo>
                      <a:pt x="204515" y="51333"/>
                    </a:lnTo>
                    <a:lnTo>
                      <a:pt x="208076" y="41471"/>
                    </a:lnTo>
                    <a:lnTo>
                      <a:pt x="209062" y="31728"/>
                    </a:lnTo>
                    <a:lnTo>
                      <a:pt x="205281" y="23308"/>
                    </a:lnTo>
                    <a:lnTo>
                      <a:pt x="198773" y="22929"/>
                    </a:lnTo>
                    <a:lnTo>
                      <a:pt x="193108" y="32750"/>
                    </a:lnTo>
                    <a:lnTo>
                      <a:pt x="188409" y="47129"/>
                    </a:lnTo>
                    <a:lnTo>
                      <a:pt x="183512" y="65045"/>
                    </a:lnTo>
                    <a:lnTo>
                      <a:pt x="181428" y="70039"/>
                    </a:lnTo>
                    <a:lnTo>
                      <a:pt x="175920" y="77955"/>
                    </a:lnTo>
                    <a:lnTo>
                      <a:pt x="172423" y="81432"/>
                    </a:lnTo>
                    <a:lnTo>
                      <a:pt x="169837" y="76625"/>
                    </a:lnTo>
                    <a:lnTo>
                      <a:pt x="169243" y="71342"/>
                    </a:lnTo>
                    <a:lnTo>
                      <a:pt x="170981" y="64723"/>
                    </a:lnTo>
                    <a:lnTo>
                      <a:pt x="180044" y="42973"/>
                    </a:lnTo>
                    <a:lnTo>
                      <a:pt x="183974" y="31626"/>
                    </a:lnTo>
                    <a:lnTo>
                      <a:pt x="185211" y="21909"/>
                    </a:lnTo>
                    <a:lnTo>
                      <a:pt x="181365" y="16470"/>
                    </a:lnTo>
                    <a:lnTo>
                      <a:pt x="174759" y="19203"/>
                    </a:lnTo>
                    <a:lnTo>
                      <a:pt x="169296" y="29373"/>
                    </a:lnTo>
                    <a:lnTo>
                      <a:pt x="164931" y="42657"/>
                    </a:lnTo>
                    <a:lnTo>
                      <a:pt x="160308" y="59390"/>
                    </a:lnTo>
                    <a:lnTo>
                      <a:pt x="157335" y="68092"/>
                    </a:lnTo>
                    <a:lnTo>
                      <a:pt x="153408" y="71202"/>
                    </a:lnTo>
                    <a:lnTo>
                      <a:pt x="147050" y="72760"/>
                    </a:lnTo>
                    <a:lnTo>
                      <a:pt x="145877" y="65809"/>
                    </a:lnTo>
                    <a:lnTo>
                      <a:pt x="147503" y="56118"/>
                    </a:lnTo>
                    <a:lnTo>
                      <a:pt x="149544" y="49453"/>
                    </a:lnTo>
                    <a:lnTo>
                      <a:pt x="153976" y="40052"/>
                    </a:lnTo>
                    <a:lnTo>
                      <a:pt x="158160" y="29484"/>
                    </a:lnTo>
                    <a:lnTo>
                      <a:pt x="159452" y="19746"/>
                    </a:lnTo>
                    <a:lnTo>
                      <a:pt x="155209" y="12837"/>
                    </a:lnTo>
                    <a:lnTo>
                      <a:pt x="148199" y="14216"/>
                    </a:lnTo>
                    <a:lnTo>
                      <a:pt x="142781" y="24569"/>
                    </a:lnTo>
                    <a:lnTo>
                      <a:pt x="138701" y="38732"/>
                    </a:lnTo>
                    <a:lnTo>
                      <a:pt x="134948" y="54605"/>
                    </a:lnTo>
                    <a:lnTo>
                      <a:pt x="133356" y="63359"/>
                    </a:lnTo>
                    <a:lnTo>
                      <a:pt x="125168" y="66877"/>
                    </a:lnTo>
                    <a:lnTo>
                      <a:pt x="123493" y="58553"/>
                    </a:lnTo>
                    <a:lnTo>
                      <a:pt x="124215" y="48563"/>
                    </a:lnTo>
                    <a:lnTo>
                      <a:pt x="127304" y="42951"/>
                    </a:lnTo>
                    <a:lnTo>
                      <a:pt x="134061" y="27488"/>
                    </a:lnTo>
                    <a:lnTo>
                      <a:pt x="138029" y="16153"/>
                    </a:lnTo>
                    <a:lnTo>
                      <a:pt x="138483" y="6174"/>
                    </a:lnTo>
                    <a:lnTo>
                      <a:pt x="13245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6" name="object 454">
                <a:extLst>
                  <a:ext uri="{FF2B5EF4-FFF2-40B4-BE49-F238E27FC236}">
                    <a16:creationId xmlns:a16="http://schemas.microsoft.com/office/drawing/2014/main" id="{1C888DF3-30CA-1093-ACDB-0FC0347E7747}"/>
                  </a:ext>
                </a:extLst>
              </p:cNvPr>
              <p:cNvSpPr/>
              <p:nvPr/>
            </p:nvSpPr>
            <p:spPr>
              <a:xfrm>
                <a:off x="8859003" y="8222657"/>
                <a:ext cx="256540" cy="263525"/>
              </a:xfrm>
              <a:custGeom>
                <a:avLst/>
                <a:gdLst/>
                <a:ahLst/>
                <a:cxnLst/>
                <a:rect l="l" t="t" r="r" b="b"/>
                <a:pathLst>
                  <a:path w="256540" h="263525">
                    <a:moveTo>
                      <a:pt x="250793" y="0"/>
                    </a:moveTo>
                    <a:lnTo>
                      <a:pt x="239212" y="22714"/>
                    </a:lnTo>
                    <a:lnTo>
                      <a:pt x="232315" y="38078"/>
                    </a:lnTo>
                    <a:lnTo>
                      <a:pt x="227369" y="53107"/>
                    </a:lnTo>
                    <a:lnTo>
                      <a:pt x="221642" y="74814"/>
                    </a:lnTo>
                    <a:lnTo>
                      <a:pt x="216505" y="91526"/>
                    </a:lnTo>
                    <a:lnTo>
                      <a:pt x="209992" y="107830"/>
                    </a:lnTo>
                    <a:lnTo>
                      <a:pt x="202449" y="123704"/>
                    </a:lnTo>
                    <a:lnTo>
                      <a:pt x="194219" y="139126"/>
                    </a:lnTo>
                    <a:lnTo>
                      <a:pt x="187322" y="154080"/>
                    </a:lnTo>
                    <a:lnTo>
                      <a:pt x="163288" y="197208"/>
                    </a:lnTo>
                    <a:lnTo>
                      <a:pt x="123565" y="210856"/>
                    </a:lnTo>
                    <a:lnTo>
                      <a:pt x="108761" y="207807"/>
                    </a:lnTo>
                    <a:lnTo>
                      <a:pt x="94170" y="203009"/>
                    </a:lnTo>
                    <a:lnTo>
                      <a:pt x="79592" y="197607"/>
                    </a:lnTo>
                    <a:lnTo>
                      <a:pt x="72201" y="195097"/>
                    </a:lnTo>
                    <a:lnTo>
                      <a:pt x="38915" y="165042"/>
                    </a:lnTo>
                    <a:lnTo>
                      <a:pt x="31741" y="136039"/>
                    </a:lnTo>
                    <a:lnTo>
                      <a:pt x="32915" y="122218"/>
                    </a:lnTo>
                    <a:lnTo>
                      <a:pt x="38130" y="107577"/>
                    </a:lnTo>
                    <a:lnTo>
                      <a:pt x="45138" y="93548"/>
                    </a:lnTo>
                    <a:lnTo>
                      <a:pt x="51860" y="78860"/>
                    </a:lnTo>
                    <a:lnTo>
                      <a:pt x="56677" y="63643"/>
                    </a:lnTo>
                    <a:lnTo>
                      <a:pt x="57972" y="48029"/>
                    </a:lnTo>
                    <a:lnTo>
                      <a:pt x="57118" y="41648"/>
                    </a:lnTo>
                    <a:lnTo>
                      <a:pt x="55468" y="35334"/>
                    </a:lnTo>
                    <a:lnTo>
                      <a:pt x="53164" y="29152"/>
                    </a:lnTo>
                    <a:lnTo>
                      <a:pt x="50349" y="23172"/>
                    </a:lnTo>
                    <a:lnTo>
                      <a:pt x="45197" y="47003"/>
                    </a:lnTo>
                    <a:lnTo>
                      <a:pt x="42536" y="57978"/>
                    </a:lnTo>
                    <a:lnTo>
                      <a:pt x="39606" y="67882"/>
                    </a:lnTo>
                    <a:lnTo>
                      <a:pt x="26656" y="99850"/>
                    </a:lnTo>
                    <a:lnTo>
                      <a:pt x="9774" y="143578"/>
                    </a:lnTo>
                    <a:lnTo>
                      <a:pt x="0" y="185823"/>
                    </a:lnTo>
                    <a:lnTo>
                      <a:pt x="8371" y="213344"/>
                    </a:lnTo>
                    <a:lnTo>
                      <a:pt x="23248" y="221176"/>
                    </a:lnTo>
                    <a:lnTo>
                      <a:pt x="41369" y="226978"/>
                    </a:lnTo>
                    <a:lnTo>
                      <a:pt x="60077" y="231872"/>
                    </a:lnTo>
                    <a:lnTo>
                      <a:pt x="76715" y="236977"/>
                    </a:lnTo>
                    <a:lnTo>
                      <a:pt x="97203" y="245838"/>
                    </a:lnTo>
                    <a:lnTo>
                      <a:pt x="122342" y="256308"/>
                    </a:lnTo>
                    <a:lnTo>
                      <a:pt x="147944" y="263281"/>
                    </a:lnTo>
                    <a:lnTo>
                      <a:pt x="169822" y="261646"/>
                    </a:lnTo>
                    <a:lnTo>
                      <a:pt x="193151" y="229333"/>
                    </a:lnTo>
                    <a:lnTo>
                      <a:pt x="202292" y="194329"/>
                    </a:lnTo>
                    <a:lnTo>
                      <a:pt x="241138" y="97089"/>
                    </a:lnTo>
                    <a:lnTo>
                      <a:pt x="256327" y="41031"/>
                    </a:lnTo>
                    <a:lnTo>
                      <a:pt x="25079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7" name="object 455">
                <a:extLst>
                  <a:ext uri="{FF2B5EF4-FFF2-40B4-BE49-F238E27FC236}">
                    <a16:creationId xmlns:a16="http://schemas.microsoft.com/office/drawing/2014/main" id="{B77275FD-A826-60B6-C749-87224BBB6480}"/>
                  </a:ext>
                </a:extLst>
              </p:cNvPr>
              <p:cNvSpPr/>
              <p:nvPr/>
            </p:nvSpPr>
            <p:spPr>
              <a:xfrm>
                <a:off x="8897163" y="8249240"/>
                <a:ext cx="156210" cy="186690"/>
              </a:xfrm>
              <a:custGeom>
                <a:avLst/>
                <a:gdLst/>
                <a:ahLst/>
                <a:cxnLst/>
                <a:rect l="l" t="t" r="r" b="b"/>
                <a:pathLst>
                  <a:path w="156209" h="186690">
                    <a:moveTo>
                      <a:pt x="38049" y="163614"/>
                    </a:moveTo>
                    <a:lnTo>
                      <a:pt x="35852" y="150850"/>
                    </a:lnTo>
                    <a:lnTo>
                      <a:pt x="24244" y="149745"/>
                    </a:lnTo>
                    <a:lnTo>
                      <a:pt x="14782" y="152374"/>
                    </a:lnTo>
                    <a:lnTo>
                      <a:pt x="7366" y="155562"/>
                    </a:lnTo>
                    <a:lnTo>
                      <a:pt x="2298" y="159994"/>
                    </a:lnTo>
                    <a:lnTo>
                      <a:pt x="0" y="165061"/>
                    </a:lnTo>
                    <a:lnTo>
                      <a:pt x="889" y="170154"/>
                    </a:lnTo>
                    <a:lnTo>
                      <a:pt x="4191" y="173913"/>
                    </a:lnTo>
                    <a:lnTo>
                      <a:pt x="9347" y="176504"/>
                    </a:lnTo>
                    <a:lnTo>
                      <a:pt x="15836" y="177253"/>
                    </a:lnTo>
                    <a:lnTo>
                      <a:pt x="23139" y="175488"/>
                    </a:lnTo>
                    <a:lnTo>
                      <a:pt x="31737" y="171805"/>
                    </a:lnTo>
                    <a:lnTo>
                      <a:pt x="38049" y="163614"/>
                    </a:lnTo>
                    <a:close/>
                  </a:path>
                  <a:path w="156209" h="186690">
                    <a:moveTo>
                      <a:pt x="92265" y="14719"/>
                    </a:moveTo>
                    <a:lnTo>
                      <a:pt x="90652" y="8597"/>
                    </a:lnTo>
                    <a:lnTo>
                      <a:pt x="86385" y="3886"/>
                    </a:lnTo>
                    <a:lnTo>
                      <a:pt x="79933" y="1320"/>
                    </a:lnTo>
                    <a:lnTo>
                      <a:pt x="72250" y="0"/>
                    </a:lnTo>
                    <a:lnTo>
                      <a:pt x="60528" y="2400"/>
                    </a:lnTo>
                    <a:lnTo>
                      <a:pt x="57543" y="19011"/>
                    </a:lnTo>
                    <a:lnTo>
                      <a:pt x="62966" y="28003"/>
                    </a:lnTo>
                    <a:lnTo>
                      <a:pt x="69748" y="31546"/>
                    </a:lnTo>
                    <a:lnTo>
                      <a:pt x="76073" y="32893"/>
                    </a:lnTo>
                    <a:lnTo>
                      <a:pt x="82080" y="31026"/>
                    </a:lnTo>
                    <a:lnTo>
                      <a:pt x="87172" y="26898"/>
                    </a:lnTo>
                    <a:lnTo>
                      <a:pt x="90766" y="21513"/>
                    </a:lnTo>
                    <a:lnTo>
                      <a:pt x="92265" y="14719"/>
                    </a:lnTo>
                    <a:close/>
                  </a:path>
                  <a:path w="156209" h="186690">
                    <a:moveTo>
                      <a:pt x="127495" y="172681"/>
                    </a:moveTo>
                    <a:lnTo>
                      <a:pt x="126263" y="165493"/>
                    </a:lnTo>
                    <a:lnTo>
                      <a:pt x="116205" y="163347"/>
                    </a:lnTo>
                    <a:lnTo>
                      <a:pt x="110629" y="166471"/>
                    </a:lnTo>
                    <a:lnTo>
                      <a:pt x="105498" y="175564"/>
                    </a:lnTo>
                    <a:lnTo>
                      <a:pt x="109474" y="181229"/>
                    </a:lnTo>
                    <a:lnTo>
                      <a:pt x="114033" y="183527"/>
                    </a:lnTo>
                    <a:lnTo>
                      <a:pt x="119545" y="186309"/>
                    </a:lnTo>
                    <a:lnTo>
                      <a:pt x="125323" y="183299"/>
                    </a:lnTo>
                    <a:lnTo>
                      <a:pt x="127495" y="172681"/>
                    </a:lnTo>
                    <a:close/>
                  </a:path>
                  <a:path w="156209" h="186690">
                    <a:moveTo>
                      <a:pt x="156070" y="60782"/>
                    </a:moveTo>
                    <a:lnTo>
                      <a:pt x="152323" y="53581"/>
                    </a:lnTo>
                    <a:lnTo>
                      <a:pt x="140309" y="48120"/>
                    </a:lnTo>
                    <a:lnTo>
                      <a:pt x="133413" y="53098"/>
                    </a:lnTo>
                    <a:lnTo>
                      <a:pt x="127698" y="65938"/>
                    </a:lnTo>
                    <a:lnTo>
                      <a:pt x="131470" y="72974"/>
                    </a:lnTo>
                    <a:lnTo>
                      <a:pt x="145021" y="76073"/>
                    </a:lnTo>
                    <a:lnTo>
                      <a:pt x="153327" y="73761"/>
                    </a:lnTo>
                    <a:lnTo>
                      <a:pt x="154800" y="66763"/>
                    </a:lnTo>
                    <a:lnTo>
                      <a:pt x="156070" y="6078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8" name="object 456">
                <a:extLst>
                  <a:ext uri="{FF2B5EF4-FFF2-40B4-BE49-F238E27FC236}">
                    <a16:creationId xmlns:a16="http://schemas.microsoft.com/office/drawing/2014/main" id="{F14F9C61-2317-96AA-BF6E-2E25A1A5385F}"/>
                  </a:ext>
                </a:extLst>
              </p:cNvPr>
              <p:cNvSpPr/>
              <p:nvPr/>
            </p:nvSpPr>
            <p:spPr>
              <a:xfrm>
                <a:off x="8950503" y="8201780"/>
                <a:ext cx="116205" cy="49530"/>
              </a:xfrm>
              <a:custGeom>
                <a:avLst/>
                <a:gdLst/>
                <a:ahLst/>
                <a:cxnLst/>
                <a:rect l="l" t="t" r="r" b="b"/>
                <a:pathLst>
                  <a:path w="116204" h="49529">
                    <a:moveTo>
                      <a:pt x="80022" y="28714"/>
                    </a:moveTo>
                    <a:lnTo>
                      <a:pt x="43357" y="6210"/>
                    </a:lnTo>
                    <a:lnTo>
                      <a:pt x="9893" y="0"/>
                    </a:lnTo>
                    <a:lnTo>
                      <a:pt x="1143" y="2794"/>
                    </a:lnTo>
                    <a:lnTo>
                      <a:pt x="0" y="8712"/>
                    </a:lnTo>
                    <a:lnTo>
                      <a:pt x="5346" y="15582"/>
                    </a:lnTo>
                    <a:lnTo>
                      <a:pt x="51193" y="31318"/>
                    </a:lnTo>
                    <a:lnTo>
                      <a:pt x="73253" y="33477"/>
                    </a:lnTo>
                    <a:lnTo>
                      <a:pt x="79578" y="32473"/>
                    </a:lnTo>
                    <a:lnTo>
                      <a:pt x="80022" y="28714"/>
                    </a:lnTo>
                    <a:close/>
                  </a:path>
                  <a:path w="116204" h="49529">
                    <a:moveTo>
                      <a:pt x="116065" y="36944"/>
                    </a:moveTo>
                    <a:lnTo>
                      <a:pt x="115824" y="35636"/>
                    </a:lnTo>
                    <a:lnTo>
                      <a:pt x="106400" y="28600"/>
                    </a:lnTo>
                    <a:lnTo>
                      <a:pt x="97751" y="28600"/>
                    </a:lnTo>
                    <a:lnTo>
                      <a:pt x="95008" y="30200"/>
                    </a:lnTo>
                    <a:lnTo>
                      <a:pt x="93929" y="38150"/>
                    </a:lnTo>
                    <a:lnTo>
                      <a:pt x="93929" y="44843"/>
                    </a:lnTo>
                    <a:lnTo>
                      <a:pt x="96837" y="48107"/>
                    </a:lnTo>
                    <a:lnTo>
                      <a:pt x="105232" y="48933"/>
                    </a:lnTo>
                    <a:lnTo>
                      <a:pt x="112915" y="48933"/>
                    </a:lnTo>
                    <a:lnTo>
                      <a:pt x="116065" y="45707"/>
                    </a:lnTo>
                    <a:lnTo>
                      <a:pt x="116065" y="36944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49" name="object 457">
                <a:extLst>
                  <a:ext uri="{FF2B5EF4-FFF2-40B4-BE49-F238E27FC236}">
                    <a16:creationId xmlns:a16="http://schemas.microsoft.com/office/drawing/2014/main" id="{46CD2AA7-45CF-BB26-CE10-BBF4B4D2237C}"/>
                  </a:ext>
                </a:extLst>
              </p:cNvPr>
              <p:cNvSpPr/>
              <p:nvPr/>
            </p:nvSpPr>
            <p:spPr>
              <a:xfrm>
                <a:off x="8681060" y="8051928"/>
                <a:ext cx="292735" cy="375285"/>
              </a:xfrm>
              <a:custGeom>
                <a:avLst/>
                <a:gdLst/>
                <a:ahLst/>
                <a:cxnLst/>
                <a:rect l="l" t="t" r="r" b="b"/>
                <a:pathLst>
                  <a:path w="292734" h="375284">
                    <a:moveTo>
                      <a:pt x="170560" y="0"/>
                    </a:moveTo>
                    <a:lnTo>
                      <a:pt x="161595" y="828"/>
                    </a:lnTo>
                    <a:lnTo>
                      <a:pt x="154100" y="9826"/>
                    </a:lnTo>
                    <a:lnTo>
                      <a:pt x="148058" y="22437"/>
                    </a:lnTo>
                    <a:lnTo>
                      <a:pt x="143451" y="34103"/>
                    </a:lnTo>
                    <a:lnTo>
                      <a:pt x="137730" y="43173"/>
                    </a:lnTo>
                    <a:lnTo>
                      <a:pt x="130222" y="50549"/>
                    </a:lnTo>
                    <a:lnTo>
                      <a:pt x="123698" y="55508"/>
                    </a:lnTo>
                    <a:lnTo>
                      <a:pt x="120928" y="57328"/>
                    </a:lnTo>
                    <a:lnTo>
                      <a:pt x="97134" y="71464"/>
                    </a:lnTo>
                    <a:lnTo>
                      <a:pt x="80178" y="100304"/>
                    </a:lnTo>
                    <a:lnTo>
                      <a:pt x="67074" y="134710"/>
                    </a:lnTo>
                    <a:lnTo>
                      <a:pt x="54836" y="165544"/>
                    </a:lnTo>
                    <a:lnTo>
                      <a:pt x="37779" y="195527"/>
                    </a:lnTo>
                    <a:lnTo>
                      <a:pt x="15270" y="236643"/>
                    </a:lnTo>
                    <a:lnTo>
                      <a:pt x="0" y="277226"/>
                    </a:lnTo>
                    <a:lnTo>
                      <a:pt x="4659" y="305613"/>
                    </a:lnTo>
                    <a:lnTo>
                      <a:pt x="18376" y="315342"/>
                    </a:lnTo>
                    <a:lnTo>
                      <a:pt x="35574" y="323487"/>
                    </a:lnTo>
                    <a:lnTo>
                      <a:pt x="53472" y="330807"/>
                    </a:lnTo>
                    <a:lnTo>
                      <a:pt x="69286" y="338063"/>
                    </a:lnTo>
                    <a:lnTo>
                      <a:pt x="88426" y="349552"/>
                    </a:lnTo>
                    <a:lnTo>
                      <a:pt x="111962" y="363252"/>
                    </a:lnTo>
                    <a:lnTo>
                      <a:pt x="136421" y="373545"/>
                    </a:lnTo>
                    <a:lnTo>
                      <a:pt x="158330" y="374815"/>
                    </a:lnTo>
                    <a:lnTo>
                      <a:pt x="161660" y="373758"/>
                    </a:lnTo>
                    <a:lnTo>
                      <a:pt x="163220" y="373014"/>
                    </a:lnTo>
                    <a:lnTo>
                      <a:pt x="176169" y="362023"/>
                    </a:lnTo>
                    <a:lnTo>
                      <a:pt x="185718" y="345869"/>
                    </a:lnTo>
                    <a:lnTo>
                      <a:pt x="199397" y="312377"/>
                    </a:lnTo>
                    <a:lnTo>
                      <a:pt x="250747" y="221118"/>
                    </a:lnTo>
                    <a:lnTo>
                      <a:pt x="273210" y="167557"/>
                    </a:lnTo>
                    <a:lnTo>
                      <a:pt x="273143" y="126153"/>
                    </a:lnTo>
                    <a:lnTo>
                      <a:pt x="271381" y="118382"/>
                    </a:lnTo>
                    <a:lnTo>
                      <a:pt x="272343" y="111640"/>
                    </a:lnTo>
                    <a:lnTo>
                      <a:pt x="275342" y="105032"/>
                    </a:lnTo>
                    <a:lnTo>
                      <a:pt x="285516" y="88110"/>
                    </a:lnTo>
                    <a:lnTo>
                      <a:pt x="290948" y="77400"/>
                    </a:lnTo>
                    <a:lnTo>
                      <a:pt x="292717" y="67570"/>
                    </a:lnTo>
                    <a:lnTo>
                      <a:pt x="287562" y="60657"/>
                    </a:lnTo>
                    <a:lnTo>
                      <a:pt x="279368" y="60894"/>
                    </a:lnTo>
                    <a:lnTo>
                      <a:pt x="273571" y="68601"/>
                    </a:lnTo>
                    <a:lnTo>
                      <a:pt x="269225" y="79922"/>
                    </a:lnTo>
                    <a:lnTo>
                      <a:pt x="265384" y="91002"/>
                    </a:lnTo>
                    <a:lnTo>
                      <a:pt x="261114" y="97888"/>
                    </a:lnTo>
                    <a:lnTo>
                      <a:pt x="254598" y="104689"/>
                    </a:lnTo>
                    <a:lnTo>
                      <a:pt x="248873" y="106520"/>
                    </a:lnTo>
                    <a:lnTo>
                      <a:pt x="246976" y="98499"/>
                    </a:lnTo>
                    <a:lnTo>
                      <a:pt x="247364" y="93065"/>
                    </a:lnTo>
                    <a:lnTo>
                      <a:pt x="252222" y="86887"/>
                    </a:lnTo>
                    <a:lnTo>
                      <a:pt x="260548" y="72735"/>
                    </a:lnTo>
                    <a:lnTo>
                      <a:pt x="265958" y="62012"/>
                    </a:lnTo>
                    <a:lnTo>
                      <a:pt x="268104" y="52363"/>
                    </a:lnTo>
                    <a:lnTo>
                      <a:pt x="264002" y="45967"/>
                    </a:lnTo>
                    <a:lnTo>
                      <a:pt x="256086" y="47312"/>
                    </a:lnTo>
                    <a:lnTo>
                      <a:pt x="248969" y="56491"/>
                    </a:lnTo>
                    <a:lnTo>
                      <a:pt x="242908" y="69089"/>
                    </a:lnTo>
                    <a:lnTo>
                      <a:pt x="233762" y="91316"/>
                    </a:lnTo>
                    <a:lnTo>
                      <a:pt x="223040" y="95484"/>
                    </a:lnTo>
                    <a:lnTo>
                      <a:pt x="221857" y="87285"/>
                    </a:lnTo>
                    <a:lnTo>
                      <a:pt x="224412" y="77044"/>
                    </a:lnTo>
                    <a:lnTo>
                      <a:pt x="227689" y="72647"/>
                    </a:lnTo>
                    <a:lnTo>
                      <a:pt x="235211" y="60402"/>
                    </a:lnTo>
                    <a:lnTo>
                      <a:pt x="240045" y="51096"/>
                    </a:lnTo>
                    <a:lnTo>
                      <a:pt x="242311" y="41568"/>
                    </a:lnTo>
                    <a:lnTo>
                      <a:pt x="239678" y="32721"/>
                    </a:lnTo>
                    <a:lnTo>
                      <a:pt x="233271" y="31485"/>
                    </a:lnTo>
                    <a:lnTo>
                      <a:pt x="226357" y="40473"/>
                    </a:lnTo>
                    <a:lnTo>
                      <a:pt x="219800" y="54109"/>
                    </a:lnTo>
                    <a:lnTo>
                      <a:pt x="212580" y="71222"/>
                    </a:lnTo>
                    <a:lnTo>
                      <a:pt x="209857" y="75892"/>
                    </a:lnTo>
                    <a:lnTo>
                      <a:pt x="203344" y="83013"/>
                    </a:lnTo>
                    <a:lnTo>
                      <a:pt x="199428" y="85997"/>
                    </a:lnTo>
                    <a:lnTo>
                      <a:pt x="197491" y="80898"/>
                    </a:lnTo>
                    <a:lnTo>
                      <a:pt x="197601" y="75576"/>
                    </a:lnTo>
                    <a:lnTo>
                      <a:pt x="200200" y="69243"/>
                    </a:lnTo>
                    <a:lnTo>
                      <a:pt x="212060" y="48878"/>
                    </a:lnTo>
                    <a:lnTo>
                      <a:pt x="217452" y="38148"/>
                    </a:lnTo>
                    <a:lnTo>
                      <a:pt x="219960" y="28678"/>
                    </a:lnTo>
                    <a:lnTo>
                      <a:pt x="216862" y="22774"/>
                    </a:lnTo>
                    <a:lnTo>
                      <a:pt x="209954" y="24617"/>
                    </a:lnTo>
                    <a:lnTo>
                      <a:pt x="203198" y="33979"/>
                    </a:lnTo>
                    <a:lnTo>
                      <a:pt x="197116" y="46570"/>
                    </a:lnTo>
                    <a:lnTo>
                      <a:pt x="190329" y="62553"/>
                    </a:lnTo>
                    <a:lnTo>
                      <a:pt x="186235" y="70772"/>
                    </a:lnTo>
                    <a:lnTo>
                      <a:pt x="181931" y="73348"/>
                    </a:lnTo>
                    <a:lnTo>
                      <a:pt x="175424" y="74050"/>
                    </a:lnTo>
                    <a:lnTo>
                      <a:pt x="175180" y="67004"/>
                    </a:lnTo>
                    <a:lnTo>
                      <a:pt x="178073" y="57612"/>
                    </a:lnTo>
                    <a:lnTo>
                      <a:pt x="180978" y="51275"/>
                    </a:lnTo>
                    <a:lnTo>
                      <a:pt x="186607" y="42542"/>
                    </a:lnTo>
                    <a:lnTo>
                      <a:pt x="192147" y="32618"/>
                    </a:lnTo>
                    <a:lnTo>
                      <a:pt x="194712" y="23135"/>
                    </a:lnTo>
                    <a:lnTo>
                      <a:pt x="191418" y="15727"/>
                    </a:lnTo>
                    <a:lnTo>
                      <a:pt x="184291" y="16170"/>
                    </a:lnTo>
                    <a:lnTo>
                      <a:pt x="177552" y="25717"/>
                    </a:lnTo>
                    <a:lnTo>
                      <a:pt x="171634" y="39217"/>
                    </a:lnTo>
                    <a:lnTo>
                      <a:pt x="165827" y="54448"/>
                    </a:lnTo>
                    <a:lnTo>
                      <a:pt x="163094" y="62930"/>
                    </a:lnTo>
                    <a:lnTo>
                      <a:pt x="154508" y="65327"/>
                    </a:lnTo>
                    <a:lnTo>
                      <a:pt x="153953" y="56856"/>
                    </a:lnTo>
                    <a:lnTo>
                      <a:pt x="155984" y="47045"/>
                    </a:lnTo>
                    <a:lnTo>
                      <a:pt x="159775" y="41894"/>
                    </a:lnTo>
                    <a:lnTo>
                      <a:pt x="168515" y="27457"/>
                    </a:lnTo>
                    <a:lnTo>
                      <a:pt x="173946" y="16746"/>
                    </a:lnTo>
                    <a:lnTo>
                      <a:pt x="175716" y="6914"/>
                    </a:lnTo>
                    <a:lnTo>
                      <a:pt x="170560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0" name="object 458">
                <a:extLst>
                  <a:ext uri="{FF2B5EF4-FFF2-40B4-BE49-F238E27FC236}">
                    <a16:creationId xmlns:a16="http://schemas.microsoft.com/office/drawing/2014/main" id="{807605D0-206D-92F5-DF79-0AEA7F64E9DF}"/>
                  </a:ext>
                </a:extLst>
              </p:cNvPr>
              <p:cNvSpPr/>
              <p:nvPr/>
            </p:nvSpPr>
            <p:spPr>
              <a:xfrm>
                <a:off x="8681064" y="8174588"/>
                <a:ext cx="273685" cy="252729"/>
              </a:xfrm>
              <a:custGeom>
                <a:avLst/>
                <a:gdLst/>
                <a:ahLst/>
                <a:cxnLst/>
                <a:rect l="l" t="t" r="r" b="b"/>
                <a:pathLst>
                  <a:path w="273684" h="252729">
                    <a:moveTo>
                      <a:pt x="71392" y="0"/>
                    </a:moveTo>
                    <a:lnTo>
                      <a:pt x="63134" y="22932"/>
                    </a:lnTo>
                    <a:lnTo>
                      <a:pt x="59048" y="33458"/>
                    </a:lnTo>
                    <a:lnTo>
                      <a:pt x="54837" y="42888"/>
                    </a:lnTo>
                    <a:lnTo>
                      <a:pt x="37776" y="72867"/>
                    </a:lnTo>
                    <a:lnTo>
                      <a:pt x="15268" y="113983"/>
                    </a:lnTo>
                    <a:lnTo>
                      <a:pt x="0" y="154569"/>
                    </a:lnTo>
                    <a:lnTo>
                      <a:pt x="4661" y="182957"/>
                    </a:lnTo>
                    <a:lnTo>
                      <a:pt x="18372" y="192686"/>
                    </a:lnTo>
                    <a:lnTo>
                      <a:pt x="35567" y="200830"/>
                    </a:lnTo>
                    <a:lnTo>
                      <a:pt x="53463" y="208147"/>
                    </a:lnTo>
                    <a:lnTo>
                      <a:pt x="69277" y="215396"/>
                    </a:lnTo>
                    <a:lnTo>
                      <a:pt x="88418" y="226890"/>
                    </a:lnTo>
                    <a:lnTo>
                      <a:pt x="111957" y="240589"/>
                    </a:lnTo>
                    <a:lnTo>
                      <a:pt x="136417" y="250880"/>
                    </a:lnTo>
                    <a:lnTo>
                      <a:pt x="158321" y="252149"/>
                    </a:lnTo>
                    <a:lnTo>
                      <a:pt x="161651" y="251102"/>
                    </a:lnTo>
                    <a:lnTo>
                      <a:pt x="163211" y="250348"/>
                    </a:lnTo>
                    <a:lnTo>
                      <a:pt x="176164" y="239358"/>
                    </a:lnTo>
                    <a:lnTo>
                      <a:pt x="185714" y="223207"/>
                    </a:lnTo>
                    <a:lnTo>
                      <a:pt x="199398" y="189721"/>
                    </a:lnTo>
                    <a:lnTo>
                      <a:pt x="250744" y="98459"/>
                    </a:lnTo>
                    <a:lnTo>
                      <a:pt x="273203" y="44897"/>
                    </a:lnTo>
                    <a:lnTo>
                      <a:pt x="273134" y="3497"/>
                    </a:lnTo>
                    <a:lnTo>
                      <a:pt x="258652" y="24479"/>
                    </a:lnTo>
                    <a:lnTo>
                      <a:pt x="249785" y="38797"/>
                    </a:lnTo>
                    <a:lnTo>
                      <a:pt x="242900" y="53039"/>
                    </a:lnTo>
                    <a:lnTo>
                      <a:pt x="234360" y="73798"/>
                    </a:lnTo>
                    <a:lnTo>
                      <a:pt x="227059" y="89685"/>
                    </a:lnTo>
                    <a:lnTo>
                      <a:pt x="218450" y="104987"/>
                    </a:lnTo>
                    <a:lnTo>
                      <a:pt x="208875" y="119726"/>
                    </a:lnTo>
                    <a:lnTo>
                      <a:pt x="198676" y="133922"/>
                    </a:lnTo>
                    <a:lnTo>
                      <a:pt x="189868" y="147834"/>
                    </a:lnTo>
                    <a:lnTo>
                      <a:pt x="160352" y="187418"/>
                    </a:lnTo>
                    <a:lnTo>
                      <a:pt x="133836" y="197294"/>
                    </a:lnTo>
                    <a:lnTo>
                      <a:pt x="119172" y="195704"/>
                    </a:lnTo>
                    <a:lnTo>
                      <a:pt x="104902" y="190728"/>
                    </a:lnTo>
                    <a:lnTo>
                      <a:pt x="91077" y="184046"/>
                    </a:lnTo>
                    <a:lnTo>
                      <a:pt x="77339" y="176764"/>
                    </a:lnTo>
                    <a:lnTo>
                      <a:pt x="70345" y="173300"/>
                    </a:lnTo>
                    <a:lnTo>
                      <a:pt x="41319" y="139105"/>
                    </a:lnTo>
                    <a:lnTo>
                      <a:pt x="38035" y="109414"/>
                    </a:lnTo>
                    <a:lnTo>
                      <a:pt x="41023" y="95866"/>
                    </a:lnTo>
                    <a:lnTo>
                      <a:pt x="48125" y="82039"/>
                    </a:lnTo>
                    <a:lnTo>
                      <a:pt x="56923" y="69061"/>
                    </a:lnTo>
                    <a:lnTo>
                      <a:pt x="65525" y="55392"/>
                    </a:lnTo>
                    <a:lnTo>
                      <a:pt x="72309" y="40947"/>
                    </a:lnTo>
                    <a:lnTo>
                      <a:pt x="75653" y="25643"/>
                    </a:lnTo>
                    <a:lnTo>
                      <a:pt x="75656" y="19202"/>
                    </a:lnTo>
                    <a:lnTo>
                      <a:pt x="74857" y="12723"/>
                    </a:lnTo>
                    <a:lnTo>
                      <a:pt x="73392" y="6293"/>
                    </a:lnTo>
                    <a:lnTo>
                      <a:pt x="7139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1" name="object 459">
                <a:extLst>
                  <a:ext uri="{FF2B5EF4-FFF2-40B4-BE49-F238E27FC236}">
                    <a16:creationId xmlns:a16="http://schemas.microsoft.com/office/drawing/2014/main" id="{4FE9BAC0-EB97-4328-93B8-27463964FDA1}"/>
                  </a:ext>
                </a:extLst>
              </p:cNvPr>
              <p:cNvSpPr/>
              <p:nvPr/>
            </p:nvSpPr>
            <p:spPr>
              <a:xfrm>
                <a:off x="8718131" y="8185892"/>
                <a:ext cx="168910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68909" h="191134">
                    <a:moveTo>
                      <a:pt x="37896" y="157657"/>
                    </a:moveTo>
                    <a:lnTo>
                      <a:pt x="37401" y="144716"/>
                    </a:lnTo>
                    <a:lnTo>
                      <a:pt x="26047" y="142087"/>
                    </a:lnTo>
                    <a:lnTo>
                      <a:pt x="16319" y="143459"/>
                    </a:lnTo>
                    <a:lnTo>
                      <a:pt x="8547" y="145630"/>
                    </a:lnTo>
                    <a:lnTo>
                      <a:pt x="2946" y="149352"/>
                    </a:lnTo>
                    <a:lnTo>
                      <a:pt x="0" y="154076"/>
                    </a:lnTo>
                    <a:lnTo>
                      <a:pt x="190" y="159245"/>
                    </a:lnTo>
                    <a:lnTo>
                      <a:pt x="2971" y="163398"/>
                    </a:lnTo>
                    <a:lnTo>
                      <a:pt x="7734" y="166649"/>
                    </a:lnTo>
                    <a:lnTo>
                      <a:pt x="14071" y="168249"/>
                    </a:lnTo>
                    <a:lnTo>
                      <a:pt x="21539" y="167474"/>
                    </a:lnTo>
                    <a:lnTo>
                      <a:pt x="30556" y="164947"/>
                    </a:lnTo>
                    <a:lnTo>
                      <a:pt x="37896" y="157657"/>
                    </a:lnTo>
                    <a:close/>
                  </a:path>
                  <a:path w="168909" h="191134">
                    <a:moveTo>
                      <a:pt x="111290" y="17233"/>
                    </a:moveTo>
                    <a:lnTo>
                      <a:pt x="110502" y="10960"/>
                    </a:lnTo>
                    <a:lnTo>
                      <a:pt x="106895" y="5727"/>
                    </a:lnTo>
                    <a:lnTo>
                      <a:pt x="100838" y="2311"/>
                    </a:lnTo>
                    <a:lnTo>
                      <a:pt x="93408" y="0"/>
                    </a:lnTo>
                    <a:lnTo>
                      <a:pt x="81470" y="838"/>
                    </a:lnTo>
                    <a:lnTo>
                      <a:pt x="76314" y="16903"/>
                    </a:lnTo>
                    <a:lnTo>
                      <a:pt x="80492" y="26530"/>
                    </a:lnTo>
                    <a:lnTo>
                      <a:pt x="86753" y="30937"/>
                    </a:lnTo>
                    <a:lnTo>
                      <a:pt x="92849" y="33121"/>
                    </a:lnTo>
                    <a:lnTo>
                      <a:pt x="99047" y="32054"/>
                    </a:lnTo>
                    <a:lnTo>
                      <a:pt x="104635" y="28638"/>
                    </a:lnTo>
                    <a:lnTo>
                      <a:pt x="108915" y="23774"/>
                    </a:lnTo>
                    <a:lnTo>
                      <a:pt x="111290" y="17233"/>
                    </a:lnTo>
                    <a:close/>
                  </a:path>
                  <a:path w="168909" h="191134">
                    <a:moveTo>
                      <a:pt x="125374" y="178460"/>
                    </a:moveTo>
                    <a:lnTo>
                      <a:pt x="125082" y="171183"/>
                    </a:lnTo>
                    <a:lnTo>
                      <a:pt x="115404" y="167728"/>
                    </a:lnTo>
                    <a:lnTo>
                      <a:pt x="109461" y="170078"/>
                    </a:lnTo>
                    <a:lnTo>
                      <a:pt x="103174" y="178409"/>
                    </a:lnTo>
                    <a:lnTo>
                      <a:pt x="106362" y="184556"/>
                    </a:lnTo>
                    <a:lnTo>
                      <a:pt x="110578" y="187439"/>
                    </a:lnTo>
                    <a:lnTo>
                      <a:pt x="115684" y="190931"/>
                    </a:lnTo>
                    <a:lnTo>
                      <a:pt x="121805" y="188709"/>
                    </a:lnTo>
                    <a:lnTo>
                      <a:pt x="125374" y="178460"/>
                    </a:lnTo>
                    <a:close/>
                  </a:path>
                  <a:path w="168909" h="191134">
                    <a:moveTo>
                      <a:pt x="168452" y="71323"/>
                    </a:moveTo>
                    <a:lnTo>
                      <a:pt x="165696" y="63690"/>
                    </a:lnTo>
                    <a:lnTo>
                      <a:pt x="154508" y="56692"/>
                    </a:lnTo>
                    <a:lnTo>
                      <a:pt x="147015" y="60706"/>
                    </a:lnTo>
                    <a:lnTo>
                      <a:pt x="139661" y="72682"/>
                    </a:lnTo>
                    <a:lnTo>
                      <a:pt x="142468" y="80149"/>
                    </a:lnTo>
                    <a:lnTo>
                      <a:pt x="155486" y="85013"/>
                    </a:lnTo>
                    <a:lnTo>
                      <a:pt x="164020" y="83820"/>
                    </a:lnTo>
                    <a:lnTo>
                      <a:pt x="166408" y="77089"/>
                    </a:lnTo>
                    <a:lnTo>
                      <a:pt x="168452" y="71323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2" name="object 460">
                <a:extLst>
                  <a:ext uri="{FF2B5EF4-FFF2-40B4-BE49-F238E27FC236}">
                    <a16:creationId xmlns:a16="http://schemas.microsoft.com/office/drawing/2014/main" id="{35EFBA6B-3287-3141-811C-F80BB148578B}"/>
                  </a:ext>
                </a:extLst>
              </p:cNvPr>
              <p:cNvSpPr/>
              <p:nvPr/>
            </p:nvSpPr>
            <p:spPr>
              <a:xfrm>
                <a:off x="8797899" y="8137658"/>
                <a:ext cx="111125" cy="61594"/>
              </a:xfrm>
              <a:custGeom>
                <a:avLst/>
                <a:gdLst/>
                <a:ahLst/>
                <a:cxnLst/>
                <a:rect l="l" t="t" r="r" b="b"/>
                <a:pathLst>
                  <a:path w="111125" h="61595">
                    <a:moveTo>
                      <a:pt x="76695" y="37731"/>
                    </a:moveTo>
                    <a:lnTo>
                      <a:pt x="43307" y="10579"/>
                    </a:lnTo>
                    <a:lnTo>
                      <a:pt x="10960" y="0"/>
                    </a:lnTo>
                    <a:lnTo>
                      <a:pt x="1917" y="1612"/>
                    </a:lnTo>
                    <a:lnTo>
                      <a:pt x="0" y="7327"/>
                    </a:lnTo>
                    <a:lnTo>
                      <a:pt x="4394" y="14846"/>
                    </a:lnTo>
                    <a:lnTo>
                      <a:pt x="47764" y="36499"/>
                    </a:lnTo>
                    <a:lnTo>
                      <a:pt x="69354" y="41554"/>
                    </a:lnTo>
                    <a:lnTo>
                      <a:pt x="75755" y="41389"/>
                    </a:lnTo>
                    <a:lnTo>
                      <a:pt x="76695" y="37731"/>
                    </a:lnTo>
                    <a:close/>
                  </a:path>
                  <a:path w="111125" h="61595">
                    <a:moveTo>
                      <a:pt x="110578" y="48641"/>
                    </a:moveTo>
                    <a:lnTo>
                      <a:pt x="102362" y="40614"/>
                    </a:lnTo>
                    <a:lnTo>
                      <a:pt x="92684" y="40614"/>
                    </a:lnTo>
                    <a:lnTo>
                      <a:pt x="91338" y="41173"/>
                    </a:lnTo>
                    <a:lnTo>
                      <a:pt x="88976" y="49834"/>
                    </a:lnTo>
                    <a:lnTo>
                      <a:pt x="88976" y="56502"/>
                    </a:lnTo>
                    <a:lnTo>
                      <a:pt x="90665" y="59004"/>
                    </a:lnTo>
                    <a:lnTo>
                      <a:pt x="90779" y="59169"/>
                    </a:lnTo>
                    <a:lnTo>
                      <a:pt x="95745" y="60337"/>
                    </a:lnTo>
                    <a:lnTo>
                      <a:pt x="100698" y="61582"/>
                    </a:lnTo>
                    <a:lnTo>
                      <a:pt x="107289" y="61582"/>
                    </a:lnTo>
                    <a:lnTo>
                      <a:pt x="110578" y="59004"/>
                    </a:lnTo>
                    <a:lnTo>
                      <a:pt x="110578" y="4864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3" name="object 461">
                <a:extLst>
                  <a:ext uri="{FF2B5EF4-FFF2-40B4-BE49-F238E27FC236}">
                    <a16:creationId xmlns:a16="http://schemas.microsoft.com/office/drawing/2014/main" id="{72137EEE-C9B1-3CC5-3210-1461AD64EA96}"/>
                  </a:ext>
                </a:extLst>
              </p:cNvPr>
              <p:cNvSpPr/>
              <p:nvPr/>
            </p:nvSpPr>
            <p:spPr>
              <a:xfrm>
                <a:off x="8506477" y="7959209"/>
                <a:ext cx="298450" cy="374650"/>
              </a:xfrm>
              <a:custGeom>
                <a:avLst/>
                <a:gdLst/>
                <a:ahLst/>
                <a:cxnLst/>
                <a:rect l="l" t="t" r="r" b="b"/>
                <a:pathLst>
                  <a:path w="298450" h="374650">
                    <a:moveTo>
                      <a:pt x="177556" y="0"/>
                    </a:moveTo>
                    <a:lnTo>
                      <a:pt x="168568" y="597"/>
                    </a:lnTo>
                    <a:lnTo>
                      <a:pt x="160846" y="9401"/>
                    </a:lnTo>
                    <a:lnTo>
                      <a:pt x="154484" y="21855"/>
                    </a:lnTo>
                    <a:lnTo>
                      <a:pt x="149578" y="33402"/>
                    </a:lnTo>
                    <a:lnTo>
                      <a:pt x="143635" y="42322"/>
                    </a:lnTo>
                    <a:lnTo>
                      <a:pt x="135943" y="49503"/>
                    </a:lnTo>
                    <a:lnTo>
                      <a:pt x="129295" y="54293"/>
                    </a:lnTo>
                    <a:lnTo>
                      <a:pt x="126479" y="56040"/>
                    </a:lnTo>
                    <a:lnTo>
                      <a:pt x="102332" y="69571"/>
                    </a:lnTo>
                    <a:lnTo>
                      <a:pt x="84645" y="97974"/>
                    </a:lnTo>
                    <a:lnTo>
                      <a:pt x="70670" y="132038"/>
                    </a:lnTo>
                    <a:lnTo>
                      <a:pt x="57654" y="162550"/>
                    </a:lnTo>
                    <a:lnTo>
                      <a:pt x="39842" y="192088"/>
                    </a:lnTo>
                    <a:lnTo>
                      <a:pt x="16295" y="232619"/>
                    </a:lnTo>
                    <a:lnTo>
                      <a:pt x="0" y="272804"/>
                    </a:lnTo>
                    <a:lnTo>
                      <a:pt x="3938" y="301299"/>
                    </a:lnTo>
                    <a:lnTo>
                      <a:pt x="17401" y="311372"/>
                    </a:lnTo>
                    <a:lnTo>
                      <a:pt x="34386" y="319950"/>
                    </a:lnTo>
                    <a:lnTo>
                      <a:pt x="52092" y="327724"/>
                    </a:lnTo>
                    <a:lnTo>
                      <a:pt x="67717" y="335382"/>
                    </a:lnTo>
                    <a:lnTo>
                      <a:pt x="86561" y="347354"/>
                    </a:lnTo>
                    <a:lnTo>
                      <a:pt x="109743" y="361644"/>
                    </a:lnTo>
                    <a:lnTo>
                      <a:pt x="133932" y="372551"/>
                    </a:lnTo>
                    <a:lnTo>
                      <a:pt x="155798" y="374376"/>
                    </a:lnTo>
                    <a:lnTo>
                      <a:pt x="159159" y="373412"/>
                    </a:lnTo>
                    <a:lnTo>
                      <a:pt x="160729" y="372700"/>
                    </a:lnTo>
                    <a:lnTo>
                      <a:pt x="173954" y="362043"/>
                    </a:lnTo>
                    <a:lnTo>
                      <a:pt x="183911" y="346139"/>
                    </a:lnTo>
                    <a:lnTo>
                      <a:pt x="198446" y="313006"/>
                    </a:lnTo>
                    <a:lnTo>
                      <a:pt x="252092" y="223084"/>
                    </a:lnTo>
                    <a:lnTo>
                      <a:pt x="275908" y="170111"/>
                    </a:lnTo>
                    <a:lnTo>
                      <a:pt x="276893" y="128718"/>
                    </a:lnTo>
                    <a:lnTo>
                      <a:pt x="275330" y="120903"/>
                    </a:lnTo>
                    <a:lnTo>
                      <a:pt x="276463" y="114188"/>
                    </a:lnTo>
                    <a:lnTo>
                      <a:pt x="279628" y="107660"/>
                    </a:lnTo>
                    <a:lnTo>
                      <a:pt x="290232" y="91007"/>
                    </a:lnTo>
                    <a:lnTo>
                      <a:pt x="295935" y="80437"/>
                    </a:lnTo>
                    <a:lnTo>
                      <a:pt x="297954" y="70652"/>
                    </a:lnTo>
                    <a:lnTo>
                      <a:pt x="292977" y="63610"/>
                    </a:lnTo>
                    <a:lnTo>
                      <a:pt x="284780" y="63640"/>
                    </a:lnTo>
                    <a:lnTo>
                      <a:pt x="278789" y="71196"/>
                    </a:lnTo>
                    <a:lnTo>
                      <a:pt x="274156" y="82405"/>
                    </a:lnTo>
                    <a:lnTo>
                      <a:pt x="270035" y="93389"/>
                    </a:lnTo>
                    <a:lnTo>
                      <a:pt x="265591" y="100161"/>
                    </a:lnTo>
                    <a:lnTo>
                      <a:pt x="258903" y="106793"/>
                    </a:lnTo>
                    <a:lnTo>
                      <a:pt x="253132" y="108481"/>
                    </a:lnTo>
                    <a:lnTo>
                      <a:pt x="251439" y="100415"/>
                    </a:lnTo>
                    <a:lnTo>
                      <a:pt x="251962" y="94981"/>
                    </a:lnTo>
                    <a:lnTo>
                      <a:pt x="256978" y="88929"/>
                    </a:lnTo>
                    <a:lnTo>
                      <a:pt x="265658" y="74998"/>
                    </a:lnTo>
                    <a:lnTo>
                      <a:pt x="271343" y="64416"/>
                    </a:lnTo>
                    <a:lnTo>
                      <a:pt x="273735" y="54824"/>
                    </a:lnTo>
                    <a:lnTo>
                      <a:pt x="269794" y="48323"/>
                    </a:lnTo>
                    <a:lnTo>
                      <a:pt x="261848" y="49469"/>
                    </a:lnTo>
                    <a:lnTo>
                      <a:pt x="254497" y="58465"/>
                    </a:lnTo>
                    <a:lnTo>
                      <a:pt x="248115" y="70903"/>
                    </a:lnTo>
                    <a:lnTo>
                      <a:pt x="238413" y="92897"/>
                    </a:lnTo>
                    <a:lnTo>
                      <a:pt x="227586" y="96782"/>
                    </a:lnTo>
                    <a:lnTo>
                      <a:pt x="226612" y="88562"/>
                    </a:lnTo>
                    <a:lnTo>
                      <a:pt x="229429" y="78385"/>
                    </a:lnTo>
                    <a:lnTo>
                      <a:pt x="232821" y="74081"/>
                    </a:lnTo>
                    <a:lnTo>
                      <a:pt x="240646" y="62022"/>
                    </a:lnTo>
                    <a:lnTo>
                      <a:pt x="245714" y="52843"/>
                    </a:lnTo>
                    <a:lnTo>
                      <a:pt x="248218" y="43378"/>
                    </a:lnTo>
                    <a:lnTo>
                      <a:pt x="245805" y="34470"/>
                    </a:lnTo>
                    <a:lnTo>
                      <a:pt x="239438" y="33069"/>
                    </a:lnTo>
                    <a:lnTo>
                      <a:pt x="232299" y="41876"/>
                    </a:lnTo>
                    <a:lnTo>
                      <a:pt x="225398" y="55339"/>
                    </a:lnTo>
                    <a:lnTo>
                      <a:pt x="217754" y="72259"/>
                    </a:lnTo>
                    <a:lnTo>
                      <a:pt x="214906" y="76866"/>
                    </a:lnTo>
                    <a:lnTo>
                      <a:pt x="208215" y="83819"/>
                    </a:lnTo>
                    <a:lnTo>
                      <a:pt x="204225" y="86698"/>
                    </a:lnTo>
                    <a:lnTo>
                      <a:pt x="202424" y="81547"/>
                    </a:lnTo>
                    <a:lnTo>
                      <a:pt x="202667" y="76236"/>
                    </a:lnTo>
                    <a:lnTo>
                      <a:pt x="205423" y="69974"/>
                    </a:lnTo>
                    <a:lnTo>
                      <a:pt x="217797" y="49913"/>
                    </a:lnTo>
                    <a:lnTo>
                      <a:pt x="223459" y="39324"/>
                    </a:lnTo>
                    <a:lnTo>
                      <a:pt x="226206" y="29923"/>
                    </a:lnTo>
                    <a:lnTo>
                      <a:pt x="223262" y="23946"/>
                    </a:lnTo>
                    <a:lnTo>
                      <a:pt x="216307" y="25613"/>
                    </a:lnTo>
                    <a:lnTo>
                      <a:pt x="209313" y="34801"/>
                    </a:lnTo>
                    <a:lnTo>
                      <a:pt x="202913" y="47234"/>
                    </a:lnTo>
                    <a:lnTo>
                      <a:pt x="195723" y="63034"/>
                    </a:lnTo>
                    <a:lnTo>
                      <a:pt x="191420" y="71149"/>
                    </a:lnTo>
                    <a:lnTo>
                      <a:pt x="187053" y="73610"/>
                    </a:lnTo>
                    <a:lnTo>
                      <a:pt x="180531" y="74145"/>
                    </a:lnTo>
                    <a:lnTo>
                      <a:pt x="180466" y="67096"/>
                    </a:lnTo>
                    <a:lnTo>
                      <a:pt x="183594" y="57782"/>
                    </a:lnTo>
                    <a:lnTo>
                      <a:pt x="186655" y="51527"/>
                    </a:lnTo>
                    <a:lnTo>
                      <a:pt x="192509" y="42936"/>
                    </a:lnTo>
                    <a:lnTo>
                      <a:pt x="198303" y="33154"/>
                    </a:lnTo>
                    <a:lnTo>
                      <a:pt x="201111" y="23740"/>
                    </a:lnTo>
                    <a:lnTo>
                      <a:pt x="198006" y="16250"/>
                    </a:lnTo>
                    <a:lnTo>
                      <a:pt x="190864" y="16511"/>
                    </a:lnTo>
                    <a:lnTo>
                      <a:pt x="183886" y="25884"/>
                    </a:lnTo>
                    <a:lnTo>
                      <a:pt x="177630" y="39230"/>
                    </a:lnTo>
                    <a:lnTo>
                      <a:pt x="171431" y="54312"/>
                    </a:lnTo>
                    <a:lnTo>
                      <a:pt x="168488" y="62710"/>
                    </a:lnTo>
                    <a:lnTo>
                      <a:pt x="159839" y="64898"/>
                    </a:lnTo>
                    <a:lnTo>
                      <a:pt x="159494" y="56417"/>
                    </a:lnTo>
                    <a:lnTo>
                      <a:pt x="161787" y="46658"/>
                    </a:lnTo>
                    <a:lnTo>
                      <a:pt x="165703" y="41600"/>
                    </a:lnTo>
                    <a:lnTo>
                      <a:pt x="174811" y="27396"/>
                    </a:lnTo>
                    <a:lnTo>
                      <a:pt x="180514" y="16826"/>
                    </a:lnTo>
                    <a:lnTo>
                      <a:pt x="182534" y="7041"/>
                    </a:lnTo>
                    <a:lnTo>
                      <a:pt x="17755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4" name="object 462">
                <a:extLst>
                  <a:ext uri="{FF2B5EF4-FFF2-40B4-BE49-F238E27FC236}">
                    <a16:creationId xmlns:a16="http://schemas.microsoft.com/office/drawing/2014/main" id="{3FDE7076-E530-10CA-6F8C-94397303318F}"/>
                  </a:ext>
                </a:extLst>
              </p:cNvPr>
              <p:cNvSpPr/>
              <p:nvPr/>
            </p:nvSpPr>
            <p:spPr>
              <a:xfrm>
                <a:off x="8506478" y="8079312"/>
                <a:ext cx="277495" cy="254635"/>
              </a:xfrm>
              <a:custGeom>
                <a:avLst/>
                <a:gdLst/>
                <a:ahLst/>
                <a:cxnLst/>
                <a:rect l="l" t="t" r="r" b="b"/>
                <a:pathLst>
                  <a:path w="277495" h="254634">
                    <a:moveTo>
                      <a:pt x="75293" y="0"/>
                    </a:moveTo>
                    <a:lnTo>
                      <a:pt x="66461" y="22712"/>
                    </a:lnTo>
                    <a:lnTo>
                      <a:pt x="62108" y="33129"/>
                    </a:lnTo>
                    <a:lnTo>
                      <a:pt x="57660" y="42448"/>
                    </a:lnTo>
                    <a:lnTo>
                      <a:pt x="39843" y="71987"/>
                    </a:lnTo>
                    <a:lnTo>
                      <a:pt x="16296" y="112518"/>
                    </a:lnTo>
                    <a:lnTo>
                      <a:pt x="0" y="152702"/>
                    </a:lnTo>
                    <a:lnTo>
                      <a:pt x="3934" y="181198"/>
                    </a:lnTo>
                    <a:lnTo>
                      <a:pt x="17401" y="191271"/>
                    </a:lnTo>
                    <a:lnTo>
                      <a:pt x="34386" y="199849"/>
                    </a:lnTo>
                    <a:lnTo>
                      <a:pt x="52089" y="207623"/>
                    </a:lnTo>
                    <a:lnTo>
                      <a:pt x="67712" y="215281"/>
                    </a:lnTo>
                    <a:lnTo>
                      <a:pt x="86556" y="227253"/>
                    </a:lnTo>
                    <a:lnTo>
                      <a:pt x="109738" y="241543"/>
                    </a:lnTo>
                    <a:lnTo>
                      <a:pt x="133927" y="252450"/>
                    </a:lnTo>
                    <a:lnTo>
                      <a:pt x="155793" y="254274"/>
                    </a:lnTo>
                    <a:lnTo>
                      <a:pt x="159154" y="253311"/>
                    </a:lnTo>
                    <a:lnTo>
                      <a:pt x="160725" y="252599"/>
                    </a:lnTo>
                    <a:lnTo>
                      <a:pt x="173955" y="241942"/>
                    </a:lnTo>
                    <a:lnTo>
                      <a:pt x="183914" y="226038"/>
                    </a:lnTo>
                    <a:lnTo>
                      <a:pt x="198441" y="192905"/>
                    </a:lnTo>
                    <a:lnTo>
                      <a:pt x="252091" y="102983"/>
                    </a:lnTo>
                    <a:lnTo>
                      <a:pt x="275905" y="50010"/>
                    </a:lnTo>
                    <a:lnTo>
                      <a:pt x="276889" y="8617"/>
                    </a:lnTo>
                    <a:lnTo>
                      <a:pt x="261878" y="29231"/>
                    </a:lnTo>
                    <a:lnTo>
                      <a:pt x="252650" y="43320"/>
                    </a:lnTo>
                    <a:lnTo>
                      <a:pt x="245403" y="57382"/>
                    </a:lnTo>
                    <a:lnTo>
                      <a:pt x="236335" y="77913"/>
                    </a:lnTo>
                    <a:lnTo>
                      <a:pt x="228637" y="93609"/>
                    </a:lnTo>
                    <a:lnTo>
                      <a:pt x="219643" y="108689"/>
                    </a:lnTo>
                    <a:lnTo>
                      <a:pt x="209697" y="123181"/>
                    </a:lnTo>
                    <a:lnTo>
                      <a:pt x="199142" y="137116"/>
                    </a:lnTo>
                    <a:lnTo>
                      <a:pt x="189982" y="150800"/>
                    </a:lnTo>
                    <a:lnTo>
                      <a:pt x="159468" y="189617"/>
                    </a:lnTo>
                    <a:lnTo>
                      <a:pt x="132711" y="198809"/>
                    </a:lnTo>
                    <a:lnTo>
                      <a:pt x="118093" y="196847"/>
                    </a:lnTo>
                    <a:lnTo>
                      <a:pt x="103954" y="191508"/>
                    </a:lnTo>
                    <a:lnTo>
                      <a:pt x="90298" y="184476"/>
                    </a:lnTo>
                    <a:lnTo>
                      <a:pt x="76751" y="176855"/>
                    </a:lnTo>
                    <a:lnTo>
                      <a:pt x="69848" y="173217"/>
                    </a:lnTo>
                    <a:lnTo>
                      <a:pt x="41702" y="138299"/>
                    </a:lnTo>
                    <a:lnTo>
                      <a:pt x="39172" y="122661"/>
                    </a:lnTo>
                    <a:lnTo>
                      <a:pt x="39176" y="108529"/>
                    </a:lnTo>
                    <a:lnTo>
                      <a:pt x="42506" y="95063"/>
                    </a:lnTo>
                    <a:lnTo>
                      <a:pt x="49953" y="81421"/>
                    </a:lnTo>
                    <a:lnTo>
                      <a:pt x="59082" y="68668"/>
                    </a:lnTo>
                    <a:lnTo>
                      <a:pt x="68031" y="55220"/>
                    </a:lnTo>
                    <a:lnTo>
                      <a:pt x="75183" y="40952"/>
                    </a:lnTo>
                    <a:lnTo>
                      <a:pt x="78916" y="25737"/>
                    </a:lnTo>
                    <a:lnTo>
                      <a:pt x="79073" y="19301"/>
                    </a:lnTo>
                    <a:lnTo>
                      <a:pt x="78435" y="12805"/>
                    </a:lnTo>
                    <a:lnTo>
                      <a:pt x="77133" y="6342"/>
                    </a:lnTo>
                    <a:lnTo>
                      <a:pt x="75293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5" name="object 463">
                <a:extLst>
                  <a:ext uri="{FF2B5EF4-FFF2-40B4-BE49-F238E27FC236}">
                    <a16:creationId xmlns:a16="http://schemas.microsoft.com/office/drawing/2014/main" id="{D812A43C-3C2D-437A-B033-23AF7E654DDE}"/>
                  </a:ext>
                </a:extLst>
              </p:cNvPr>
              <p:cNvSpPr/>
              <p:nvPr/>
            </p:nvSpPr>
            <p:spPr>
              <a:xfrm>
                <a:off x="8543264" y="8092116"/>
                <a:ext cx="170815" cy="191770"/>
              </a:xfrm>
              <a:custGeom>
                <a:avLst/>
                <a:gdLst/>
                <a:ahLst/>
                <a:cxnLst/>
                <a:rect l="l" t="t" r="r" b="b"/>
                <a:pathLst>
                  <a:path w="170815" h="191770">
                    <a:moveTo>
                      <a:pt x="37795" y="156197"/>
                    </a:moveTo>
                    <a:lnTo>
                      <a:pt x="37617" y="143243"/>
                    </a:lnTo>
                    <a:lnTo>
                      <a:pt x="26339" y="140335"/>
                    </a:lnTo>
                    <a:lnTo>
                      <a:pt x="16573" y="141439"/>
                    </a:lnTo>
                    <a:lnTo>
                      <a:pt x="8763" y="143421"/>
                    </a:lnTo>
                    <a:lnTo>
                      <a:pt x="3060" y="147002"/>
                    </a:lnTo>
                    <a:lnTo>
                      <a:pt x="0" y="151650"/>
                    </a:lnTo>
                    <a:lnTo>
                      <a:pt x="63" y="156819"/>
                    </a:lnTo>
                    <a:lnTo>
                      <a:pt x="2730" y="161048"/>
                    </a:lnTo>
                    <a:lnTo>
                      <a:pt x="7416" y="164414"/>
                    </a:lnTo>
                    <a:lnTo>
                      <a:pt x="13703" y="166179"/>
                    </a:lnTo>
                    <a:lnTo>
                      <a:pt x="21196" y="165595"/>
                    </a:lnTo>
                    <a:lnTo>
                      <a:pt x="30264" y="163296"/>
                    </a:lnTo>
                    <a:lnTo>
                      <a:pt x="37795" y="156197"/>
                    </a:lnTo>
                    <a:close/>
                  </a:path>
                  <a:path w="170815" h="191770">
                    <a:moveTo>
                      <a:pt x="114731" y="17678"/>
                    </a:moveTo>
                    <a:lnTo>
                      <a:pt x="114096" y="11391"/>
                    </a:lnTo>
                    <a:lnTo>
                      <a:pt x="110629" y="6057"/>
                    </a:lnTo>
                    <a:lnTo>
                      <a:pt x="104673" y="2501"/>
                    </a:lnTo>
                    <a:lnTo>
                      <a:pt x="97282" y="0"/>
                    </a:lnTo>
                    <a:lnTo>
                      <a:pt x="85331" y="533"/>
                    </a:lnTo>
                    <a:lnTo>
                      <a:pt x="79768" y="16471"/>
                    </a:lnTo>
                    <a:lnTo>
                      <a:pt x="83705" y="26187"/>
                    </a:lnTo>
                    <a:lnTo>
                      <a:pt x="89865" y="30759"/>
                    </a:lnTo>
                    <a:lnTo>
                      <a:pt x="95897" y="33083"/>
                    </a:lnTo>
                    <a:lnTo>
                      <a:pt x="102120" y="32181"/>
                    </a:lnTo>
                    <a:lnTo>
                      <a:pt x="107784" y="28917"/>
                    </a:lnTo>
                    <a:lnTo>
                      <a:pt x="112191" y="24155"/>
                    </a:lnTo>
                    <a:lnTo>
                      <a:pt x="114731" y="17678"/>
                    </a:lnTo>
                    <a:close/>
                  </a:path>
                  <a:path w="170815" h="191770">
                    <a:moveTo>
                      <a:pt x="124701" y="179209"/>
                    </a:moveTo>
                    <a:lnTo>
                      <a:pt x="124612" y="171932"/>
                    </a:lnTo>
                    <a:lnTo>
                      <a:pt x="115011" y="168236"/>
                    </a:lnTo>
                    <a:lnTo>
                      <a:pt x="109016" y="170434"/>
                    </a:lnTo>
                    <a:lnTo>
                      <a:pt x="102527" y="178600"/>
                    </a:lnTo>
                    <a:lnTo>
                      <a:pt x="105549" y="184823"/>
                    </a:lnTo>
                    <a:lnTo>
                      <a:pt x="109689" y="187807"/>
                    </a:lnTo>
                    <a:lnTo>
                      <a:pt x="114706" y="191427"/>
                    </a:lnTo>
                    <a:lnTo>
                      <a:pt x="120878" y="189357"/>
                    </a:lnTo>
                    <a:lnTo>
                      <a:pt x="124701" y="179209"/>
                    </a:lnTo>
                    <a:close/>
                  </a:path>
                  <a:path w="170815" h="191770">
                    <a:moveTo>
                      <a:pt x="170497" y="73202"/>
                    </a:moveTo>
                    <a:lnTo>
                      <a:pt x="167932" y="65506"/>
                    </a:lnTo>
                    <a:lnTo>
                      <a:pt x="156933" y="58229"/>
                    </a:lnTo>
                    <a:lnTo>
                      <a:pt x="149352" y="62052"/>
                    </a:lnTo>
                    <a:lnTo>
                      <a:pt x="141668" y="73825"/>
                    </a:lnTo>
                    <a:lnTo>
                      <a:pt x="144297" y="81381"/>
                    </a:lnTo>
                    <a:lnTo>
                      <a:pt x="157187" y="86563"/>
                    </a:lnTo>
                    <a:lnTo>
                      <a:pt x="165747" y="85585"/>
                    </a:lnTo>
                    <a:lnTo>
                      <a:pt x="168313" y="78917"/>
                    </a:lnTo>
                    <a:lnTo>
                      <a:pt x="170497" y="7320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6" name="object 464">
                <a:extLst>
                  <a:ext uri="{FF2B5EF4-FFF2-40B4-BE49-F238E27FC236}">
                    <a16:creationId xmlns:a16="http://schemas.microsoft.com/office/drawing/2014/main" id="{9D76C2B2-5F34-3F44-D8FD-1FFF178EE577}"/>
                  </a:ext>
                </a:extLst>
              </p:cNvPr>
              <p:cNvSpPr/>
              <p:nvPr/>
            </p:nvSpPr>
            <p:spPr>
              <a:xfrm>
                <a:off x="8627961" y="8043817"/>
                <a:ext cx="109855" cy="64135"/>
              </a:xfrm>
              <a:custGeom>
                <a:avLst/>
                <a:gdLst/>
                <a:ahLst/>
                <a:cxnLst/>
                <a:rect l="l" t="t" r="r" b="b"/>
                <a:pathLst>
                  <a:path w="109854" h="64134">
                    <a:moveTo>
                      <a:pt x="75895" y="39395"/>
                    </a:moveTo>
                    <a:lnTo>
                      <a:pt x="43205" y="11404"/>
                    </a:lnTo>
                    <a:lnTo>
                      <a:pt x="11137" y="0"/>
                    </a:lnTo>
                    <a:lnTo>
                      <a:pt x="2057" y="1397"/>
                    </a:lnTo>
                    <a:lnTo>
                      <a:pt x="0" y="7073"/>
                    </a:lnTo>
                    <a:lnTo>
                      <a:pt x="4203" y="14681"/>
                    </a:lnTo>
                    <a:lnTo>
                      <a:pt x="47002" y="37439"/>
                    </a:lnTo>
                    <a:lnTo>
                      <a:pt x="74866" y="43040"/>
                    </a:lnTo>
                    <a:lnTo>
                      <a:pt x="75895" y="39395"/>
                    </a:lnTo>
                    <a:close/>
                  </a:path>
                  <a:path w="109854" h="64134">
                    <a:moveTo>
                      <a:pt x="109321" y="51003"/>
                    </a:moveTo>
                    <a:lnTo>
                      <a:pt x="101384" y="42837"/>
                    </a:lnTo>
                    <a:lnTo>
                      <a:pt x="91427" y="42837"/>
                    </a:lnTo>
                    <a:lnTo>
                      <a:pt x="90449" y="43205"/>
                    </a:lnTo>
                    <a:lnTo>
                      <a:pt x="87820" y="51955"/>
                    </a:lnTo>
                    <a:lnTo>
                      <a:pt x="87820" y="58661"/>
                    </a:lnTo>
                    <a:lnTo>
                      <a:pt x="89446" y="61188"/>
                    </a:lnTo>
                    <a:lnTo>
                      <a:pt x="99288" y="63754"/>
                    </a:lnTo>
                    <a:lnTo>
                      <a:pt x="100190" y="63944"/>
                    </a:lnTo>
                    <a:lnTo>
                      <a:pt x="105981" y="63944"/>
                    </a:lnTo>
                    <a:lnTo>
                      <a:pt x="109321" y="61442"/>
                    </a:lnTo>
                    <a:lnTo>
                      <a:pt x="109321" y="51003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57" name="object 465">
                <a:extLst>
                  <a:ext uri="{FF2B5EF4-FFF2-40B4-BE49-F238E27FC236}">
                    <a16:creationId xmlns:a16="http://schemas.microsoft.com/office/drawing/2014/main" id="{63789263-DBAD-ECA2-35F3-8FFAB14378BD}"/>
                  </a:ext>
                </a:extLst>
              </p:cNvPr>
              <p:cNvPicPr/>
              <p:nvPr/>
            </p:nvPicPr>
            <p:blipFill>
              <a:blip r:embed="rId254" cstate="print"/>
              <a:stretch>
                <a:fillRect/>
              </a:stretch>
            </p:blipFill>
            <p:spPr>
              <a:xfrm>
                <a:off x="8337295" y="7917884"/>
                <a:ext cx="291991" cy="303802"/>
              </a:xfrm>
              <a:prstGeom prst="rect">
                <a:avLst/>
              </a:prstGeom>
            </p:spPr>
          </p:pic>
          <p:sp>
            <p:nvSpPr>
              <p:cNvPr id="2358" name="object 466">
                <a:extLst>
                  <a:ext uri="{FF2B5EF4-FFF2-40B4-BE49-F238E27FC236}">
                    <a16:creationId xmlns:a16="http://schemas.microsoft.com/office/drawing/2014/main" id="{07CD2E14-E2A5-7698-8EB8-E3CDA2C387C0}"/>
                  </a:ext>
                </a:extLst>
              </p:cNvPr>
              <p:cNvSpPr/>
              <p:nvPr/>
            </p:nvSpPr>
            <p:spPr>
              <a:xfrm>
                <a:off x="8337300" y="7967431"/>
                <a:ext cx="294005" cy="254635"/>
              </a:xfrm>
              <a:custGeom>
                <a:avLst/>
                <a:gdLst/>
                <a:ahLst/>
                <a:cxnLst/>
                <a:rect l="l" t="t" r="r" b="b"/>
                <a:pathLst>
                  <a:path w="294004" h="254634">
                    <a:moveTo>
                      <a:pt x="99944" y="0"/>
                    </a:moveTo>
                    <a:lnTo>
                      <a:pt x="87520" y="19825"/>
                    </a:lnTo>
                    <a:lnTo>
                      <a:pt x="81538" y="28861"/>
                    </a:lnTo>
                    <a:lnTo>
                      <a:pt x="75662" y="36847"/>
                    </a:lnTo>
                    <a:lnTo>
                      <a:pt x="53541" y="61484"/>
                    </a:lnTo>
                    <a:lnTo>
                      <a:pt x="24033" y="95451"/>
                    </a:lnTo>
                    <a:lnTo>
                      <a:pt x="1423" y="130397"/>
                    </a:lnTo>
                    <a:lnTo>
                      <a:pt x="0" y="157974"/>
                    </a:lnTo>
                    <a:lnTo>
                      <a:pt x="10876" y="169899"/>
                    </a:lnTo>
                    <a:lnTo>
                      <a:pt x="25344" y="181049"/>
                    </a:lnTo>
                    <a:lnTo>
                      <a:pt x="40637" y="191567"/>
                    </a:lnTo>
                    <a:lnTo>
                      <a:pt x="53987" y="201595"/>
                    </a:lnTo>
                    <a:lnTo>
                      <a:pt x="69589" y="216284"/>
                    </a:lnTo>
                    <a:lnTo>
                      <a:pt x="88866" y="233940"/>
                    </a:lnTo>
                    <a:lnTo>
                      <a:pt x="109706" y="248588"/>
                    </a:lnTo>
                    <a:lnTo>
                      <a:pt x="129996" y="254254"/>
                    </a:lnTo>
                    <a:lnTo>
                      <a:pt x="133336" y="253950"/>
                    </a:lnTo>
                    <a:lnTo>
                      <a:pt x="176705" y="217419"/>
                    </a:lnTo>
                    <a:lnTo>
                      <a:pt x="186716" y="203920"/>
                    </a:lnTo>
                    <a:lnTo>
                      <a:pt x="209992" y="177205"/>
                    </a:lnTo>
                    <a:lnTo>
                      <a:pt x="243876" y="139672"/>
                    </a:lnTo>
                    <a:lnTo>
                      <a:pt x="275997" y="100011"/>
                    </a:lnTo>
                    <a:lnTo>
                      <a:pt x="293981" y="66915"/>
                    </a:lnTo>
                    <a:lnTo>
                      <a:pt x="285457" y="49077"/>
                    </a:lnTo>
                    <a:lnTo>
                      <a:pt x="273040" y="51011"/>
                    </a:lnTo>
                    <a:lnTo>
                      <a:pt x="262277" y="62614"/>
                    </a:lnTo>
                    <a:lnTo>
                      <a:pt x="237730" y="102499"/>
                    </a:lnTo>
                    <a:lnTo>
                      <a:pt x="227639" y="115907"/>
                    </a:lnTo>
                    <a:lnTo>
                      <a:pt x="216439" y="128502"/>
                    </a:lnTo>
                    <a:lnTo>
                      <a:pt x="204448" y="140372"/>
                    </a:lnTo>
                    <a:lnTo>
                      <a:pt x="191983" y="151607"/>
                    </a:lnTo>
                    <a:lnTo>
                      <a:pt x="180879" y="162856"/>
                    </a:lnTo>
                    <a:lnTo>
                      <a:pt x="145116" y="193952"/>
                    </a:lnTo>
                    <a:lnTo>
                      <a:pt x="118229" y="197795"/>
                    </a:lnTo>
                    <a:lnTo>
                      <a:pt x="104799" y="193312"/>
                    </a:lnTo>
                    <a:lnTo>
                      <a:pt x="92430" y="185732"/>
                    </a:lnTo>
                    <a:lnTo>
                      <a:pt x="80824" y="176643"/>
                    </a:lnTo>
                    <a:lnTo>
                      <a:pt x="69429" y="167009"/>
                    </a:lnTo>
                    <a:lnTo>
                      <a:pt x="63579" y="162329"/>
                    </a:lnTo>
                    <a:lnTo>
                      <a:pt x="43338" y="124331"/>
                    </a:lnTo>
                    <a:lnTo>
                      <a:pt x="43773" y="109135"/>
                    </a:lnTo>
                    <a:lnTo>
                      <a:pt x="46323" y="95815"/>
                    </a:lnTo>
                    <a:lnTo>
                      <a:pt x="51888" y="83722"/>
                    </a:lnTo>
                    <a:lnTo>
                      <a:pt x="61369" y="72207"/>
                    </a:lnTo>
                    <a:lnTo>
                      <a:pt x="72276" y="61825"/>
                    </a:lnTo>
                    <a:lnTo>
                      <a:pt x="83137" y="50760"/>
                    </a:lnTo>
                    <a:lnTo>
                      <a:pt x="92449" y="38599"/>
                    </a:lnTo>
                    <a:lnTo>
                      <a:pt x="98709" y="24931"/>
                    </a:lnTo>
                    <a:lnTo>
                      <a:pt x="101002" y="17046"/>
                    </a:lnTo>
                    <a:lnTo>
                      <a:pt x="101033" y="8366"/>
                    </a:lnTo>
                    <a:lnTo>
                      <a:pt x="99944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9" name="object 467">
                <a:extLst>
                  <a:ext uri="{FF2B5EF4-FFF2-40B4-BE49-F238E27FC236}">
                    <a16:creationId xmlns:a16="http://schemas.microsoft.com/office/drawing/2014/main" id="{FE8F9F5F-DC62-C945-29A0-8FEDB5AC2E20}"/>
                  </a:ext>
                </a:extLst>
              </p:cNvPr>
              <p:cNvSpPr/>
              <p:nvPr/>
            </p:nvSpPr>
            <p:spPr>
              <a:xfrm>
                <a:off x="8369401" y="7990681"/>
                <a:ext cx="177165" cy="183515"/>
              </a:xfrm>
              <a:custGeom>
                <a:avLst/>
                <a:gdLst/>
                <a:ahLst/>
                <a:cxnLst/>
                <a:rect l="l" t="t" r="r" b="b"/>
                <a:pathLst>
                  <a:path w="177165" h="183515">
                    <a:moveTo>
                      <a:pt x="38874" y="123723"/>
                    </a:moveTo>
                    <a:lnTo>
                      <a:pt x="28752" y="118948"/>
                    </a:lnTo>
                    <a:lnTo>
                      <a:pt x="8166" y="117386"/>
                    </a:lnTo>
                    <a:lnTo>
                      <a:pt x="0" y="122694"/>
                    </a:lnTo>
                    <a:lnTo>
                      <a:pt x="1854" y="135674"/>
                    </a:lnTo>
                    <a:lnTo>
                      <a:pt x="8877" y="142430"/>
                    </a:lnTo>
                    <a:lnTo>
                      <a:pt x="19354" y="141820"/>
                    </a:lnTo>
                    <a:lnTo>
                      <a:pt x="28321" y="141300"/>
                    </a:lnTo>
                    <a:lnTo>
                      <a:pt x="36690" y="135966"/>
                    </a:lnTo>
                    <a:lnTo>
                      <a:pt x="38874" y="123723"/>
                    </a:lnTo>
                    <a:close/>
                  </a:path>
                  <a:path w="177165" h="183515">
                    <a:moveTo>
                      <a:pt x="115709" y="166446"/>
                    </a:moveTo>
                    <a:lnTo>
                      <a:pt x="107340" y="161226"/>
                    </a:lnTo>
                    <a:lnTo>
                      <a:pt x="101282" y="162217"/>
                    </a:lnTo>
                    <a:lnTo>
                      <a:pt x="93687" y="168757"/>
                    </a:lnTo>
                    <a:lnTo>
                      <a:pt x="95427" y="175158"/>
                    </a:lnTo>
                    <a:lnTo>
                      <a:pt x="98793" y="178727"/>
                    </a:lnTo>
                    <a:lnTo>
                      <a:pt x="102857" y="183032"/>
                    </a:lnTo>
                    <a:lnTo>
                      <a:pt x="109054" y="182206"/>
                    </a:lnTo>
                    <a:lnTo>
                      <a:pt x="114490" y="173342"/>
                    </a:lnTo>
                    <a:lnTo>
                      <a:pt x="115709" y="166446"/>
                    </a:lnTo>
                    <a:close/>
                  </a:path>
                  <a:path w="177165" h="183515">
                    <a:moveTo>
                      <a:pt x="134747" y="13195"/>
                    </a:moveTo>
                    <a:lnTo>
                      <a:pt x="132435" y="7543"/>
                    </a:lnTo>
                    <a:lnTo>
                      <a:pt x="127457" y="3111"/>
                    </a:lnTo>
                    <a:lnTo>
                      <a:pt x="121856" y="838"/>
                    </a:lnTo>
                    <a:lnTo>
                      <a:pt x="115531" y="0"/>
                    </a:lnTo>
                    <a:lnTo>
                      <a:pt x="109626" y="1270"/>
                    </a:lnTo>
                    <a:lnTo>
                      <a:pt x="105219" y="5321"/>
                    </a:lnTo>
                    <a:lnTo>
                      <a:pt x="101473" y="11785"/>
                    </a:lnTo>
                    <a:lnTo>
                      <a:pt x="103428" y="21666"/>
                    </a:lnTo>
                    <a:lnTo>
                      <a:pt x="108407" y="27089"/>
                    </a:lnTo>
                    <a:lnTo>
                      <a:pt x="113677" y="30365"/>
                    </a:lnTo>
                    <a:lnTo>
                      <a:pt x="119697" y="30632"/>
                    </a:lnTo>
                    <a:lnTo>
                      <a:pt x="125641" y="28575"/>
                    </a:lnTo>
                    <a:lnTo>
                      <a:pt x="130644" y="24879"/>
                    </a:lnTo>
                    <a:lnTo>
                      <a:pt x="134213" y="19240"/>
                    </a:lnTo>
                    <a:lnTo>
                      <a:pt x="134747" y="13195"/>
                    </a:lnTo>
                    <a:close/>
                  </a:path>
                  <a:path w="177165" h="183515">
                    <a:moveTo>
                      <a:pt x="176784" y="81648"/>
                    </a:moveTo>
                    <a:lnTo>
                      <a:pt x="175742" y="73926"/>
                    </a:lnTo>
                    <a:lnTo>
                      <a:pt x="166674" y="65074"/>
                    </a:lnTo>
                    <a:lnTo>
                      <a:pt x="158851" y="67310"/>
                    </a:lnTo>
                    <a:lnTo>
                      <a:pt x="149491" y="77025"/>
                    </a:lnTo>
                    <a:lnTo>
                      <a:pt x="150596" y="84620"/>
                    </a:lnTo>
                    <a:lnTo>
                      <a:pt x="161823" y="91833"/>
                    </a:lnTo>
                    <a:lnTo>
                      <a:pt x="170065" y="92468"/>
                    </a:lnTo>
                    <a:lnTo>
                      <a:pt x="173685" y="86626"/>
                    </a:lnTo>
                    <a:lnTo>
                      <a:pt x="176784" y="8164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0" name="object 468">
                <a:extLst>
                  <a:ext uri="{FF2B5EF4-FFF2-40B4-BE49-F238E27FC236}">
                    <a16:creationId xmlns:a16="http://schemas.microsoft.com/office/drawing/2014/main" id="{39D031FE-52C6-B3A5-DCDD-B2C25D6FD9C3}"/>
                  </a:ext>
                </a:extLst>
              </p:cNvPr>
              <p:cNvSpPr/>
              <p:nvPr/>
            </p:nvSpPr>
            <p:spPr>
              <a:xfrm>
                <a:off x="8485924" y="7943995"/>
                <a:ext cx="95885" cy="78740"/>
              </a:xfrm>
              <a:custGeom>
                <a:avLst/>
                <a:gdLst/>
                <a:ahLst/>
                <a:cxnLst/>
                <a:rect l="l" t="t" r="r" b="b"/>
                <a:pathLst>
                  <a:path w="95884" h="78740">
                    <a:moveTo>
                      <a:pt x="65722" y="49136"/>
                    </a:moveTo>
                    <a:lnTo>
                      <a:pt x="39941" y="16852"/>
                    </a:lnTo>
                    <a:lnTo>
                      <a:pt x="2959" y="0"/>
                    </a:lnTo>
                    <a:lnTo>
                      <a:pt x="0" y="4965"/>
                    </a:lnTo>
                    <a:lnTo>
                      <a:pt x="27800" y="35890"/>
                    </a:lnTo>
                    <a:lnTo>
                      <a:pt x="64084" y="52374"/>
                    </a:lnTo>
                    <a:lnTo>
                      <a:pt x="65722" y="49136"/>
                    </a:lnTo>
                    <a:close/>
                  </a:path>
                  <a:path w="95884" h="78740">
                    <a:moveTo>
                      <a:pt x="95770" y="67056"/>
                    </a:moveTo>
                    <a:lnTo>
                      <a:pt x="87071" y="53848"/>
                    </a:lnTo>
                    <a:lnTo>
                      <a:pt x="78740" y="55346"/>
                    </a:lnTo>
                    <a:lnTo>
                      <a:pt x="72580" y="67195"/>
                    </a:lnTo>
                    <a:lnTo>
                      <a:pt x="74561" y="72123"/>
                    </a:lnTo>
                    <a:lnTo>
                      <a:pt x="83375" y="76327"/>
                    </a:lnTo>
                    <a:lnTo>
                      <a:pt x="88303" y="78346"/>
                    </a:lnTo>
                    <a:lnTo>
                      <a:pt x="91351" y="76873"/>
                    </a:lnTo>
                    <a:lnTo>
                      <a:pt x="94399" y="75399"/>
                    </a:lnTo>
                    <a:lnTo>
                      <a:pt x="95770" y="67056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61" name="object 469">
                <a:extLst>
                  <a:ext uri="{FF2B5EF4-FFF2-40B4-BE49-F238E27FC236}">
                    <a16:creationId xmlns:a16="http://schemas.microsoft.com/office/drawing/2014/main" id="{E757A3CA-93FE-B78D-F820-3DB925ED0EA3}"/>
                  </a:ext>
                </a:extLst>
              </p:cNvPr>
              <p:cNvPicPr/>
              <p:nvPr/>
            </p:nvPicPr>
            <p:blipFill>
              <a:blip r:embed="rId255" cstate="print"/>
              <a:stretch>
                <a:fillRect/>
              </a:stretch>
            </p:blipFill>
            <p:spPr>
              <a:xfrm>
                <a:off x="8559121" y="7912334"/>
                <a:ext cx="95096" cy="93997"/>
              </a:xfrm>
              <a:prstGeom prst="rect">
                <a:avLst/>
              </a:prstGeom>
            </p:spPr>
          </p:pic>
          <p:sp>
            <p:nvSpPr>
              <p:cNvPr id="2362" name="object 470">
                <a:extLst>
                  <a:ext uri="{FF2B5EF4-FFF2-40B4-BE49-F238E27FC236}">
                    <a16:creationId xmlns:a16="http://schemas.microsoft.com/office/drawing/2014/main" id="{A20D7CED-C8A4-3567-75AB-FAC97D176B22}"/>
                  </a:ext>
                </a:extLst>
              </p:cNvPr>
              <p:cNvSpPr/>
              <p:nvPr/>
            </p:nvSpPr>
            <p:spPr>
              <a:xfrm>
                <a:off x="8176253" y="7746937"/>
                <a:ext cx="331470" cy="365760"/>
              </a:xfrm>
              <a:custGeom>
                <a:avLst/>
                <a:gdLst/>
                <a:ahLst/>
                <a:cxnLst/>
                <a:rect l="l" t="t" r="r" b="b"/>
                <a:pathLst>
                  <a:path w="331470" h="365759">
                    <a:moveTo>
                      <a:pt x="216871" y="0"/>
                    </a:moveTo>
                    <a:lnTo>
                      <a:pt x="207670" y="7244"/>
                    </a:lnTo>
                    <a:lnTo>
                      <a:pt x="199138" y="18323"/>
                    </a:lnTo>
                    <a:lnTo>
                      <a:pt x="192203" y="28776"/>
                    </a:lnTo>
                    <a:lnTo>
                      <a:pt x="184723" y="36458"/>
                    </a:lnTo>
                    <a:lnTo>
                      <a:pt x="175845" y="42111"/>
                    </a:lnTo>
                    <a:lnTo>
                      <a:pt x="168432" y="45603"/>
                    </a:lnTo>
                    <a:lnTo>
                      <a:pt x="165345" y="46807"/>
                    </a:lnTo>
                    <a:lnTo>
                      <a:pt x="139134" y="55690"/>
                    </a:lnTo>
                    <a:lnTo>
                      <a:pt x="116552" y="80378"/>
                    </a:lnTo>
                    <a:lnTo>
                      <a:pt x="96580" y="111311"/>
                    </a:lnTo>
                    <a:lnTo>
                      <a:pt x="78196" y="138930"/>
                    </a:lnTo>
                    <a:lnTo>
                      <a:pt x="55282" y="164708"/>
                    </a:lnTo>
                    <a:lnTo>
                      <a:pt x="24719" y="200245"/>
                    </a:lnTo>
                    <a:lnTo>
                      <a:pt x="1345" y="236766"/>
                    </a:lnTo>
                    <a:lnTo>
                      <a:pt x="0" y="265502"/>
                    </a:lnTo>
                    <a:lnTo>
                      <a:pt x="11394" y="277872"/>
                    </a:lnTo>
                    <a:lnTo>
                      <a:pt x="26522" y="289415"/>
                    </a:lnTo>
                    <a:lnTo>
                      <a:pt x="42507" y="300293"/>
                    </a:lnTo>
                    <a:lnTo>
                      <a:pt x="56469" y="310673"/>
                    </a:lnTo>
                    <a:lnTo>
                      <a:pt x="72800" y="325895"/>
                    </a:lnTo>
                    <a:lnTo>
                      <a:pt x="92976" y="344189"/>
                    </a:lnTo>
                    <a:lnTo>
                      <a:pt x="114761" y="359340"/>
                    </a:lnTo>
                    <a:lnTo>
                      <a:pt x="135922" y="365132"/>
                    </a:lnTo>
                    <a:lnTo>
                      <a:pt x="139398" y="364797"/>
                    </a:lnTo>
                    <a:lnTo>
                      <a:pt x="141084" y="364389"/>
                    </a:lnTo>
                    <a:lnTo>
                      <a:pt x="156033" y="356329"/>
                    </a:lnTo>
                    <a:lnTo>
                      <a:pt x="168731" y="342515"/>
                    </a:lnTo>
                    <a:lnTo>
                      <a:pt x="189083" y="312600"/>
                    </a:lnTo>
                    <a:lnTo>
                      <a:pt x="258280" y="234014"/>
                    </a:lnTo>
                    <a:lnTo>
                      <a:pt x="291384" y="186293"/>
                    </a:lnTo>
                    <a:lnTo>
                      <a:pt x="299928" y="145778"/>
                    </a:lnTo>
                    <a:lnTo>
                      <a:pt x="299821" y="137810"/>
                    </a:lnTo>
                    <a:lnTo>
                      <a:pt x="302163" y="131414"/>
                    </a:lnTo>
                    <a:lnTo>
                      <a:pt x="306468" y="125572"/>
                    </a:lnTo>
                    <a:lnTo>
                      <a:pt x="319940" y="111139"/>
                    </a:lnTo>
                    <a:lnTo>
                      <a:pt x="327480" y="101792"/>
                    </a:lnTo>
                    <a:lnTo>
                      <a:pt x="331257" y="92543"/>
                    </a:lnTo>
                    <a:lnTo>
                      <a:pt x="327654" y="84711"/>
                    </a:lnTo>
                    <a:lnTo>
                      <a:pt x="319586" y="83244"/>
                    </a:lnTo>
                    <a:lnTo>
                      <a:pt x="312311" y="89578"/>
                    </a:lnTo>
                    <a:lnTo>
                      <a:pt x="305704" y="99748"/>
                    </a:lnTo>
                    <a:lnTo>
                      <a:pt x="299645" y="109789"/>
                    </a:lnTo>
                    <a:lnTo>
                      <a:pt x="294038" y="115634"/>
                    </a:lnTo>
                    <a:lnTo>
                      <a:pt x="286251" y="120932"/>
                    </a:lnTo>
                    <a:lnTo>
                      <a:pt x="280269" y="121535"/>
                    </a:lnTo>
                    <a:lnTo>
                      <a:pt x="280075" y="113297"/>
                    </a:lnTo>
                    <a:lnTo>
                      <a:pt x="281583" y="108051"/>
                    </a:lnTo>
                    <a:lnTo>
                      <a:pt x="287635" y="103025"/>
                    </a:lnTo>
                    <a:lnTo>
                      <a:pt x="298708" y="90905"/>
                    </a:lnTo>
                    <a:lnTo>
                      <a:pt x="306231" y="81545"/>
                    </a:lnTo>
                    <a:lnTo>
                      <a:pt x="310338" y="72556"/>
                    </a:lnTo>
                    <a:lnTo>
                      <a:pt x="307655" y="65445"/>
                    </a:lnTo>
                    <a:lnTo>
                      <a:pt x="299636" y="65113"/>
                    </a:lnTo>
                    <a:lnTo>
                      <a:pt x="290766" y="72611"/>
                    </a:lnTo>
                    <a:lnTo>
                      <a:pt x="282217" y="83673"/>
                    </a:lnTo>
                    <a:lnTo>
                      <a:pt x="268651" y="103517"/>
                    </a:lnTo>
                    <a:lnTo>
                      <a:pt x="257290" y="105360"/>
                    </a:lnTo>
                    <a:lnTo>
                      <a:pt x="257845" y="97098"/>
                    </a:lnTo>
                    <a:lnTo>
                      <a:pt x="262473" y="87612"/>
                    </a:lnTo>
                    <a:lnTo>
                      <a:pt x="266599" y="83989"/>
                    </a:lnTo>
                    <a:lnTo>
                      <a:pt x="276497" y="73574"/>
                    </a:lnTo>
                    <a:lnTo>
                      <a:pt x="283158" y="65478"/>
                    </a:lnTo>
                    <a:lnTo>
                      <a:pt x="287354" y="56629"/>
                    </a:lnTo>
                    <a:lnTo>
                      <a:pt x="286619" y="47425"/>
                    </a:lnTo>
                    <a:lnTo>
                      <a:pt x="280610" y="44886"/>
                    </a:lnTo>
                    <a:lnTo>
                      <a:pt x="271978" y="52241"/>
                    </a:lnTo>
                    <a:lnTo>
                      <a:pt x="262730" y="64214"/>
                    </a:lnTo>
                    <a:lnTo>
                      <a:pt x="252117" y="79455"/>
                    </a:lnTo>
                    <a:lnTo>
                      <a:pt x="248474" y="83455"/>
                    </a:lnTo>
                    <a:lnTo>
                      <a:pt x="240620" y="89067"/>
                    </a:lnTo>
                    <a:lnTo>
                      <a:pt x="236170" y="91172"/>
                    </a:lnTo>
                    <a:lnTo>
                      <a:pt x="234390" y="79591"/>
                    </a:lnTo>
                    <a:lnTo>
                      <a:pt x="245332" y="69738"/>
                    </a:lnTo>
                    <a:lnTo>
                      <a:pt x="256244" y="57494"/>
                    </a:lnTo>
                    <a:lnTo>
                      <a:pt x="263748" y="48120"/>
                    </a:lnTo>
                    <a:lnTo>
                      <a:pt x="268170" y="39379"/>
                    </a:lnTo>
                    <a:lnTo>
                      <a:pt x="266368" y="32964"/>
                    </a:lnTo>
                    <a:lnTo>
                      <a:pt x="259230" y="33326"/>
                    </a:lnTo>
                    <a:lnTo>
                      <a:pt x="250675" y="41077"/>
                    </a:lnTo>
                    <a:lnTo>
                      <a:pt x="242108" y="52130"/>
                    </a:lnTo>
                    <a:lnTo>
                      <a:pt x="232149" y="66345"/>
                    </a:lnTo>
                    <a:lnTo>
                      <a:pt x="226432" y="73539"/>
                    </a:lnTo>
                    <a:lnTo>
                      <a:pt x="221689" y="75162"/>
                    </a:lnTo>
                    <a:lnTo>
                      <a:pt x="215177" y="74499"/>
                    </a:lnTo>
                    <a:lnTo>
                      <a:pt x="216400" y="67559"/>
                    </a:lnTo>
                    <a:lnTo>
                      <a:pt x="221178" y="58975"/>
                    </a:lnTo>
                    <a:lnTo>
                      <a:pt x="225333" y="53383"/>
                    </a:lnTo>
                    <a:lnTo>
                      <a:pt x="232661" y="46005"/>
                    </a:lnTo>
                    <a:lnTo>
                      <a:pt x="240147" y="37448"/>
                    </a:lnTo>
                    <a:lnTo>
                      <a:pt x="244628" y="28707"/>
                    </a:lnTo>
                    <a:lnTo>
                      <a:pt x="242945" y="20776"/>
                    </a:lnTo>
                    <a:lnTo>
                      <a:pt x="235881" y="19726"/>
                    </a:lnTo>
                    <a:lnTo>
                      <a:pt x="227305" y="27662"/>
                    </a:lnTo>
                    <a:lnTo>
                      <a:pt x="218713" y="39637"/>
                    </a:lnTo>
                    <a:lnTo>
                      <a:pt x="209857" y="53330"/>
                    </a:lnTo>
                    <a:lnTo>
                      <a:pt x="205428" y="61047"/>
                    </a:lnTo>
                    <a:lnTo>
                      <a:pt x="196528" y="61613"/>
                    </a:lnTo>
                    <a:lnTo>
                      <a:pt x="197742" y="53215"/>
                    </a:lnTo>
                    <a:lnTo>
                      <a:pt x="201773" y="44042"/>
                    </a:lnTo>
                    <a:lnTo>
                      <a:pt x="206559" y="39791"/>
                    </a:lnTo>
                    <a:lnTo>
                      <a:pt x="218111" y="27483"/>
                    </a:lnTo>
                    <a:lnTo>
                      <a:pt x="225650" y="18135"/>
                    </a:lnTo>
                    <a:lnTo>
                      <a:pt x="229423" y="8885"/>
                    </a:lnTo>
                    <a:lnTo>
                      <a:pt x="225815" y="1049"/>
                    </a:lnTo>
                    <a:lnTo>
                      <a:pt x="216871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3" name="object 471">
                <a:extLst>
                  <a:ext uri="{FF2B5EF4-FFF2-40B4-BE49-F238E27FC236}">
                    <a16:creationId xmlns:a16="http://schemas.microsoft.com/office/drawing/2014/main" id="{6A297AD1-F9A4-0204-7586-7BB73F70052F}"/>
                  </a:ext>
                </a:extLst>
              </p:cNvPr>
              <p:cNvSpPr/>
              <p:nvPr/>
            </p:nvSpPr>
            <p:spPr>
              <a:xfrm>
                <a:off x="8176254" y="7847349"/>
                <a:ext cx="300355" cy="264795"/>
              </a:xfrm>
              <a:custGeom>
                <a:avLst/>
                <a:gdLst/>
                <a:ahLst/>
                <a:cxnLst/>
                <a:rect l="l" t="t" r="r" b="b"/>
                <a:pathLst>
                  <a:path w="300354" h="264795">
                    <a:moveTo>
                      <a:pt x="103316" y="0"/>
                    </a:moveTo>
                    <a:lnTo>
                      <a:pt x="90469" y="20720"/>
                    </a:lnTo>
                    <a:lnTo>
                      <a:pt x="84281" y="30166"/>
                    </a:lnTo>
                    <a:lnTo>
                      <a:pt x="78196" y="38511"/>
                    </a:lnTo>
                    <a:lnTo>
                      <a:pt x="55282" y="64292"/>
                    </a:lnTo>
                    <a:lnTo>
                      <a:pt x="24719" y="99832"/>
                    </a:lnTo>
                    <a:lnTo>
                      <a:pt x="1345" y="136357"/>
                    </a:lnTo>
                    <a:lnTo>
                      <a:pt x="0" y="165094"/>
                    </a:lnTo>
                    <a:lnTo>
                      <a:pt x="11394" y="177459"/>
                    </a:lnTo>
                    <a:lnTo>
                      <a:pt x="26522" y="188999"/>
                    </a:lnTo>
                    <a:lnTo>
                      <a:pt x="42507" y="199880"/>
                    </a:lnTo>
                    <a:lnTo>
                      <a:pt x="56469" y="210265"/>
                    </a:lnTo>
                    <a:lnTo>
                      <a:pt x="72800" y="225482"/>
                    </a:lnTo>
                    <a:lnTo>
                      <a:pt x="92976" y="243773"/>
                    </a:lnTo>
                    <a:lnTo>
                      <a:pt x="114761" y="258926"/>
                    </a:lnTo>
                    <a:lnTo>
                      <a:pt x="135922" y="264724"/>
                    </a:lnTo>
                    <a:lnTo>
                      <a:pt x="139398" y="264389"/>
                    </a:lnTo>
                    <a:lnTo>
                      <a:pt x="141074" y="263981"/>
                    </a:lnTo>
                    <a:lnTo>
                      <a:pt x="156029" y="255920"/>
                    </a:lnTo>
                    <a:lnTo>
                      <a:pt x="168730" y="242103"/>
                    </a:lnTo>
                    <a:lnTo>
                      <a:pt x="189083" y="212192"/>
                    </a:lnTo>
                    <a:lnTo>
                      <a:pt x="258276" y="133599"/>
                    </a:lnTo>
                    <a:lnTo>
                      <a:pt x="291382" y="85879"/>
                    </a:lnTo>
                    <a:lnTo>
                      <a:pt x="299928" y="45370"/>
                    </a:lnTo>
                    <a:lnTo>
                      <a:pt x="281396" y="62887"/>
                    </a:lnTo>
                    <a:lnTo>
                      <a:pt x="269744" y="75050"/>
                    </a:lnTo>
                    <a:lnTo>
                      <a:pt x="260046" y="87550"/>
                    </a:lnTo>
                    <a:lnTo>
                      <a:pt x="247374" y="106080"/>
                    </a:lnTo>
                    <a:lnTo>
                      <a:pt x="236931" y="120100"/>
                    </a:lnTo>
                    <a:lnTo>
                      <a:pt x="225330" y="133276"/>
                    </a:lnTo>
                    <a:lnTo>
                      <a:pt x="212901" y="145701"/>
                    </a:lnTo>
                    <a:lnTo>
                      <a:pt x="199972" y="157471"/>
                    </a:lnTo>
                    <a:lnTo>
                      <a:pt x="188464" y="169249"/>
                    </a:lnTo>
                    <a:lnTo>
                      <a:pt x="151367" y="201826"/>
                    </a:lnTo>
                    <a:lnTo>
                      <a:pt x="123377" y="205971"/>
                    </a:lnTo>
                    <a:lnTo>
                      <a:pt x="109365" y="201368"/>
                    </a:lnTo>
                    <a:lnTo>
                      <a:pt x="96441" y="193533"/>
                    </a:lnTo>
                    <a:lnTo>
                      <a:pt x="84301" y="184120"/>
                    </a:lnTo>
                    <a:lnTo>
                      <a:pt x="72379" y="174145"/>
                    </a:lnTo>
                    <a:lnTo>
                      <a:pt x="66260" y="169302"/>
                    </a:lnTo>
                    <a:lnTo>
                      <a:pt x="44972" y="129818"/>
                    </a:lnTo>
                    <a:lnTo>
                      <a:pt x="45350" y="113988"/>
                    </a:lnTo>
                    <a:lnTo>
                      <a:pt x="47939" y="100099"/>
                    </a:lnTo>
                    <a:lnTo>
                      <a:pt x="53676" y="87469"/>
                    </a:lnTo>
                    <a:lnTo>
                      <a:pt x="63495" y="75421"/>
                    </a:lnTo>
                    <a:lnTo>
                      <a:pt x="74805" y="64553"/>
                    </a:lnTo>
                    <a:lnTo>
                      <a:pt x="86064" y="52969"/>
                    </a:lnTo>
                    <a:lnTo>
                      <a:pt x="95702" y="40250"/>
                    </a:lnTo>
                    <a:lnTo>
                      <a:pt x="102153" y="25978"/>
                    </a:lnTo>
                    <a:lnTo>
                      <a:pt x="103489" y="19676"/>
                    </a:lnTo>
                    <a:lnTo>
                      <a:pt x="104054" y="13173"/>
                    </a:lnTo>
                    <a:lnTo>
                      <a:pt x="103959" y="6578"/>
                    </a:lnTo>
                    <a:lnTo>
                      <a:pt x="103316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4" name="object 472">
                <a:extLst>
                  <a:ext uri="{FF2B5EF4-FFF2-40B4-BE49-F238E27FC236}">
                    <a16:creationId xmlns:a16="http://schemas.microsoft.com/office/drawing/2014/main" id="{B7CFA7EB-E294-39DA-892F-86BF1CF3E72F}"/>
                  </a:ext>
                </a:extLst>
              </p:cNvPr>
              <p:cNvSpPr/>
              <p:nvPr/>
            </p:nvSpPr>
            <p:spPr>
              <a:xfrm>
                <a:off x="8209635" y="7871326"/>
                <a:ext cx="184150" cy="191135"/>
              </a:xfrm>
              <a:custGeom>
                <a:avLst/>
                <a:gdLst/>
                <a:ahLst/>
                <a:cxnLst/>
                <a:rect l="l" t="t" r="r" b="b"/>
                <a:pathLst>
                  <a:path w="184150" h="191134">
                    <a:moveTo>
                      <a:pt x="40500" y="129286"/>
                    </a:moveTo>
                    <a:lnTo>
                      <a:pt x="29946" y="124358"/>
                    </a:lnTo>
                    <a:lnTo>
                      <a:pt x="8470" y="122847"/>
                    </a:lnTo>
                    <a:lnTo>
                      <a:pt x="0" y="128422"/>
                    </a:lnTo>
                    <a:lnTo>
                      <a:pt x="2019" y="141922"/>
                    </a:lnTo>
                    <a:lnTo>
                      <a:pt x="9359" y="148932"/>
                    </a:lnTo>
                    <a:lnTo>
                      <a:pt x="20269" y="148247"/>
                    </a:lnTo>
                    <a:lnTo>
                      <a:pt x="29603" y="147662"/>
                    </a:lnTo>
                    <a:lnTo>
                      <a:pt x="38290" y="142049"/>
                    </a:lnTo>
                    <a:lnTo>
                      <a:pt x="40500" y="129286"/>
                    </a:lnTo>
                    <a:close/>
                  </a:path>
                  <a:path w="184150" h="191134">
                    <a:moveTo>
                      <a:pt x="120777" y="173393"/>
                    </a:moveTo>
                    <a:lnTo>
                      <a:pt x="112026" y="168008"/>
                    </a:lnTo>
                    <a:lnTo>
                      <a:pt x="105714" y="169075"/>
                    </a:lnTo>
                    <a:lnTo>
                      <a:pt x="97840" y="175920"/>
                    </a:lnTo>
                    <a:lnTo>
                      <a:pt x="99682" y="182587"/>
                    </a:lnTo>
                    <a:lnTo>
                      <a:pt x="103212" y="186283"/>
                    </a:lnTo>
                    <a:lnTo>
                      <a:pt x="107467" y="190754"/>
                    </a:lnTo>
                    <a:lnTo>
                      <a:pt x="113919" y="189852"/>
                    </a:lnTo>
                    <a:lnTo>
                      <a:pt x="119532" y="180581"/>
                    </a:lnTo>
                    <a:lnTo>
                      <a:pt x="120777" y="173393"/>
                    </a:lnTo>
                    <a:close/>
                  </a:path>
                  <a:path w="184150" h="191134">
                    <a:moveTo>
                      <a:pt x="139814" y="13639"/>
                    </a:moveTo>
                    <a:lnTo>
                      <a:pt x="137375" y="7772"/>
                    </a:lnTo>
                    <a:lnTo>
                      <a:pt x="132168" y="3187"/>
                    </a:lnTo>
                    <a:lnTo>
                      <a:pt x="126314" y="850"/>
                    </a:lnTo>
                    <a:lnTo>
                      <a:pt x="119722" y="0"/>
                    </a:lnTo>
                    <a:lnTo>
                      <a:pt x="113576" y="1358"/>
                    </a:lnTo>
                    <a:lnTo>
                      <a:pt x="109004" y="5600"/>
                    </a:lnTo>
                    <a:lnTo>
                      <a:pt x="105143" y="12344"/>
                    </a:lnTo>
                    <a:lnTo>
                      <a:pt x="107238" y="22631"/>
                    </a:lnTo>
                    <a:lnTo>
                      <a:pt x="112433" y="28257"/>
                    </a:lnTo>
                    <a:lnTo>
                      <a:pt x="117944" y="31648"/>
                    </a:lnTo>
                    <a:lnTo>
                      <a:pt x="124231" y="31902"/>
                    </a:lnTo>
                    <a:lnTo>
                      <a:pt x="130403" y="29718"/>
                    </a:lnTo>
                    <a:lnTo>
                      <a:pt x="135597" y="25844"/>
                    </a:lnTo>
                    <a:lnTo>
                      <a:pt x="139280" y="19951"/>
                    </a:lnTo>
                    <a:lnTo>
                      <a:pt x="139814" y="13639"/>
                    </a:lnTo>
                    <a:close/>
                  </a:path>
                  <a:path w="184150" h="191134">
                    <a:moveTo>
                      <a:pt x="183959" y="84734"/>
                    </a:moveTo>
                    <a:lnTo>
                      <a:pt x="182841" y="76708"/>
                    </a:lnTo>
                    <a:lnTo>
                      <a:pt x="173355" y="67525"/>
                    </a:lnTo>
                    <a:lnTo>
                      <a:pt x="165201" y="69900"/>
                    </a:lnTo>
                    <a:lnTo>
                      <a:pt x="155498" y="80073"/>
                    </a:lnTo>
                    <a:lnTo>
                      <a:pt x="156692" y="87972"/>
                    </a:lnTo>
                    <a:lnTo>
                      <a:pt x="168440" y="95440"/>
                    </a:lnTo>
                    <a:lnTo>
                      <a:pt x="177025" y="96050"/>
                    </a:lnTo>
                    <a:lnTo>
                      <a:pt x="180759" y="89954"/>
                    </a:lnTo>
                    <a:lnTo>
                      <a:pt x="183959" y="84734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5" name="object 473">
                <a:extLst>
                  <a:ext uri="{FF2B5EF4-FFF2-40B4-BE49-F238E27FC236}">
                    <a16:creationId xmlns:a16="http://schemas.microsoft.com/office/drawing/2014/main" id="{E80E0749-2F88-969F-D3F4-5F6D3C6D3327}"/>
                  </a:ext>
                </a:extLst>
              </p:cNvPr>
              <p:cNvSpPr/>
              <p:nvPr/>
            </p:nvSpPr>
            <p:spPr>
              <a:xfrm>
                <a:off x="8330171" y="7822660"/>
                <a:ext cx="1003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0329" h="81279">
                    <a:moveTo>
                      <a:pt x="68707" y="50863"/>
                    </a:moveTo>
                    <a:lnTo>
                      <a:pt x="41694" y="17373"/>
                    </a:lnTo>
                    <a:lnTo>
                      <a:pt x="3060" y="0"/>
                    </a:lnTo>
                    <a:lnTo>
                      <a:pt x="0" y="5194"/>
                    </a:lnTo>
                    <a:lnTo>
                      <a:pt x="29133" y="37274"/>
                    </a:lnTo>
                    <a:lnTo>
                      <a:pt x="67017" y="54267"/>
                    </a:lnTo>
                    <a:lnTo>
                      <a:pt x="68707" y="50863"/>
                    </a:lnTo>
                    <a:close/>
                  </a:path>
                  <a:path w="100329" h="81279">
                    <a:moveTo>
                      <a:pt x="100101" y="69392"/>
                    </a:moveTo>
                    <a:lnTo>
                      <a:pt x="90970" y="55676"/>
                    </a:lnTo>
                    <a:lnTo>
                      <a:pt x="82308" y="57277"/>
                    </a:lnTo>
                    <a:lnTo>
                      <a:pt x="75933" y="69646"/>
                    </a:lnTo>
                    <a:lnTo>
                      <a:pt x="78016" y="74777"/>
                    </a:lnTo>
                    <a:lnTo>
                      <a:pt x="87236" y="79095"/>
                    </a:lnTo>
                    <a:lnTo>
                      <a:pt x="92392" y="81203"/>
                    </a:lnTo>
                    <a:lnTo>
                      <a:pt x="95554" y="79641"/>
                    </a:lnTo>
                    <a:lnTo>
                      <a:pt x="98717" y="78079"/>
                    </a:lnTo>
                    <a:lnTo>
                      <a:pt x="100101" y="6939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6" name="object 474">
                <a:extLst>
                  <a:ext uri="{FF2B5EF4-FFF2-40B4-BE49-F238E27FC236}">
                    <a16:creationId xmlns:a16="http://schemas.microsoft.com/office/drawing/2014/main" id="{6B785164-2F36-3B53-4274-68A442039567}"/>
                  </a:ext>
                </a:extLst>
              </p:cNvPr>
              <p:cNvSpPr/>
              <p:nvPr/>
            </p:nvSpPr>
            <p:spPr>
              <a:xfrm>
                <a:off x="8031421" y="7643087"/>
                <a:ext cx="351790" cy="351790"/>
              </a:xfrm>
              <a:custGeom>
                <a:avLst/>
                <a:gdLst/>
                <a:ahLst/>
                <a:cxnLst/>
                <a:rect l="l" t="t" r="r" b="b"/>
                <a:pathLst>
                  <a:path w="351790" h="351790">
                    <a:moveTo>
                      <a:pt x="250036" y="0"/>
                    </a:moveTo>
                    <a:lnTo>
                      <a:pt x="239959" y="5964"/>
                    </a:lnTo>
                    <a:lnTo>
                      <a:pt x="230038" y="15819"/>
                    </a:lnTo>
                    <a:lnTo>
                      <a:pt x="221783" y="25264"/>
                    </a:lnTo>
                    <a:lnTo>
                      <a:pt x="213354" y="31890"/>
                    </a:lnTo>
                    <a:lnTo>
                      <a:pt x="203806" y="36323"/>
                    </a:lnTo>
                    <a:lnTo>
                      <a:pt x="195996" y="38809"/>
                    </a:lnTo>
                    <a:lnTo>
                      <a:pt x="192779" y="39599"/>
                    </a:lnTo>
                    <a:lnTo>
                      <a:pt x="165621" y="44939"/>
                    </a:lnTo>
                    <a:lnTo>
                      <a:pt x="139977" y="66426"/>
                    </a:lnTo>
                    <a:lnTo>
                      <a:pt x="116096" y="94450"/>
                    </a:lnTo>
                    <a:lnTo>
                      <a:pt x="94227" y="119397"/>
                    </a:lnTo>
                    <a:lnTo>
                      <a:pt x="68107" y="141924"/>
                    </a:lnTo>
                    <a:lnTo>
                      <a:pt x="33119" y="173116"/>
                    </a:lnTo>
                    <a:lnTo>
                      <a:pt x="5128" y="206235"/>
                    </a:lnTo>
                    <a:lnTo>
                      <a:pt x="0" y="234546"/>
                    </a:lnTo>
                    <a:lnTo>
                      <a:pt x="9658" y="248308"/>
                    </a:lnTo>
                    <a:lnTo>
                      <a:pt x="23131" y="261744"/>
                    </a:lnTo>
                    <a:lnTo>
                      <a:pt x="37540" y="274638"/>
                    </a:lnTo>
                    <a:lnTo>
                      <a:pt x="50008" y="286774"/>
                    </a:lnTo>
                    <a:lnTo>
                      <a:pt x="81772" y="324813"/>
                    </a:lnTo>
                    <a:lnTo>
                      <a:pt x="121577" y="351244"/>
                    </a:lnTo>
                    <a:lnTo>
                      <a:pt x="125074" y="351380"/>
                    </a:lnTo>
                    <a:lnTo>
                      <a:pt x="126781" y="351191"/>
                    </a:lnTo>
                    <a:lnTo>
                      <a:pt x="142670" y="345180"/>
                    </a:lnTo>
                    <a:lnTo>
                      <a:pt x="157084" y="333163"/>
                    </a:lnTo>
                    <a:lnTo>
                      <a:pt x="181198" y="306198"/>
                    </a:lnTo>
                    <a:lnTo>
                      <a:pt x="260175" y="237434"/>
                    </a:lnTo>
                    <a:lnTo>
                      <a:pt x="299293" y="194501"/>
                    </a:lnTo>
                    <a:lnTo>
                      <a:pt x="313110" y="155470"/>
                    </a:lnTo>
                    <a:lnTo>
                      <a:pt x="314055" y="147557"/>
                    </a:lnTo>
                    <a:lnTo>
                      <a:pt x="317223" y="141528"/>
                    </a:lnTo>
                    <a:lnTo>
                      <a:pt x="322263" y="136307"/>
                    </a:lnTo>
                    <a:lnTo>
                      <a:pt x="337523" y="123777"/>
                    </a:lnTo>
                    <a:lnTo>
                      <a:pt x="346231" y="115507"/>
                    </a:lnTo>
                    <a:lnTo>
                      <a:pt x="351195" y="106838"/>
                    </a:lnTo>
                    <a:lnTo>
                      <a:pt x="348659" y="98592"/>
                    </a:lnTo>
                    <a:lnTo>
                      <a:pt x="340855" y="96075"/>
                    </a:lnTo>
                    <a:lnTo>
                      <a:pt x="332806" y="101394"/>
                    </a:lnTo>
                    <a:lnTo>
                      <a:pt x="324914" y="110603"/>
                    </a:lnTo>
                    <a:lnTo>
                      <a:pt x="317581" y="119753"/>
                    </a:lnTo>
                    <a:lnTo>
                      <a:pt x="311252" y="124806"/>
                    </a:lnTo>
                    <a:lnTo>
                      <a:pt x="302833" y="129029"/>
                    </a:lnTo>
                    <a:lnTo>
                      <a:pt x="296826" y="128837"/>
                    </a:lnTo>
                    <a:lnTo>
                      <a:pt x="297729" y="120643"/>
                    </a:lnTo>
                    <a:lnTo>
                      <a:pt x="299917" y="115649"/>
                    </a:lnTo>
                    <a:lnTo>
                      <a:pt x="306566" y="111460"/>
                    </a:lnTo>
                    <a:lnTo>
                      <a:pt x="319152" y="100916"/>
                    </a:lnTo>
                    <a:lnTo>
                      <a:pt x="327844" y="92630"/>
                    </a:lnTo>
                    <a:lnTo>
                      <a:pt x="333099" y="84260"/>
                    </a:lnTo>
                    <a:lnTo>
                      <a:pt x="331372" y="76854"/>
                    </a:lnTo>
                    <a:lnTo>
                      <a:pt x="323471" y="75470"/>
                    </a:lnTo>
                    <a:lnTo>
                      <a:pt x="313689" y="81734"/>
                    </a:lnTo>
                    <a:lnTo>
                      <a:pt x="303754" y="91570"/>
                    </a:lnTo>
                    <a:lnTo>
                      <a:pt x="287687" y="109450"/>
                    </a:lnTo>
                    <a:lnTo>
                      <a:pt x="276190" y="109775"/>
                    </a:lnTo>
                    <a:lnTo>
                      <a:pt x="277824" y="101660"/>
                    </a:lnTo>
                    <a:lnTo>
                      <a:pt x="283666" y="92864"/>
                    </a:lnTo>
                    <a:lnTo>
                      <a:pt x="288232" y="89828"/>
                    </a:lnTo>
                    <a:lnTo>
                      <a:pt x="299418" y="80802"/>
                    </a:lnTo>
                    <a:lnTo>
                      <a:pt x="307091" y="73655"/>
                    </a:lnTo>
                    <a:lnTo>
                      <a:pt x="312418" y="65441"/>
                    </a:lnTo>
                    <a:lnTo>
                      <a:pt x="312901" y="56227"/>
                    </a:lnTo>
                    <a:lnTo>
                      <a:pt x="307280" y="52914"/>
                    </a:lnTo>
                    <a:lnTo>
                      <a:pt x="297752" y="59063"/>
                    </a:lnTo>
                    <a:lnTo>
                      <a:pt x="287003" y="69710"/>
                    </a:lnTo>
                    <a:lnTo>
                      <a:pt x="274473" y="83409"/>
                    </a:lnTo>
                    <a:lnTo>
                      <a:pt x="270337" y="86906"/>
                    </a:lnTo>
                    <a:lnTo>
                      <a:pt x="261814" y="91430"/>
                    </a:lnTo>
                    <a:lnTo>
                      <a:pt x="257123" y="92927"/>
                    </a:lnTo>
                    <a:lnTo>
                      <a:pt x="256882" y="81200"/>
                    </a:lnTo>
                    <a:lnTo>
                      <a:pt x="269028" y="72886"/>
                    </a:lnTo>
                    <a:lnTo>
                      <a:pt x="281469" y="62189"/>
                    </a:lnTo>
                    <a:lnTo>
                      <a:pt x="290148" y="53888"/>
                    </a:lnTo>
                    <a:lnTo>
                      <a:pt x="295686" y="45808"/>
                    </a:lnTo>
                    <a:lnTo>
                      <a:pt x="294744" y="39211"/>
                    </a:lnTo>
                    <a:lnTo>
                      <a:pt x="287618" y="38628"/>
                    </a:lnTo>
                    <a:lnTo>
                      <a:pt x="278113" y="45182"/>
                    </a:lnTo>
                    <a:lnTo>
                      <a:pt x="268162" y="55008"/>
                    </a:lnTo>
                    <a:lnTo>
                      <a:pt x="256411" y="67786"/>
                    </a:lnTo>
                    <a:lnTo>
                      <a:pt x="249793" y="74163"/>
                    </a:lnTo>
                    <a:lnTo>
                      <a:pt x="244882" y="75137"/>
                    </a:lnTo>
                    <a:lnTo>
                      <a:pt x="238514" y="73622"/>
                    </a:lnTo>
                    <a:lnTo>
                      <a:pt x="240644" y="66903"/>
                    </a:lnTo>
                    <a:lnTo>
                      <a:pt x="246517" y="59024"/>
                    </a:lnTo>
                    <a:lnTo>
                      <a:pt x="251374" y="54028"/>
                    </a:lnTo>
                    <a:lnTo>
                      <a:pt x="259609" y="47687"/>
                    </a:lnTo>
                    <a:lnTo>
                      <a:pt x="268159" y="40196"/>
                    </a:lnTo>
                    <a:lnTo>
                      <a:pt x="273756" y="32123"/>
                    </a:lnTo>
                    <a:lnTo>
                      <a:pt x="273133" y="24039"/>
                    </a:lnTo>
                    <a:lnTo>
                      <a:pt x="266267" y="22064"/>
                    </a:lnTo>
                    <a:lnTo>
                      <a:pt x="256719" y="28799"/>
                    </a:lnTo>
                    <a:lnTo>
                      <a:pt x="246622" y="39534"/>
                    </a:lnTo>
                    <a:lnTo>
                      <a:pt x="236034" y="51944"/>
                    </a:lnTo>
                    <a:lnTo>
                      <a:pt x="230621" y="59001"/>
                    </a:lnTo>
                    <a:lnTo>
                      <a:pt x="221731" y="58394"/>
                    </a:lnTo>
                    <a:lnTo>
                      <a:pt x="224045" y="50227"/>
                    </a:lnTo>
                    <a:lnTo>
                      <a:pt x="229249" y="41662"/>
                    </a:lnTo>
                    <a:lnTo>
                      <a:pt x="234558" y="38080"/>
                    </a:lnTo>
                    <a:lnTo>
                      <a:pt x="247626" y="27407"/>
                    </a:lnTo>
                    <a:lnTo>
                      <a:pt x="256333" y="19139"/>
                    </a:lnTo>
                    <a:lnTo>
                      <a:pt x="261297" y="10469"/>
                    </a:lnTo>
                    <a:lnTo>
                      <a:pt x="258756" y="2228"/>
                    </a:lnTo>
                    <a:lnTo>
                      <a:pt x="250036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7" name="object 475">
                <a:extLst>
                  <a:ext uri="{FF2B5EF4-FFF2-40B4-BE49-F238E27FC236}">
                    <a16:creationId xmlns:a16="http://schemas.microsoft.com/office/drawing/2014/main" id="{E4382E62-9271-344F-AD35-E1A97DB63203}"/>
                  </a:ext>
                </a:extLst>
              </p:cNvPr>
              <p:cNvSpPr/>
              <p:nvPr/>
            </p:nvSpPr>
            <p:spPr>
              <a:xfrm>
                <a:off x="8031422" y="7727626"/>
                <a:ext cx="313690" cy="267335"/>
              </a:xfrm>
              <a:custGeom>
                <a:avLst/>
                <a:gdLst/>
                <a:ahLst/>
                <a:cxnLst/>
                <a:rect l="l" t="t" r="r" b="b"/>
                <a:pathLst>
                  <a:path w="313690" h="267334">
                    <a:moveTo>
                      <a:pt x="124205" y="0"/>
                    </a:moveTo>
                    <a:lnTo>
                      <a:pt x="108741" y="18842"/>
                    </a:lnTo>
                    <a:lnTo>
                      <a:pt x="101360" y="27387"/>
                    </a:lnTo>
                    <a:lnTo>
                      <a:pt x="94227" y="34857"/>
                    </a:lnTo>
                    <a:lnTo>
                      <a:pt x="68106" y="57384"/>
                    </a:lnTo>
                    <a:lnTo>
                      <a:pt x="33115" y="88575"/>
                    </a:lnTo>
                    <a:lnTo>
                      <a:pt x="5124" y="121694"/>
                    </a:lnTo>
                    <a:lnTo>
                      <a:pt x="0" y="150005"/>
                    </a:lnTo>
                    <a:lnTo>
                      <a:pt x="9658" y="163767"/>
                    </a:lnTo>
                    <a:lnTo>
                      <a:pt x="23131" y="177204"/>
                    </a:lnTo>
                    <a:lnTo>
                      <a:pt x="37540" y="190098"/>
                    </a:lnTo>
                    <a:lnTo>
                      <a:pt x="50008" y="202234"/>
                    </a:lnTo>
                    <a:lnTo>
                      <a:pt x="81772" y="240274"/>
                    </a:lnTo>
                    <a:lnTo>
                      <a:pt x="121577" y="266714"/>
                    </a:lnTo>
                    <a:lnTo>
                      <a:pt x="125064" y="266840"/>
                    </a:lnTo>
                    <a:lnTo>
                      <a:pt x="126781" y="266651"/>
                    </a:lnTo>
                    <a:lnTo>
                      <a:pt x="142670" y="260640"/>
                    </a:lnTo>
                    <a:lnTo>
                      <a:pt x="157084" y="248623"/>
                    </a:lnTo>
                    <a:lnTo>
                      <a:pt x="181198" y="221658"/>
                    </a:lnTo>
                    <a:lnTo>
                      <a:pt x="260175" y="152894"/>
                    </a:lnTo>
                    <a:lnTo>
                      <a:pt x="299293" y="109961"/>
                    </a:lnTo>
                    <a:lnTo>
                      <a:pt x="313110" y="70929"/>
                    </a:lnTo>
                    <a:lnTo>
                      <a:pt x="292428" y="85844"/>
                    </a:lnTo>
                    <a:lnTo>
                      <a:pt x="279274" y="96362"/>
                    </a:lnTo>
                    <a:lnTo>
                      <a:pt x="268012" y="107474"/>
                    </a:lnTo>
                    <a:lnTo>
                      <a:pt x="253008" y="124174"/>
                    </a:lnTo>
                    <a:lnTo>
                      <a:pt x="240801" y="136688"/>
                    </a:lnTo>
                    <a:lnTo>
                      <a:pt x="227559" y="148218"/>
                    </a:lnTo>
                    <a:lnTo>
                      <a:pt x="213597" y="158895"/>
                    </a:lnTo>
                    <a:lnTo>
                      <a:pt x="199229" y="168853"/>
                    </a:lnTo>
                    <a:lnTo>
                      <a:pt x="186263" y="179006"/>
                    </a:lnTo>
                    <a:lnTo>
                      <a:pt x="145189" y="206402"/>
                    </a:lnTo>
                    <a:lnTo>
                      <a:pt x="132205" y="208569"/>
                    </a:lnTo>
                    <a:lnTo>
                      <a:pt x="116899" y="206814"/>
                    </a:lnTo>
                    <a:lnTo>
                      <a:pt x="103618" y="200399"/>
                    </a:lnTo>
                    <a:lnTo>
                      <a:pt x="91843" y="190926"/>
                    </a:lnTo>
                    <a:lnTo>
                      <a:pt x="81055" y="179994"/>
                    </a:lnTo>
                    <a:lnTo>
                      <a:pt x="70548" y="168531"/>
                    </a:lnTo>
                    <a:lnTo>
                      <a:pt x="65121" y="162925"/>
                    </a:lnTo>
                    <a:lnTo>
                      <a:pt x="59422" y="157712"/>
                    </a:lnTo>
                    <a:lnTo>
                      <a:pt x="53137" y="149995"/>
                    </a:lnTo>
                    <a:lnTo>
                      <a:pt x="49808" y="140803"/>
                    </a:lnTo>
                    <a:lnTo>
                      <a:pt x="48739" y="130882"/>
                    </a:lnTo>
                    <a:lnTo>
                      <a:pt x="49234" y="120980"/>
                    </a:lnTo>
                    <a:lnTo>
                      <a:pt x="63458" y="80146"/>
                    </a:lnTo>
                    <a:lnTo>
                      <a:pt x="87428" y="60218"/>
                    </a:lnTo>
                    <a:lnTo>
                      <a:pt x="100116" y="50224"/>
                    </a:lnTo>
                    <a:lnTo>
                      <a:pt x="123205" y="13152"/>
                    </a:lnTo>
                    <a:lnTo>
                      <a:pt x="123979" y="6603"/>
                    </a:lnTo>
                    <a:lnTo>
                      <a:pt x="12420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8" name="object 476">
                <a:extLst>
                  <a:ext uri="{FF2B5EF4-FFF2-40B4-BE49-F238E27FC236}">
                    <a16:creationId xmlns:a16="http://schemas.microsoft.com/office/drawing/2014/main" id="{D6CC0439-36C5-DAC2-5732-4D5622E1DE42}"/>
                  </a:ext>
                </a:extLst>
              </p:cNvPr>
              <p:cNvSpPr/>
              <p:nvPr/>
            </p:nvSpPr>
            <p:spPr>
              <a:xfrm>
                <a:off x="8066189" y="7757978"/>
                <a:ext cx="188595" cy="187960"/>
              </a:xfrm>
              <a:custGeom>
                <a:avLst/>
                <a:gdLst/>
                <a:ahLst/>
                <a:cxnLst/>
                <a:rect l="l" t="t" r="r" b="b"/>
                <a:pathLst>
                  <a:path w="188595" h="187959">
                    <a:moveTo>
                      <a:pt x="37947" y="124333"/>
                    </a:moveTo>
                    <a:lnTo>
                      <a:pt x="9144" y="107061"/>
                    </a:lnTo>
                    <a:lnTo>
                      <a:pt x="0" y="111480"/>
                    </a:lnTo>
                    <a:lnTo>
                      <a:pt x="215" y="125120"/>
                    </a:lnTo>
                    <a:lnTo>
                      <a:pt x="6553" y="133045"/>
                    </a:lnTo>
                    <a:lnTo>
                      <a:pt x="17462" y="133807"/>
                    </a:lnTo>
                    <a:lnTo>
                      <a:pt x="26797" y="134454"/>
                    </a:lnTo>
                    <a:lnTo>
                      <a:pt x="36156" y="130048"/>
                    </a:lnTo>
                    <a:lnTo>
                      <a:pt x="37947" y="124333"/>
                    </a:lnTo>
                    <a:close/>
                  </a:path>
                  <a:path w="188595" h="187959">
                    <a:moveTo>
                      <a:pt x="113779" y="172008"/>
                    </a:moveTo>
                    <a:lnTo>
                      <a:pt x="105816" y="165506"/>
                    </a:lnTo>
                    <a:lnTo>
                      <a:pt x="99428" y="165735"/>
                    </a:lnTo>
                    <a:lnTo>
                      <a:pt x="90716" y="171475"/>
                    </a:lnTo>
                    <a:lnTo>
                      <a:pt x="91655" y="178320"/>
                    </a:lnTo>
                    <a:lnTo>
                      <a:pt x="94665" y="182460"/>
                    </a:lnTo>
                    <a:lnTo>
                      <a:pt x="98298" y="187452"/>
                    </a:lnTo>
                    <a:lnTo>
                      <a:pt x="104800" y="187413"/>
                    </a:lnTo>
                    <a:lnTo>
                      <a:pt x="111594" y="178968"/>
                    </a:lnTo>
                    <a:lnTo>
                      <a:pt x="113779" y="172008"/>
                    </a:lnTo>
                    <a:close/>
                  </a:path>
                  <a:path w="188595" h="187959">
                    <a:moveTo>
                      <a:pt x="153746" y="16167"/>
                    </a:moveTo>
                    <a:lnTo>
                      <a:pt x="152107" y="10033"/>
                    </a:lnTo>
                    <a:lnTo>
                      <a:pt x="147548" y="4787"/>
                    </a:lnTo>
                    <a:lnTo>
                      <a:pt x="142062" y="1689"/>
                    </a:lnTo>
                    <a:lnTo>
                      <a:pt x="135636" y="0"/>
                    </a:lnTo>
                    <a:lnTo>
                      <a:pt x="129362" y="520"/>
                    </a:lnTo>
                    <a:lnTo>
                      <a:pt x="124269" y="4127"/>
                    </a:lnTo>
                    <a:lnTo>
                      <a:pt x="119545" y="10312"/>
                    </a:lnTo>
                    <a:lnTo>
                      <a:pt x="120256" y="20777"/>
                    </a:lnTo>
                    <a:lnTo>
                      <a:pt x="124675" y="27038"/>
                    </a:lnTo>
                    <a:lnTo>
                      <a:pt x="129692" y="31127"/>
                    </a:lnTo>
                    <a:lnTo>
                      <a:pt x="135890" y="32207"/>
                    </a:lnTo>
                    <a:lnTo>
                      <a:pt x="142290" y="30861"/>
                    </a:lnTo>
                    <a:lnTo>
                      <a:pt x="147955" y="27711"/>
                    </a:lnTo>
                    <a:lnTo>
                      <a:pt x="152387" y="22339"/>
                    </a:lnTo>
                    <a:lnTo>
                      <a:pt x="153746" y="16167"/>
                    </a:lnTo>
                    <a:close/>
                  </a:path>
                  <a:path w="188595" h="187959">
                    <a:moveTo>
                      <a:pt x="188112" y="92468"/>
                    </a:moveTo>
                    <a:lnTo>
                      <a:pt x="188061" y="84353"/>
                    </a:lnTo>
                    <a:lnTo>
                      <a:pt x="179870" y="74015"/>
                    </a:lnTo>
                    <a:lnTo>
                      <a:pt x="171475" y="75272"/>
                    </a:lnTo>
                    <a:lnTo>
                      <a:pt x="160528" y="84086"/>
                    </a:lnTo>
                    <a:lnTo>
                      <a:pt x="160667" y="92087"/>
                    </a:lnTo>
                    <a:lnTo>
                      <a:pt x="171310" y="101028"/>
                    </a:lnTo>
                    <a:lnTo>
                      <a:pt x="179743" y="102768"/>
                    </a:lnTo>
                    <a:lnTo>
                      <a:pt x="184251" y="97218"/>
                    </a:lnTo>
                    <a:lnTo>
                      <a:pt x="188112" y="9246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69" name="object 477">
                <a:extLst>
                  <a:ext uri="{FF2B5EF4-FFF2-40B4-BE49-F238E27FC236}">
                    <a16:creationId xmlns:a16="http://schemas.microsoft.com/office/drawing/2014/main" id="{C4E58AC8-29DA-2081-1C52-114D67312852}"/>
                  </a:ext>
                </a:extLst>
              </p:cNvPr>
              <p:cNvSpPr/>
              <p:nvPr/>
            </p:nvSpPr>
            <p:spPr>
              <a:xfrm>
                <a:off x="8208365" y="7710239"/>
                <a:ext cx="90805" cy="92710"/>
              </a:xfrm>
              <a:custGeom>
                <a:avLst/>
                <a:gdLst/>
                <a:ahLst/>
                <a:cxnLst/>
                <a:rect l="l" t="t" r="r" b="b"/>
                <a:pathLst>
                  <a:path w="90804" h="92709">
                    <a:moveTo>
                      <a:pt x="62064" y="59093"/>
                    </a:moveTo>
                    <a:lnTo>
                      <a:pt x="39712" y="22326"/>
                    </a:lnTo>
                    <a:lnTo>
                      <a:pt x="3721" y="0"/>
                    </a:lnTo>
                    <a:lnTo>
                      <a:pt x="0" y="4749"/>
                    </a:lnTo>
                    <a:lnTo>
                      <a:pt x="24650" y="40386"/>
                    </a:lnTo>
                    <a:lnTo>
                      <a:pt x="59956" y="62230"/>
                    </a:lnTo>
                    <a:lnTo>
                      <a:pt x="62064" y="59093"/>
                    </a:lnTo>
                    <a:close/>
                  </a:path>
                  <a:path w="90804" h="92709">
                    <a:moveTo>
                      <a:pt x="90741" y="81597"/>
                    </a:moveTo>
                    <a:lnTo>
                      <a:pt x="83515" y="66802"/>
                    </a:lnTo>
                    <a:lnTo>
                      <a:pt x="74701" y="67246"/>
                    </a:lnTo>
                    <a:lnTo>
                      <a:pt x="66763" y="78651"/>
                    </a:lnTo>
                    <a:lnTo>
                      <a:pt x="68160" y="84023"/>
                    </a:lnTo>
                    <a:lnTo>
                      <a:pt x="76720" y="89522"/>
                    </a:lnTo>
                    <a:lnTo>
                      <a:pt x="81546" y="92290"/>
                    </a:lnTo>
                    <a:lnTo>
                      <a:pt x="84886" y="91160"/>
                    </a:lnTo>
                    <a:lnTo>
                      <a:pt x="88226" y="90030"/>
                    </a:lnTo>
                    <a:lnTo>
                      <a:pt x="90741" y="81597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0" name="object 478">
                <a:extLst>
                  <a:ext uri="{FF2B5EF4-FFF2-40B4-BE49-F238E27FC236}">
                    <a16:creationId xmlns:a16="http://schemas.microsoft.com/office/drawing/2014/main" id="{F7B5A683-9416-E6C8-2CD5-EE2C556A357C}"/>
                  </a:ext>
                </a:extLst>
              </p:cNvPr>
              <p:cNvSpPr/>
              <p:nvPr/>
            </p:nvSpPr>
            <p:spPr>
              <a:xfrm>
                <a:off x="7898791" y="7499329"/>
                <a:ext cx="354330" cy="348615"/>
              </a:xfrm>
              <a:custGeom>
                <a:avLst/>
                <a:gdLst/>
                <a:ahLst/>
                <a:cxnLst/>
                <a:rect l="l" t="t" r="r" b="b"/>
                <a:pathLst>
                  <a:path w="354329" h="348615">
                    <a:moveTo>
                      <a:pt x="255913" y="0"/>
                    </a:moveTo>
                    <a:lnTo>
                      <a:pt x="245686" y="5705"/>
                    </a:lnTo>
                    <a:lnTo>
                      <a:pt x="235517" y="15307"/>
                    </a:lnTo>
                    <a:lnTo>
                      <a:pt x="227029" y="24543"/>
                    </a:lnTo>
                    <a:lnTo>
                      <a:pt x="218434" y="30951"/>
                    </a:lnTo>
                    <a:lnTo>
                      <a:pt x="208776" y="35138"/>
                    </a:lnTo>
                    <a:lnTo>
                      <a:pt x="200905" y="37422"/>
                    </a:lnTo>
                    <a:lnTo>
                      <a:pt x="197669" y="38123"/>
                    </a:lnTo>
                    <a:lnTo>
                      <a:pt x="170386" y="42776"/>
                    </a:lnTo>
                    <a:lnTo>
                      <a:pt x="144202" y="63607"/>
                    </a:lnTo>
                    <a:lnTo>
                      <a:pt x="119616" y="91014"/>
                    </a:lnTo>
                    <a:lnTo>
                      <a:pt x="97127" y="115398"/>
                    </a:lnTo>
                    <a:lnTo>
                      <a:pt x="70441" y="137253"/>
                    </a:lnTo>
                    <a:lnTo>
                      <a:pt x="34667" y="167543"/>
                    </a:lnTo>
                    <a:lnTo>
                      <a:pt x="5842" y="199939"/>
                    </a:lnTo>
                    <a:lnTo>
                      <a:pt x="0" y="228107"/>
                    </a:lnTo>
                    <a:lnTo>
                      <a:pt x="9306" y="242114"/>
                    </a:lnTo>
                    <a:lnTo>
                      <a:pt x="22433" y="255890"/>
                    </a:lnTo>
                    <a:lnTo>
                      <a:pt x="36511" y="269146"/>
                    </a:lnTo>
                    <a:lnTo>
                      <a:pt x="48668" y="281592"/>
                    </a:lnTo>
                    <a:lnTo>
                      <a:pt x="79450" y="320430"/>
                    </a:lnTo>
                    <a:lnTo>
                      <a:pt x="118572" y="347873"/>
                    </a:lnTo>
                    <a:lnTo>
                      <a:pt x="122059" y="348082"/>
                    </a:lnTo>
                    <a:lnTo>
                      <a:pt x="123776" y="347946"/>
                    </a:lnTo>
                    <a:lnTo>
                      <a:pt x="139812" y="342337"/>
                    </a:lnTo>
                    <a:lnTo>
                      <a:pt x="154526" y="330689"/>
                    </a:lnTo>
                    <a:lnTo>
                      <a:pt x="179324" y="304346"/>
                    </a:lnTo>
                    <a:lnTo>
                      <a:pt x="260014" y="237609"/>
                    </a:lnTo>
                    <a:lnTo>
                      <a:pt x="300209" y="195686"/>
                    </a:lnTo>
                    <a:lnTo>
                      <a:pt x="315016" y="157020"/>
                    </a:lnTo>
                    <a:lnTo>
                      <a:pt x="316162" y="149132"/>
                    </a:lnTo>
                    <a:lnTo>
                      <a:pt x="319482" y="143184"/>
                    </a:lnTo>
                    <a:lnTo>
                      <a:pt x="324655" y="138095"/>
                    </a:lnTo>
                    <a:lnTo>
                      <a:pt x="340230" y="125962"/>
                    </a:lnTo>
                    <a:lnTo>
                      <a:pt x="349145" y="117915"/>
                    </a:lnTo>
                    <a:lnTo>
                      <a:pt x="354327" y="109372"/>
                    </a:lnTo>
                    <a:lnTo>
                      <a:pt x="351999" y="101064"/>
                    </a:lnTo>
                    <a:lnTo>
                      <a:pt x="344261" y="98350"/>
                    </a:lnTo>
                    <a:lnTo>
                      <a:pt x="336081" y="103464"/>
                    </a:lnTo>
                    <a:lnTo>
                      <a:pt x="327960" y="112470"/>
                    </a:lnTo>
                    <a:lnTo>
                      <a:pt x="320398" y="121430"/>
                    </a:lnTo>
                    <a:lnTo>
                      <a:pt x="313940" y="126321"/>
                    </a:lnTo>
                    <a:lnTo>
                      <a:pt x="305416" y="130329"/>
                    </a:lnTo>
                    <a:lnTo>
                      <a:pt x="299414" y="129983"/>
                    </a:lnTo>
                    <a:lnTo>
                      <a:pt x="300524" y="121817"/>
                    </a:lnTo>
                    <a:lnTo>
                      <a:pt x="302838" y="116875"/>
                    </a:lnTo>
                    <a:lnTo>
                      <a:pt x="309592" y="112865"/>
                    </a:lnTo>
                    <a:lnTo>
                      <a:pt x="322440" y="102639"/>
                    </a:lnTo>
                    <a:lnTo>
                      <a:pt x="331340" y="94574"/>
                    </a:lnTo>
                    <a:lnTo>
                      <a:pt x="336808" y="86341"/>
                    </a:lnTo>
                    <a:lnTo>
                      <a:pt x="335277" y="78897"/>
                    </a:lnTo>
                    <a:lnTo>
                      <a:pt x="327407" y="77310"/>
                    </a:lnTo>
                    <a:lnTo>
                      <a:pt x="317468" y="83324"/>
                    </a:lnTo>
                    <a:lnTo>
                      <a:pt x="307287" y="92906"/>
                    </a:lnTo>
                    <a:lnTo>
                      <a:pt x="290766" y="110372"/>
                    </a:lnTo>
                    <a:lnTo>
                      <a:pt x="279268" y="110404"/>
                    </a:lnTo>
                    <a:lnTo>
                      <a:pt x="281101" y="102331"/>
                    </a:lnTo>
                    <a:lnTo>
                      <a:pt x="287174" y="93692"/>
                    </a:lnTo>
                    <a:lnTo>
                      <a:pt x="291813" y="90760"/>
                    </a:lnTo>
                    <a:lnTo>
                      <a:pt x="303230" y="82033"/>
                    </a:lnTo>
                    <a:lnTo>
                      <a:pt x="311079" y="75082"/>
                    </a:lnTo>
                    <a:lnTo>
                      <a:pt x="316612" y="67001"/>
                    </a:lnTo>
                    <a:lnTo>
                      <a:pt x="317330" y="57798"/>
                    </a:lnTo>
                    <a:lnTo>
                      <a:pt x="311797" y="54346"/>
                    </a:lnTo>
                    <a:lnTo>
                      <a:pt x="302116" y="60251"/>
                    </a:lnTo>
                    <a:lnTo>
                      <a:pt x="291100" y="70620"/>
                    </a:lnTo>
                    <a:lnTo>
                      <a:pt x="278221" y="84007"/>
                    </a:lnTo>
                    <a:lnTo>
                      <a:pt x="274002" y="87389"/>
                    </a:lnTo>
                    <a:lnTo>
                      <a:pt x="265363" y="91692"/>
                    </a:lnTo>
                    <a:lnTo>
                      <a:pt x="260641" y="93075"/>
                    </a:lnTo>
                    <a:lnTo>
                      <a:pt x="260693" y="81347"/>
                    </a:lnTo>
                    <a:lnTo>
                      <a:pt x="273049" y="73347"/>
                    </a:lnTo>
                    <a:lnTo>
                      <a:pt x="285755" y="62965"/>
                    </a:lnTo>
                    <a:lnTo>
                      <a:pt x="294642" y="54887"/>
                    </a:lnTo>
                    <a:lnTo>
                      <a:pt x="300385" y="46951"/>
                    </a:lnTo>
                    <a:lnTo>
                      <a:pt x="299613" y="40333"/>
                    </a:lnTo>
                    <a:lnTo>
                      <a:pt x="292505" y="39571"/>
                    </a:lnTo>
                    <a:lnTo>
                      <a:pt x="282836" y="45881"/>
                    </a:lnTo>
                    <a:lnTo>
                      <a:pt x="272638" y="55448"/>
                    </a:lnTo>
                    <a:lnTo>
                      <a:pt x="260567" y="67923"/>
                    </a:lnTo>
                    <a:lnTo>
                      <a:pt x="253793" y="74133"/>
                    </a:lnTo>
                    <a:lnTo>
                      <a:pt x="248851" y="74981"/>
                    </a:lnTo>
                    <a:lnTo>
                      <a:pt x="242524" y="73302"/>
                    </a:lnTo>
                    <a:lnTo>
                      <a:pt x="244825" y="66638"/>
                    </a:lnTo>
                    <a:lnTo>
                      <a:pt x="250894" y="58910"/>
                    </a:lnTo>
                    <a:lnTo>
                      <a:pt x="255877" y="54039"/>
                    </a:lnTo>
                    <a:lnTo>
                      <a:pt x="264271" y="47910"/>
                    </a:lnTo>
                    <a:lnTo>
                      <a:pt x="273008" y="40639"/>
                    </a:lnTo>
                    <a:lnTo>
                      <a:pt x="278810" y="32712"/>
                    </a:lnTo>
                    <a:lnTo>
                      <a:pt x="278399" y="24616"/>
                    </a:lnTo>
                    <a:lnTo>
                      <a:pt x="271583" y="22468"/>
                    </a:lnTo>
                    <a:lnTo>
                      <a:pt x="261866" y="28957"/>
                    </a:lnTo>
                    <a:lnTo>
                      <a:pt x="251497" y="39430"/>
                    </a:lnTo>
                    <a:lnTo>
                      <a:pt x="240600" y="51568"/>
                    </a:lnTo>
                    <a:lnTo>
                      <a:pt x="235008" y="58489"/>
                    </a:lnTo>
                    <a:lnTo>
                      <a:pt x="226129" y="57652"/>
                    </a:lnTo>
                    <a:lnTo>
                      <a:pt x="228652" y="49547"/>
                    </a:lnTo>
                    <a:lnTo>
                      <a:pt x="234076" y="41118"/>
                    </a:lnTo>
                    <a:lnTo>
                      <a:pt x="239469" y="37673"/>
                    </a:lnTo>
                    <a:lnTo>
                      <a:pt x="252808" y="27337"/>
                    </a:lnTo>
                    <a:lnTo>
                      <a:pt x="261723" y="19291"/>
                    </a:lnTo>
                    <a:lnTo>
                      <a:pt x="266906" y="10751"/>
                    </a:lnTo>
                    <a:lnTo>
                      <a:pt x="264578" y="2449"/>
                    </a:lnTo>
                    <a:lnTo>
                      <a:pt x="25591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1" name="object 479">
                <a:extLst>
                  <a:ext uri="{FF2B5EF4-FFF2-40B4-BE49-F238E27FC236}">
                    <a16:creationId xmlns:a16="http://schemas.microsoft.com/office/drawing/2014/main" id="{7AE3AE29-ABF8-C443-B6C8-B967D7082987}"/>
                  </a:ext>
                </a:extLst>
              </p:cNvPr>
              <p:cNvSpPr/>
              <p:nvPr/>
            </p:nvSpPr>
            <p:spPr>
              <a:xfrm>
                <a:off x="7898798" y="7580647"/>
                <a:ext cx="315595" cy="267335"/>
              </a:xfrm>
              <a:custGeom>
                <a:avLst/>
                <a:gdLst/>
                <a:ahLst/>
                <a:cxnLst/>
                <a:rect l="l" t="t" r="r" b="b"/>
                <a:pathLst>
                  <a:path w="315595" h="267334">
                    <a:moveTo>
                      <a:pt x="127975" y="0"/>
                    </a:moveTo>
                    <a:lnTo>
                      <a:pt x="112031" y="18435"/>
                    </a:lnTo>
                    <a:lnTo>
                      <a:pt x="104437" y="26791"/>
                    </a:lnTo>
                    <a:lnTo>
                      <a:pt x="97117" y="34082"/>
                    </a:lnTo>
                    <a:lnTo>
                      <a:pt x="70432" y="55937"/>
                    </a:lnTo>
                    <a:lnTo>
                      <a:pt x="34662" y="86227"/>
                    </a:lnTo>
                    <a:lnTo>
                      <a:pt x="5840" y="118623"/>
                    </a:lnTo>
                    <a:lnTo>
                      <a:pt x="0" y="146791"/>
                    </a:lnTo>
                    <a:lnTo>
                      <a:pt x="9305" y="160798"/>
                    </a:lnTo>
                    <a:lnTo>
                      <a:pt x="22428" y="174574"/>
                    </a:lnTo>
                    <a:lnTo>
                      <a:pt x="36502" y="187830"/>
                    </a:lnTo>
                    <a:lnTo>
                      <a:pt x="48658" y="200276"/>
                    </a:lnTo>
                    <a:lnTo>
                      <a:pt x="79439" y="239113"/>
                    </a:lnTo>
                    <a:lnTo>
                      <a:pt x="118561" y="266546"/>
                    </a:lnTo>
                    <a:lnTo>
                      <a:pt x="122048" y="266766"/>
                    </a:lnTo>
                    <a:lnTo>
                      <a:pt x="123776" y="266630"/>
                    </a:lnTo>
                    <a:lnTo>
                      <a:pt x="139806" y="261021"/>
                    </a:lnTo>
                    <a:lnTo>
                      <a:pt x="154517" y="249373"/>
                    </a:lnTo>
                    <a:lnTo>
                      <a:pt x="179313" y="223029"/>
                    </a:lnTo>
                    <a:lnTo>
                      <a:pt x="260007" y="156293"/>
                    </a:lnTo>
                    <a:lnTo>
                      <a:pt x="300203" y="114370"/>
                    </a:lnTo>
                    <a:lnTo>
                      <a:pt x="315006" y="75704"/>
                    </a:lnTo>
                    <a:lnTo>
                      <a:pt x="293955" y="90088"/>
                    </a:lnTo>
                    <a:lnTo>
                      <a:pt x="280539" y="100267"/>
                    </a:lnTo>
                    <a:lnTo>
                      <a:pt x="268998" y="111089"/>
                    </a:lnTo>
                    <a:lnTo>
                      <a:pt x="253573" y="127399"/>
                    </a:lnTo>
                    <a:lnTo>
                      <a:pt x="241056" y="139603"/>
                    </a:lnTo>
                    <a:lnTo>
                      <a:pt x="227527" y="150791"/>
                    </a:lnTo>
                    <a:lnTo>
                      <a:pt x="213298" y="161107"/>
                    </a:lnTo>
                    <a:lnTo>
                      <a:pt x="198685" y="170696"/>
                    </a:lnTo>
                    <a:lnTo>
                      <a:pt x="185464" y="180518"/>
                    </a:lnTo>
                    <a:lnTo>
                      <a:pt x="143702" y="206862"/>
                    </a:lnTo>
                    <a:lnTo>
                      <a:pt x="130666" y="208695"/>
                    </a:lnTo>
                    <a:lnTo>
                      <a:pt x="115408" y="206554"/>
                    </a:lnTo>
                    <a:lnTo>
                      <a:pt x="102294" y="199806"/>
                    </a:lnTo>
                    <a:lnTo>
                      <a:pt x="90763" y="190037"/>
                    </a:lnTo>
                    <a:lnTo>
                      <a:pt x="80259" y="178832"/>
                    </a:lnTo>
                    <a:lnTo>
                      <a:pt x="70048" y="167108"/>
                    </a:lnTo>
                    <a:lnTo>
                      <a:pt x="64764" y="161364"/>
                    </a:lnTo>
                    <a:lnTo>
                      <a:pt x="59202" y="156005"/>
                    </a:lnTo>
                    <a:lnTo>
                      <a:pt x="53116" y="148134"/>
                    </a:lnTo>
                    <a:lnTo>
                      <a:pt x="50024" y="138862"/>
                    </a:lnTo>
                    <a:lnTo>
                      <a:pt x="49210" y="128918"/>
                    </a:lnTo>
                    <a:lnTo>
                      <a:pt x="49956" y="119033"/>
                    </a:lnTo>
                    <a:lnTo>
                      <a:pt x="65205" y="78569"/>
                    </a:lnTo>
                    <a:lnTo>
                      <a:pt x="89671" y="59261"/>
                    </a:lnTo>
                    <a:lnTo>
                      <a:pt x="102610" y="49590"/>
                    </a:lnTo>
                    <a:lnTo>
                      <a:pt x="126634" y="13117"/>
                    </a:lnTo>
                    <a:lnTo>
                      <a:pt x="127576" y="6591"/>
                    </a:lnTo>
                    <a:lnTo>
                      <a:pt x="12797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2" name="object 480">
                <a:extLst>
                  <a:ext uri="{FF2B5EF4-FFF2-40B4-BE49-F238E27FC236}">
                    <a16:creationId xmlns:a16="http://schemas.microsoft.com/office/drawing/2014/main" id="{15F331EA-8360-2229-DCC6-478B0477C5E2}"/>
                  </a:ext>
                </a:extLst>
              </p:cNvPr>
              <p:cNvSpPr/>
              <p:nvPr/>
            </p:nvSpPr>
            <p:spPr>
              <a:xfrm>
                <a:off x="7933613" y="7612157"/>
                <a:ext cx="189230" cy="186690"/>
              </a:xfrm>
              <a:custGeom>
                <a:avLst/>
                <a:gdLst/>
                <a:ahLst/>
                <a:cxnLst/>
                <a:rect l="l" t="t" r="r" b="b"/>
                <a:pathLst>
                  <a:path w="189229" h="186690">
                    <a:moveTo>
                      <a:pt x="37744" y="121818"/>
                    </a:moveTo>
                    <a:lnTo>
                      <a:pt x="9385" y="103809"/>
                    </a:lnTo>
                    <a:lnTo>
                      <a:pt x="139" y="107988"/>
                    </a:lnTo>
                    <a:lnTo>
                      <a:pt x="0" y="121640"/>
                    </a:lnTo>
                    <a:lnTo>
                      <a:pt x="6146" y="129717"/>
                    </a:lnTo>
                    <a:lnTo>
                      <a:pt x="17030" y="130759"/>
                    </a:lnTo>
                    <a:lnTo>
                      <a:pt x="26352" y="131635"/>
                    </a:lnTo>
                    <a:lnTo>
                      <a:pt x="35814" y="127469"/>
                    </a:lnTo>
                    <a:lnTo>
                      <a:pt x="37744" y="121818"/>
                    </a:lnTo>
                    <a:close/>
                  </a:path>
                  <a:path w="189229" h="186690">
                    <a:moveTo>
                      <a:pt x="112331" y="171399"/>
                    </a:moveTo>
                    <a:lnTo>
                      <a:pt x="104546" y="164693"/>
                    </a:lnTo>
                    <a:lnTo>
                      <a:pt x="98158" y="164757"/>
                    </a:lnTo>
                    <a:lnTo>
                      <a:pt x="89306" y="170281"/>
                    </a:lnTo>
                    <a:lnTo>
                      <a:pt x="90068" y="177152"/>
                    </a:lnTo>
                    <a:lnTo>
                      <a:pt x="92964" y="181368"/>
                    </a:lnTo>
                    <a:lnTo>
                      <a:pt x="96469" y="186448"/>
                    </a:lnTo>
                    <a:lnTo>
                      <a:pt x="102984" y="186575"/>
                    </a:lnTo>
                    <a:lnTo>
                      <a:pt x="109982" y="178295"/>
                    </a:lnTo>
                    <a:lnTo>
                      <a:pt x="112331" y="171399"/>
                    </a:lnTo>
                    <a:close/>
                  </a:path>
                  <a:path w="189229" h="186690">
                    <a:moveTo>
                      <a:pt x="156260" y="16624"/>
                    </a:moveTo>
                    <a:lnTo>
                      <a:pt x="154774" y="10439"/>
                    </a:lnTo>
                    <a:lnTo>
                      <a:pt x="150342" y="5092"/>
                    </a:lnTo>
                    <a:lnTo>
                      <a:pt x="144932" y="1866"/>
                    </a:lnTo>
                    <a:lnTo>
                      <a:pt x="138569" y="0"/>
                    </a:lnTo>
                    <a:lnTo>
                      <a:pt x="132270" y="368"/>
                    </a:lnTo>
                    <a:lnTo>
                      <a:pt x="127101" y="3835"/>
                    </a:lnTo>
                    <a:lnTo>
                      <a:pt x="122224" y="9893"/>
                    </a:lnTo>
                    <a:lnTo>
                      <a:pt x="122656" y="20383"/>
                    </a:lnTo>
                    <a:lnTo>
                      <a:pt x="126936" y="26758"/>
                    </a:lnTo>
                    <a:lnTo>
                      <a:pt x="131838" y="30975"/>
                    </a:lnTo>
                    <a:lnTo>
                      <a:pt x="137998" y="32194"/>
                    </a:lnTo>
                    <a:lnTo>
                      <a:pt x="144437" y="31026"/>
                    </a:lnTo>
                    <a:lnTo>
                      <a:pt x="150177" y="28016"/>
                    </a:lnTo>
                    <a:lnTo>
                      <a:pt x="154736" y="22758"/>
                    </a:lnTo>
                    <a:lnTo>
                      <a:pt x="156260" y="16624"/>
                    </a:lnTo>
                    <a:close/>
                  </a:path>
                  <a:path w="189229" h="186690">
                    <a:moveTo>
                      <a:pt x="188836" y="85661"/>
                    </a:moveTo>
                    <a:lnTo>
                      <a:pt x="180911" y="75107"/>
                    </a:lnTo>
                    <a:lnTo>
                      <a:pt x="172478" y="76174"/>
                    </a:lnTo>
                    <a:lnTo>
                      <a:pt x="161315" y="84696"/>
                    </a:lnTo>
                    <a:lnTo>
                      <a:pt x="161239" y="92697"/>
                    </a:lnTo>
                    <a:lnTo>
                      <a:pt x="171665" y="101892"/>
                    </a:lnTo>
                    <a:lnTo>
                      <a:pt x="180047" y="103847"/>
                    </a:lnTo>
                    <a:lnTo>
                      <a:pt x="184696" y="98425"/>
                    </a:lnTo>
                    <a:lnTo>
                      <a:pt x="188671" y="93764"/>
                    </a:lnTo>
                    <a:lnTo>
                      <a:pt x="188836" y="85661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3" name="object 481">
                <a:extLst>
                  <a:ext uri="{FF2B5EF4-FFF2-40B4-BE49-F238E27FC236}">
                    <a16:creationId xmlns:a16="http://schemas.microsoft.com/office/drawing/2014/main" id="{15EAAE5D-E6CC-34A2-CEB8-BA01D4A217A6}"/>
                  </a:ext>
                </a:extLst>
              </p:cNvPr>
              <p:cNvSpPr/>
              <p:nvPr/>
            </p:nvSpPr>
            <p:spPr>
              <a:xfrm>
                <a:off x="8079816" y="7564697"/>
                <a:ext cx="88900" cy="94615"/>
              </a:xfrm>
              <a:custGeom>
                <a:avLst/>
                <a:gdLst/>
                <a:ahLst/>
                <a:cxnLst/>
                <a:rect l="l" t="t" r="r" b="b"/>
                <a:pathLst>
                  <a:path w="88900" h="94615">
                    <a:moveTo>
                      <a:pt x="60667" y="60553"/>
                    </a:moveTo>
                    <a:lnTo>
                      <a:pt x="39243" y="23228"/>
                    </a:lnTo>
                    <a:lnTo>
                      <a:pt x="3835" y="0"/>
                    </a:lnTo>
                    <a:lnTo>
                      <a:pt x="0" y="4648"/>
                    </a:lnTo>
                    <a:lnTo>
                      <a:pt x="23723" y="40906"/>
                    </a:lnTo>
                    <a:lnTo>
                      <a:pt x="58470" y="63639"/>
                    </a:lnTo>
                    <a:lnTo>
                      <a:pt x="60667" y="60553"/>
                    </a:lnTo>
                    <a:close/>
                  </a:path>
                  <a:path w="88900" h="94615">
                    <a:moveTo>
                      <a:pt x="88760" y="83781"/>
                    </a:moveTo>
                    <a:lnTo>
                      <a:pt x="81902" y="68808"/>
                    </a:lnTo>
                    <a:lnTo>
                      <a:pt x="73088" y="69024"/>
                    </a:lnTo>
                    <a:lnTo>
                      <a:pt x="64858" y="80238"/>
                    </a:lnTo>
                    <a:lnTo>
                      <a:pt x="66103" y="85623"/>
                    </a:lnTo>
                    <a:lnTo>
                      <a:pt x="74523" y="91351"/>
                    </a:lnTo>
                    <a:lnTo>
                      <a:pt x="79286" y="94221"/>
                    </a:lnTo>
                    <a:lnTo>
                      <a:pt x="82651" y="93192"/>
                    </a:lnTo>
                    <a:lnTo>
                      <a:pt x="86029" y="92151"/>
                    </a:lnTo>
                    <a:lnTo>
                      <a:pt x="88760" y="8378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74" name="object 482">
                <a:extLst>
                  <a:ext uri="{FF2B5EF4-FFF2-40B4-BE49-F238E27FC236}">
                    <a16:creationId xmlns:a16="http://schemas.microsoft.com/office/drawing/2014/main" id="{249A4F4C-DE42-655D-643E-2F6BEF540B86}"/>
                  </a:ext>
                </a:extLst>
              </p:cNvPr>
              <p:cNvPicPr/>
              <p:nvPr/>
            </p:nvPicPr>
            <p:blipFill>
              <a:blip r:embed="rId256" cstate="print"/>
              <a:stretch>
                <a:fillRect/>
              </a:stretch>
            </p:blipFill>
            <p:spPr>
              <a:xfrm>
                <a:off x="7794820" y="7379775"/>
                <a:ext cx="310189" cy="283059"/>
              </a:xfrm>
              <a:prstGeom prst="rect">
                <a:avLst/>
              </a:prstGeom>
            </p:spPr>
          </p:pic>
          <p:sp>
            <p:nvSpPr>
              <p:cNvPr id="2375" name="object 483">
                <a:extLst>
                  <a:ext uri="{FF2B5EF4-FFF2-40B4-BE49-F238E27FC236}">
                    <a16:creationId xmlns:a16="http://schemas.microsoft.com/office/drawing/2014/main" id="{D4771C09-F0BE-DC22-7E42-C20D2E907E50}"/>
                  </a:ext>
                </a:extLst>
              </p:cNvPr>
              <p:cNvSpPr/>
              <p:nvPr/>
            </p:nvSpPr>
            <p:spPr>
              <a:xfrm>
                <a:off x="7794823" y="7411759"/>
                <a:ext cx="307975" cy="251460"/>
              </a:xfrm>
              <a:custGeom>
                <a:avLst/>
                <a:gdLst/>
                <a:ahLst/>
                <a:cxnLst/>
                <a:rect l="l" t="t" r="r" b="b"/>
                <a:pathLst>
                  <a:path w="307975" h="251459">
                    <a:moveTo>
                      <a:pt x="146079" y="0"/>
                    </a:moveTo>
                    <a:lnTo>
                      <a:pt x="127859" y="14681"/>
                    </a:lnTo>
                    <a:lnTo>
                      <a:pt x="119250" y="21266"/>
                    </a:lnTo>
                    <a:lnTo>
                      <a:pt x="111085" y="26889"/>
                    </a:lnTo>
                    <a:lnTo>
                      <a:pt x="82128" y="42945"/>
                    </a:lnTo>
                    <a:lnTo>
                      <a:pt x="43142" y="65406"/>
                    </a:lnTo>
                    <a:lnTo>
                      <a:pt x="10357" y="91047"/>
                    </a:lnTo>
                    <a:lnTo>
                      <a:pt x="0" y="116645"/>
                    </a:lnTo>
                    <a:lnTo>
                      <a:pt x="6378" y="131469"/>
                    </a:lnTo>
                    <a:lnTo>
                      <a:pt x="16406" y="146735"/>
                    </a:lnTo>
                    <a:lnTo>
                      <a:pt x="27421" y="161672"/>
                    </a:lnTo>
                    <a:lnTo>
                      <a:pt x="36763" y="175512"/>
                    </a:lnTo>
                    <a:lnTo>
                      <a:pt x="59164" y="217480"/>
                    </a:lnTo>
                    <a:lnTo>
                      <a:pt x="91389" y="250118"/>
                    </a:lnTo>
                    <a:lnTo>
                      <a:pt x="96300" y="251081"/>
                    </a:lnTo>
                    <a:lnTo>
                      <a:pt x="113218" y="248795"/>
                    </a:lnTo>
                    <a:lnTo>
                      <a:pt x="130901" y="240884"/>
                    </a:lnTo>
                    <a:lnTo>
                      <a:pt x="147572" y="230571"/>
                    </a:lnTo>
                    <a:lnTo>
                      <a:pt x="161450" y="221082"/>
                    </a:lnTo>
                    <a:lnTo>
                      <a:pt x="192180" y="203440"/>
                    </a:lnTo>
                    <a:lnTo>
                      <a:pt x="236469" y="179040"/>
                    </a:lnTo>
                    <a:lnTo>
                      <a:pt x="279787" y="152054"/>
                    </a:lnTo>
                    <a:lnTo>
                      <a:pt x="307599" y="126654"/>
                    </a:lnTo>
                    <a:lnTo>
                      <a:pt x="305372" y="107012"/>
                    </a:lnTo>
                    <a:lnTo>
                      <a:pt x="293007" y="104779"/>
                    </a:lnTo>
                    <a:lnTo>
                      <a:pt x="279041" y="112225"/>
                    </a:lnTo>
                    <a:lnTo>
                      <a:pt x="242798" y="141901"/>
                    </a:lnTo>
                    <a:lnTo>
                      <a:pt x="228881" y="151276"/>
                    </a:lnTo>
                    <a:lnTo>
                      <a:pt x="214181" y="159518"/>
                    </a:lnTo>
                    <a:lnTo>
                      <a:pt x="198972" y="166818"/>
                    </a:lnTo>
                    <a:lnTo>
                      <a:pt x="183523" y="173366"/>
                    </a:lnTo>
                    <a:lnTo>
                      <a:pt x="169355" y="180368"/>
                    </a:lnTo>
                    <a:lnTo>
                      <a:pt x="155457" y="188237"/>
                    </a:lnTo>
                    <a:lnTo>
                      <a:pt x="141058" y="194846"/>
                    </a:lnTo>
                    <a:lnTo>
                      <a:pt x="125388" y="198067"/>
                    </a:lnTo>
                    <a:lnTo>
                      <a:pt x="121127" y="198276"/>
                    </a:lnTo>
                    <a:lnTo>
                      <a:pt x="116907" y="198140"/>
                    </a:lnTo>
                    <a:lnTo>
                      <a:pt x="78287" y="173078"/>
                    </a:lnTo>
                    <a:lnTo>
                      <a:pt x="62664" y="147867"/>
                    </a:lnTo>
                    <a:lnTo>
                      <a:pt x="58660" y="141536"/>
                    </a:lnTo>
                    <a:lnTo>
                      <a:pt x="54322" y="135524"/>
                    </a:lnTo>
                    <a:lnTo>
                      <a:pt x="49928" y="127041"/>
                    </a:lnTo>
                    <a:lnTo>
                      <a:pt x="48603" y="117751"/>
                    </a:lnTo>
                    <a:lnTo>
                      <a:pt x="49543" y="108220"/>
                    </a:lnTo>
                    <a:lnTo>
                      <a:pt x="73304" y="63424"/>
                    </a:lnTo>
                    <a:lnTo>
                      <a:pt x="99726" y="49389"/>
                    </a:lnTo>
                    <a:lnTo>
                      <a:pt x="113606" y="42482"/>
                    </a:lnTo>
                    <a:lnTo>
                      <a:pt x="126383" y="34033"/>
                    </a:lnTo>
                    <a:lnTo>
                      <a:pt x="136770" y="23161"/>
                    </a:lnTo>
                    <a:lnTo>
                      <a:pt x="141503" y="16460"/>
                    </a:lnTo>
                    <a:lnTo>
                      <a:pt x="144372" y="8261"/>
                    </a:lnTo>
                    <a:lnTo>
                      <a:pt x="146079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6" name="object 484">
                <a:extLst>
                  <a:ext uri="{FF2B5EF4-FFF2-40B4-BE49-F238E27FC236}">
                    <a16:creationId xmlns:a16="http://schemas.microsoft.com/office/drawing/2014/main" id="{379CB743-F28A-0FB2-4D1C-B4D10187E664}"/>
                  </a:ext>
                </a:extLst>
              </p:cNvPr>
              <p:cNvSpPr/>
              <p:nvPr/>
            </p:nvSpPr>
            <p:spPr>
              <a:xfrm>
                <a:off x="7826616" y="7448594"/>
                <a:ext cx="184785" cy="170815"/>
              </a:xfrm>
              <a:custGeom>
                <a:avLst/>
                <a:gdLst/>
                <a:ahLst/>
                <a:cxnLst/>
                <a:rect l="l" t="t" r="r" b="b"/>
                <a:pathLst>
                  <a:path w="184784" h="170815">
                    <a:moveTo>
                      <a:pt x="36118" y="93789"/>
                    </a:moveTo>
                    <a:lnTo>
                      <a:pt x="33388" y="88950"/>
                    </a:lnTo>
                    <a:lnTo>
                      <a:pt x="28422" y="84518"/>
                    </a:lnTo>
                    <a:lnTo>
                      <a:pt x="22225" y="81038"/>
                    </a:lnTo>
                    <a:lnTo>
                      <a:pt x="11925" y="76581"/>
                    </a:lnTo>
                    <a:lnTo>
                      <a:pt x="2476" y="78943"/>
                    </a:lnTo>
                    <a:lnTo>
                      <a:pt x="0" y="91795"/>
                    </a:lnTo>
                    <a:lnTo>
                      <a:pt x="4419" y="100482"/>
                    </a:lnTo>
                    <a:lnTo>
                      <a:pt x="14516" y="103339"/>
                    </a:lnTo>
                    <a:lnTo>
                      <a:pt x="23164" y="105778"/>
                    </a:lnTo>
                    <a:lnTo>
                      <a:pt x="32816" y="103466"/>
                    </a:lnTo>
                    <a:lnTo>
                      <a:pt x="35610" y="98450"/>
                    </a:lnTo>
                    <a:lnTo>
                      <a:pt x="36118" y="93789"/>
                    </a:lnTo>
                    <a:close/>
                  </a:path>
                  <a:path w="184784" h="170815">
                    <a:moveTo>
                      <a:pt x="97536" y="158089"/>
                    </a:moveTo>
                    <a:lnTo>
                      <a:pt x="91325" y="150431"/>
                    </a:lnTo>
                    <a:lnTo>
                      <a:pt x="85280" y="149390"/>
                    </a:lnTo>
                    <a:lnTo>
                      <a:pt x="75971" y="153073"/>
                    </a:lnTo>
                    <a:lnTo>
                      <a:pt x="75514" y="159702"/>
                    </a:lnTo>
                    <a:lnTo>
                      <a:pt x="77533" y="164172"/>
                    </a:lnTo>
                    <a:lnTo>
                      <a:pt x="79959" y="169583"/>
                    </a:lnTo>
                    <a:lnTo>
                      <a:pt x="86093" y="170815"/>
                    </a:lnTo>
                    <a:lnTo>
                      <a:pt x="94119" y="164211"/>
                    </a:lnTo>
                    <a:lnTo>
                      <a:pt x="97536" y="158089"/>
                    </a:lnTo>
                    <a:close/>
                  </a:path>
                  <a:path w="184784" h="170815">
                    <a:moveTo>
                      <a:pt x="165608" y="19469"/>
                    </a:moveTo>
                    <a:lnTo>
                      <a:pt x="145745" y="0"/>
                    </a:lnTo>
                    <a:lnTo>
                      <a:pt x="140258" y="2387"/>
                    </a:lnTo>
                    <a:lnTo>
                      <a:pt x="134607" y="7277"/>
                    </a:lnTo>
                    <a:lnTo>
                      <a:pt x="133235" y="17246"/>
                    </a:lnTo>
                    <a:lnTo>
                      <a:pt x="139788" y="32334"/>
                    </a:lnTo>
                    <a:lnTo>
                      <a:pt x="150685" y="32715"/>
                    </a:lnTo>
                    <a:lnTo>
                      <a:pt x="157911" y="29184"/>
                    </a:lnTo>
                    <a:lnTo>
                      <a:pt x="163118" y="25006"/>
                    </a:lnTo>
                    <a:lnTo>
                      <a:pt x="165608" y="19469"/>
                    </a:lnTo>
                    <a:close/>
                  </a:path>
                  <a:path w="184784" h="170815">
                    <a:moveTo>
                      <a:pt x="184518" y="90258"/>
                    </a:moveTo>
                    <a:lnTo>
                      <a:pt x="178841" y="78930"/>
                    </a:lnTo>
                    <a:lnTo>
                      <a:pt x="170688" y="78498"/>
                    </a:lnTo>
                    <a:lnTo>
                      <a:pt x="158686" y="84620"/>
                    </a:lnTo>
                    <a:lnTo>
                      <a:pt x="157251" y="92163"/>
                    </a:lnTo>
                    <a:lnTo>
                      <a:pt x="165493" y="102654"/>
                    </a:lnTo>
                    <a:lnTo>
                      <a:pt x="173075" y="105930"/>
                    </a:lnTo>
                    <a:lnTo>
                      <a:pt x="178409" y="101600"/>
                    </a:lnTo>
                    <a:lnTo>
                      <a:pt x="182968" y="97904"/>
                    </a:lnTo>
                    <a:lnTo>
                      <a:pt x="184518" y="9025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7" name="object 485">
                <a:extLst>
                  <a:ext uri="{FF2B5EF4-FFF2-40B4-BE49-F238E27FC236}">
                    <a16:creationId xmlns:a16="http://schemas.microsoft.com/office/drawing/2014/main" id="{84E44FCE-E158-E09E-0674-D2896ADAC92D}"/>
                  </a:ext>
                </a:extLst>
              </p:cNvPr>
              <p:cNvSpPr/>
              <p:nvPr/>
            </p:nvSpPr>
            <p:spPr>
              <a:xfrm>
                <a:off x="7992783" y="7406480"/>
                <a:ext cx="70485" cy="102235"/>
              </a:xfrm>
              <a:custGeom>
                <a:avLst/>
                <a:gdLst/>
                <a:ahLst/>
                <a:cxnLst/>
                <a:rect l="l" t="t" r="r" b="b"/>
                <a:pathLst>
                  <a:path w="70484" h="102234">
                    <a:moveTo>
                      <a:pt x="47840" y="66941"/>
                    </a:moveTo>
                    <a:lnTo>
                      <a:pt x="34036" y="28016"/>
                    </a:lnTo>
                    <a:lnTo>
                      <a:pt x="4584" y="0"/>
                    </a:lnTo>
                    <a:lnTo>
                      <a:pt x="152" y="3733"/>
                    </a:lnTo>
                    <a:lnTo>
                      <a:pt x="0" y="12077"/>
                    </a:lnTo>
                    <a:lnTo>
                      <a:pt x="3086" y="21818"/>
                    </a:lnTo>
                    <a:lnTo>
                      <a:pt x="32829" y="60020"/>
                    </a:lnTo>
                    <a:lnTo>
                      <a:pt x="45237" y="69481"/>
                    </a:lnTo>
                    <a:lnTo>
                      <a:pt x="47840" y="66941"/>
                    </a:lnTo>
                    <a:close/>
                  </a:path>
                  <a:path w="70484" h="102234">
                    <a:moveTo>
                      <a:pt x="70383" y="93713"/>
                    </a:moveTo>
                    <a:lnTo>
                      <a:pt x="66471" y="78384"/>
                    </a:lnTo>
                    <a:lnTo>
                      <a:pt x="58115" y="77076"/>
                    </a:lnTo>
                    <a:lnTo>
                      <a:pt x="48425" y="86258"/>
                    </a:lnTo>
                    <a:lnTo>
                      <a:pt x="48679" y="91567"/>
                    </a:lnTo>
                    <a:lnTo>
                      <a:pt x="55638" y="98412"/>
                    </a:lnTo>
                    <a:lnTo>
                      <a:pt x="59639" y="101955"/>
                    </a:lnTo>
                    <a:lnTo>
                      <a:pt x="63004" y="101549"/>
                    </a:lnTo>
                    <a:lnTo>
                      <a:pt x="66357" y="101142"/>
                    </a:lnTo>
                    <a:lnTo>
                      <a:pt x="70383" y="93713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78" name="object 486">
                <a:extLst>
                  <a:ext uri="{FF2B5EF4-FFF2-40B4-BE49-F238E27FC236}">
                    <a16:creationId xmlns:a16="http://schemas.microsoft.com/office/drawing/2014/main" id="{1AD7493C-233D-9E16-D66D-AE7D14EF68DD}"/>
                  </a:ext>
                </a:extLst>
              </p:cNvPr>
              <p:cNvPicPr/>
              <p:nvPr/>
            </p:nvPicPr>
            <p:blipFill>
              <a:blip r:embed="rId257" cstate="print"/>
              <a:stretch>
                <a:fillRect/>
              </a:stretch>
            </p:blipFill>
            <p:spPr>
              <a:xfrm>
                <a:off x="8020969" y="7350467"/>
                <a:ext cx="125316" cy="161659"/>
              </a:xfrm>
              <a:prstGeom prst="rect">
                <a:avLst/>
              </a:prstGeom>
            </p:spPr>
          </p:pic>
          <p:sp>
            <p:nvSpPr>
              <p:cNvPr id="2379" name="object 487">
                <a:extLst>
                  <a:ext uri="{FF2B5EF4-FFF2-40B4-BE49-F238E27FC236}">
                    <a16:creationId xmlns:a16="http://schemas.microsoft.com/office/drawing/2014/main" id="{1C966BC3-BCBB-569E-F2AC-83129BC9D834}"/>
                  </a:ext>
                </a:extLst>
              </p:cNvPr>
              <p:cNvSpPr/>
              <p:nvPr/>
            </p:nvSpPr>
            <p:spPr>
              <a:xfrm>
                <a:off x="7679538" y="7188952"/>
                <a:ext cx="370205" cy="320040"/>
              </a:xfrm>
              <a:custGeom>
                <a:avLst/>
                <a:gdLst/>
                <a:ahLst/>
                <a:cxnLst/>
                <a:rect l="l" t="t" r="r" b="b"/>
                <a:pathLst>
                  <a:path w="370204" h="320040">
                    <a:moveTo>
                      <a:pt x="291717" y="0"/>
                    </a:moveTo>
                    <a:lnTo>
                      <a:pt x="280655" y="3841"/>
                    </a:lnTo>
                    <a:lnTo>
                      <a:pt x="268970" y="11527"/>
                    </a:lnTo>
                    <a:lnTo>
                      <a:pt x="258997" y="19142"/>
                    </a:lnTo>
                    <a:lnTo>
                      <a:pt x="249419" y="23953"/>
                    </a:lnTo>
                    <a:lnTo>
                      <a:pt x="239181" y="26394"/>
                    </a:lnTo>
                    <a:lnTo>
                      <a:pt x="231032" y="27274"/>
                    </a:lnTo>
                    <a:lnTo>
                      <a:pt x="227720" y="27403"/>
                    </a:lnTo>
                    <a:lnTo>
                      <a:pt x="200045" y="27232"/>
                    </a:lnTo>
                    <a:lnTo>
                      <a:pt x="170636" y="43184"/>
                    </a:lnTo>
                    <a:lnTo>
                      <a:pt x="141655" y="65892"/>
                    </a:lnTo>
                    <a:lnTo>
                      <a:pt x="115263" y="85988"/>
                    </a:lnTo>
                    <a:lnTo>
                      <a:pt x="85177" y="102864"/>
                    </a:lnTo>
                    <a:lnTo>
                      <a:pt x="44677" y="126462"/>
                    </a:lnTo>
                    <a:lnTo>
                      <a:pt x="10654" y="153340"/>
                    </a:lnTo>
                    <a:lnTo>
                      <a:pt x="0" y="180058"/>
                    </a:lnTo>
                    <a:lnTo>
                      <a:pt x="6721" y="195475"/>
                    </a:lnTo>
                    <a:lnTo>
                      <a:pt x="17244" y="211328"/>
                    </a:lnTo>
                    <a:lnTo>
                      <a:pt x="28794" y="226834"/>
                    </a:lnTo>
                    <a:lnTo>
                      <a:pt x="38595" y="241208"/>
                    </a:lnTo>
                    <a:lnTo>
                      <a:pt x="62151" y="284809"/>
                    </a:lnTo>
                    <a:lnTo>
                      <a:pt x="95892" y="318640"/>
                    </a:lnTo>
                    <a:lnTo>
                      <a:pt x="101012" y="319625"/>
                    </a:lnTo>
                    <a:lnTo>
                      <a:pt x="117777" y="316890"/>
                    </a:lnTo>
                    <a:lnTo>
                      <a:pt x="134293" y="307982"/>
                    </a:lnTo>
                    <a:lnTo>
                      <a:pt x="163293" y="286359"/>
                    </a:lnTo>
                    <a:lnTo>
                      <a:pt x="254377" y="234700"/>
                    </a:lnTo>
                    <a:lnTo>
                      <a:pt x="301260" y="200416"/>
                    </a:lnTo>
                    <a:lnTo>
                      <a:pt x="322576" y="164917"/>
                    </a:lnTo>
                    <a:lnTo>
                      <a:pt x="325076" y="157350"/>
                    </a:lnTo>
                    <a:lnTo>
                      <a:pt x="329380" y="152072"/>
                    </a:lnTo>
                    <a:lnTo>
                      <a:pt x="335360" y="147960"/>
                    </a:lnTo>
                    <a:lnTo>
                      <a:pt x="352813" y="138723"/>
                    </a:lnTo>
                    <a:lnTo>
                      <a:pt x="362992" y="132353"/>
                    </a:lnTo>
                    <a:lnTo>
                      <a:pt x="369581" y="124844"/>
                    </a:lnTo>
                    <a:lnTo>
                      <a:pt x="368732" y="116259"/>
                    </a:lnTo>
                    <a:lnTo>
                      <a:pt x="361588" y="112237"/>
                    </a:lnTo>
                    <a:lnTo>
                      <a:pt x="352643" y="115848"/>
                    </a:lnTo>
                    <a:lnTo>
                      <a:pt x="343078" y="123303"/>
                    </a:lnTo>
                    <a:lnTo>
                      <a:pt x="334073" y="130814"/>
                    </a:lnTo>
                    <a:lnTo>
                      <a:pt x="326863" y="134504"/>
                    </a:lnTo>
                    <a:lnTo>
                      <a:pt x="317773" y="136967"/>
                    </a:lnTo>
                    <a:lnTo>
                      <a:pt x="311921" y="135583"/>
                    </a:lnTo>
                    <a:lnTo>
                      <a:pt x="314430" y="127735"/>
                    </a:lnTo>
                    <a:lnTo>
                      <a:pt x="317571" y="123264"/>
                    </a:lnTo>
                    <a:lnTo>
                      <a:pt x="324922" y="120489"/>
                    </a:lnTo>
                    <a:lnTo>
                      <a:pt x="339359" y="112660"/>
                    </a:lnTo>
                    <a:lnTo>
                      <a:pt x="349528" y="106269"/>
                    </a:lnTo>
                    <a:lnTo>
                      <a:pt x="356344" y="99114"/>
                    </a:lnTo>
                    <a:lnTo>
                      <a:pt x="356125" y="91516"/>
                    </a:lnTo>
                    <a:lnTo>
                      <a:pt x="348655" y="88583"/>
                    </a:lnTo>
                    <a:lnTo>
                      <a:pt x="337823" y="92773"/>
                    </a:lnTo>
                    <a:lnTo>
                      <a:pt x="326129" y="100434"/>
                    </a:lnTo>
                    <a:lnTo>
                      <a:pt x="306828" y="114762"/>
                    </a:lnTo>
                    <a:lnTo>
                      <a:pt x="295488" y="112793"/>
                    </a:lnTo>
                    <a:lnTo>
                      <a:pt x="298702" y="105160"/>
                    </a:lnTo>
                    <a:lnTo>
                      <a:pt x="306179" y="97705"/>
                    </a:lnTo>
                    <a:lnTo>
                      <a:pt x="311257" y="95631"/>
                    </a:lnTo>
                    <a:lnTo>
                      <a:pt x="324024" y="89023"/>
                    </a:lnTo>
                    <a:lnTo>
                      <a:pt x="332966" y="83548"/>
                    </a:lnTo>
                    <a:lnTo>
                      <a:pt x="339822" y="76558"/>
                    </a:lnTo>
                    <a:lnTo>
                      <a:pt x="342136" y="67622"/>
                    </a:lnTo>
                    <a:lnTo>
                      <a:pt x="337287" y="63254"/>
                    </a:lnTo>
                    <a:lnTo>
                      <a:pt x="326725" y="67384"/>
                    </a:lnTo>
                    <a:lnTo>
                      <a:pt x="314070" y="75679"/>
                    </a:lnTo>
                    <a:lnTo>
                      <a:pt x="299058" y="86606"/>
                    </a:lnTo>
                    <a:lnTo>
                      <a:pt x="294305" y="89202"/>
                    </a:lnTo>
                    <a:lnTo>
                      <a:pt x="285059" y="91946"/>
                    </a:lnTo>
                    <a:lnTo>
                      <a:pt x="280169" y="92480"/>
                    </a:lnTo>
                    <a:lnTo>
                      <a:pt x="282263" y="80941"/>
                    </a:lnTo>
                    <a:lnTo>
                      <a:pt x="295823" y="75213"/>
                    </a:lnTo>
                    <a:lnTo>
                      <a:pt x="310142" y="67202"/>
                    </a:lnTo>
                    <a:lnTo>
                      <a:pt x="320297" y="60795"/>
                    </a:lnTo>
                    <a:lnTo>
                      <a:pt x="327333" y="53980"/>
                    </a:lnTo>
                    <a:lnTo>
                      <a:pt x="327728" y="47329"/>
                    </a:lnTo>
                    <a:lnTo>
                      <a:pt x="320858" y="45339"/>
                    </a:lnTo>
                    <a:lnTo>
                      <a:pt x="310239" y="49868"/>
                    </a:lnTo>
                    <a:lnTo>
                      <a:pt x="298532" y="57516"/>
                    </a:lnTo>
                    <a:lnTo>
                      <a:pt x="284473" y="67695"/>
                    </a:lnTo>
                    <a:lnTo>
                      <a:pt x="276714" y="72627"/>
                    </a:lnTo>
                    <a:lnTo>
                      <a:pt x="271709" y="72606"/>
                    </a:lnTo>
                    <a:lnTo>
                      <a:pt x="265772" y="69851"/>
                    </a:lnTo>
                    <a:lnTo>
                      <a:pt x="269197" y="63691"/>
                    </a:lnTo>
                    <a:lnTo>
                      <a:pt x="276519" y="57141"/>
                    </a:lnTo>
                    <a:lnTo>
                      <a:pt x="282274" y="53214"/>
                    </a:lnTo>
                    <a:lnTo>
                      <a:pt x="291609" y="48642"/>
                    </a:lnTo>
                    <a:lnTo>
                      <a:pt x="301479" y="43002"/>
                    </a:lnTo>
                    <a:lnTo>
                      <a:pt x="308570" y="36204"/>
                    </a:lnTo>
                    <a:lnTo>
                      <a:pt x="309571" y="28157"/>
                    </a:lnTo>
                    <a:lnTo>
                      <a:pt x="303238" y="24855"/>
                    </a:lnTo>
                    <a:lnTo>
                      <a:pt x="292539" y="29555"/>
                    </a:lnTo>
                    <a:lnTo>
                      <a:pt x="280503" y="38064"/>
                    </a:lnTo>
                    <a:lnTo>
                      <a:pt x="267656" y="48115"/>
                    </a:lnTo>
                    <a:lnTo>
                      <a:pt x="260944" y="53957"/>
                    </a:lnTo>
                    <a:lnTo>
                      <a:pt x="252358" y="51591"/>
                    </a:lnTo>
                    <a:lnTo>
                      <a:pt x="256253" y="44041"/>
                    </a:lnTo>
                    <a:lnTo>
                      <a:pt x="263060" y="36691"/>
                    </a:lnTo>
                    <a:lnTo>
                      <a:pt x="268965" y="34230"/>
                    </a:lnTo>
                    <a:lnTo>
                      <a:pt x="283904" y="26381"/>
                    </a:lnTo>
                    <a:lnTo>
                      <a:pt x="294083" y="20011"/>
                    </a:lnTo>
                    <a:lnTo>
                      <a:pt x="300672" y="12502"/>
                    </a:lnTo>
                    <a:lnTo>
                      <a:pt x="299823" y="3917"/>
                    </a:lnTo>
                    <a:lnTo>
                      <a:pt x="291717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0" name="object 488">
                <a:extLst>
                  <a:ext uri="{FF2B5EF4-FFF2-40B4-BE49-F238E27FC236}">
                    <a16:creationId xmlns:a16="http://schemas.microsoft.com/office/drawing/2014/main" id="{6A0A8A29-D6D7-2F6C-B489-CEEBA9247D9B}"/>
                  </a:ext>
                </a:extLst>
              </p:cNvPr>
              <p:cNvSpPr/>
              <p:nvPr/>
            </p:nvSpPr>
            <p:spPr>
              <a:xfrm>
                <a:off x="7679530" y="7246751"/>
                <a:ext cx="323215" cy="262255"/>
              </a:xfrm>
              <a:custGeom>
                <a:avLst/>
                <a:gdLst/>
                <a:ahLst/>
                <a:cxnLst/>
                <a:rect l="l" t="t" r="r" b="b"/>
                <a:pathLst>
                  <a:path w="323215" h="262254">
                    <a:moveTo>
                      <a:pt x="151587" y="0"/>
                    </a:moveTo>
                    <a:lnTo>
                      <a:pt x="132680" y="15381"/>
                    </a:lnTo>
                    <a:lnTo>
                      <a:pt x="123747" y="22287"/>
                    </a:lnTo>
                    <a:lnTo>
                      <a:pt x="115273" y="28187"/>
                    </a:lnTo>
                    <a:lnTo>
                      <a:pt x="85188" y="45065"/>
                    </a:lnTo>
                    <a:lnTo>
                      <a:pt x="44687" y="68666"/>
                    </a:lnTo>
                    <a:lnTo>
                      <a:pt x="10660" y="95548"/>
                    </a:lnTo>
                    <a:lnTo>
                      <a:pt x="0" y="122268"/>
                    </a:lnTo>
                    <a:lnTo>
                      <a:pt x="6727" y="137679"/>
                    </a:lnTo>
                    <a:lnTo>
                      <a:pt x="17253" y="153529"/>
                    </a:lnTo>
                    <a:lnTo>
                      <a:pt x="28804" y="169034"/>
                    </a:lnTo>
                    <a:lnTo>
                      <a:pt x="38606" y="183408"/>
                    </a:lnTo>
                    <a:lnTo>
                      <a:pt x="62157" y="227008"/>
                    </a:lnTo>
                    <a:lnTo>
                      <a:pt x="95902" y="260840"/>
                    </a:lnTo>
                    <a:lnTo>
                      <a:pt x="101023" y="261824"/>
                    </a:lnTo>
                    <a:lnTo>
                      <a:pt x="117788" y="259094"/>
                    </a:lnTo>
                    <a:lnTo>
                      <a:pt x="134303" y="250187"/>
                    </a:lnTo>
                    <a:lnTo>
                      <a:pt x="163303" y="228568"/>
                    </a:lnTo>
                    <a:lnTo>
                      <a:pt x="254387" y="176901"/>
                    </a:lnTo>
                    <a:lnTo>
                      <a:pt x="301271" y="142616"/>
                    </a:lnTo>
                    <a:lnTo>
                      <a:pt x="322587" y="107117"/>
                    </a:lnTo>
                    <a:lnTo>
                      <a:pt x="299349" y="117616"/>
                    </a:lnTo>
                    <a:lnTo>
                      <a:pt x="284363" y="125305"/>
                    </a:lnTo>
                    <a:lnTo>
                      <a:pt x="271112" y="133951"/>
                    </a:lnTo>
                    <a:lnTo>
                      <a:pt x="253081" y="147325"/>
                    </a:lnTo>
                    <a:lnTo>
                      <a:pt x="238629" y="157164"/>
                    </a:lnTo>
                    <a:lnTo>
                      <a:pt x="223358" y="165827"/>
                    </a:lnTo>
                    <a:lnTo>
                      <a:pt x="207551" y="173508"/>
                    </a:lnTo>
                    <a:lnTo>
                      <a:pt x="191491" y="180402"/>
                    </a:lnTo>
                    <a:lnTo>
                      <a:pt x="176764" y="187773"/>
                    </a:lnTo>
                    <a:lnTo>
                      <a:pt x="162324" y="196046"/>
                    </a:lnTo>
                    <a:lnTo>
                      <a:pt x="147358" y="203008"/>
                    </a:lnTo>
                    <a:lnTo>
                      <a:pt x="131053" y="206443"/>
                    </a:lnTo>
                    <a:lnTo>
                      <a:pt x="126613" y="206684"/>
                    </a:lnTo>
                    <a:lnTo>
                      <a:pt x="122216" y="206559"/>
                    </a:lnTo>
                    <a:lnTo>
                      <a:pt x="81853" y="180656"/>
                    </a:lnTo>
                    <a:lnTo>
                      <a:pt x="65450" y="154471"/>
                    </a:lnTo>
                    <a:lnTo>
                      <a:pt x="61248" y="147897"/>
                    </a:lnTo>
                    <a:lnTo>
                      <a:pt x="56699" y="141650"/>
                    </a:lnTo>
                    <a:lnTo>
                      <a:pt x="52077" y="132839"/>
                    </a:lnTo>
                    <a:lnTo>
                      <a:pt x="50645" y="123170"/>
                    </a:lnTo>
                    <a:lnTo>
                      <a:pt x="51572" y="113235"/>
                    </a:lnTo>
                    <a:lnTo>
                      <a:pt x="66545" y="76500"/>
                    </a:lnTo>
                    <a:lnTo>
                      <a:pt x="103554" y="51688"/>
                    </a:lnTo>
                    <a:lnTo>
                      <a:pt x="117978" y="44421"/>
                    </a:lnTo>
                    <a:lnTo>
                      <a:pt x="147986" y="12688"/>
                    </a:lnTo>
                    <a:lnTo>
                      <a:pt x="150050" y="6423"/>
                    </a:lnTo>
                    <a:lnTo>
                      <a:pt x="151587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1" name="object 489">
                <a:extLst>
                  <a:ext uri="{FF2B5EF4-FFF2-40B4-BE49-F238E27FC236}">
                    <a16:creationId xmlns:a16="http://schemas.microsoft.com/office/drawing/2014/main" id="{D51AA444-1E95-C226-19AA-6DFC7C65BC73}"/>
                  </a:ext>
                </a:extLst>
              </p:cNvPr>
              <p:cNvSpPr/>
              <p:nvPr/>
            </p:nvSpPr>
            <p:spPr>
              <a:xfrm>
                <a:off x="7712722" y="7284954"/>
                <a:ext cx="192405" cy="178435"/>
              </a:xfrm>
              <a:custGeom>
                <a:avLst/>
                <a:gdLst/>
                <a:ahLst/>
                <a:cxnLst/>
                <a:rect l="l" t="t" r="r" b="b"/>
                <a:pathLst>
                  <a:path w="192404" h="178434">
                    <a:moveTo>
                      <a:pt x="37630" y="98272"/>
                    </a:moveTo>
                    <a:lnTo>
                      <a:pt x="34759" y="93256"/>
                    </a:lnTo>
                    <a:lnTo>
                      <a:pt x="29578" y="88658"/>
                    </a:lnTo>
                    <a:lnTo>
                      <a:pt x="23101" y="85064"/>
                    </a:lnTo>
                    <a:lnTo>
                      <a:pt x="15316" y="82918"/>
                    </a:lnTo>
                    <a:lnTo>
                      <a:pt x="8597" y="83210"/>
                    </a:lnTo>
                    <a:lnTo>
                      <a:pt x="3644" y="85725"/>
                    </a:lnTo>
                    <a:lnTo>
                      <a:pt x="1143" y="90258"/>
                    </a:lnTo>
                    <a:lnTo>
                      <a:pt x="0" y="96380"/>
                    </a:lnTo>
                    <a:lnTo>
                      <a:pt x="4635" y="105422"/>
                    </a:lnTo>
                    <a:lnTo>
                      <a:pt x="15176" y="108331"/>
                    </a:lnTo>
                    <a:lnTo>
                      <a:pt x="24193" y="110820"/>
                    </a:lnTo>
                    <a:lnTo>
                      <a:pt x="34251" y="108369"/>
                    </a:lnTo>
                    <a:lnTo>
                      <a:pt x="37134" y="103136"/>
                    </a:lnTo>
                    <a:lnTo>
                      <a:pt x="37630" y="98272"/>
                    </a:lnTo>
                    <a:close/>
                  </a:path>
                  <a:path w="192404" h="178434">
                    <a:moveTo>
                      <a:pt x="101955" y="164947"/>
                    </a:moveTo>
                    <a:lnTo>
                      <a:pt x="95440" y="156984"/>
                    </a:lnTo>
                    <a:lnTo>
                      <a:pt x="89141" y="155943"/>
                    </a:lnTo>
                    <a:lnTo>
                      <a:pt x="79451" y="159842"/>
                    </a:lnTo>
                    <a:lnTo>
                      <a:pt x="79006" y="166738"/>
                    </a:lnTo>
                    <a:lnTo>
                      <a:pt x="81140" y="171386"/>
                    </a:lnTo>
                    <a:lnTo>
                      <a:pt x="83705" y="176999"/>
                    </a:lnTo>
                    <a:lnTo>
                      <a:pt x="90093" y="178269"/>
                    </a:lnTo>
                    <a:lnTo>
                      <a:pt x="98425" y="171335"/>
                    </a:lnTo>
                    <a:lnTo>
                      <a:pt x="101955" y="164947"/>
                    </a:lnTo>
                    <a:close/>
                  </a:path>
                  <a:path w="192404" h="178434">
                    <a:moveTo>
                      <a:pt x="172161" y="20193"/>
                    </a:moveTo>
                    <a:lnTo>
                      <a:pt x="151371" y="0"/>
                    </a:lnTo>
                    <a:lnTo>
                      <a:pt x="145669" y="2514"/>
                    </a:lnTo>
                    <a:lnTo>
                      <a:pt x="139801" y="7645"/>
                    </a:lnTo>
                    <a:lnTo>
                      <a:pt x="138417" y="18034"/>
                    </a:lnTo>
                    <a:lnTo>
                      <a:pt x="141503" y="25057"/>
                    </a:lnTo>
                    <a:lnTo>
                      <a:pt x="145605" y="30060"/>
                    </a:lnTo>
                    <a:lnTo>
                      <a:pt x="151460" y="32346"/>
                    </a:lnTo>
                    <a:lnTo>
                      <a:pt x="158013" y="32308"/>
                    </a:lnTo>
                    <a:lnTo>
                      <a:pt x="164185" y="30340"/>
                    </a:lnTo>
                    <a:lnTo>
                      <a:pt x="169595" y="25971"/>
                    </a:lnTo>
                    <a:lnTo>
                      <a:pt x="172161" y="20193"/>
                    </a:lnTo>
                    <a:close/>
                  </a:path>
                  <a:path w="192404" h="178434">
                    <a:moveTo>
                      <a:pt x="192201" y="93840"/>
                    </a:moveTo>
                    <a:lnTo>
                      <a:pt x="186232" y="82067"/>
                    </a:lnTo>
                    <a:lnTo>
                      <a:pt x="177749" y="81648"/>
                    </a:lnTo>
                    <a:lnTo>
                      <a:pt x="165277" y="88099"/>
                    </a:lnTo>
                    <a:lnTo>
                      <a:pt x="163817" y="95961"/>
                    </a:lnTo>
                    <a:lnTo>
                      <a:pt x="172466" y="106832"/>
                    </a:lnTo>
                    <a:lnTo>
                      <a:pt x="180378" y="110223"/>
                    </a:lnTo>
                    <a:lnTo>
                      <a:pt x="185915" y="105689"/>
                    </a:lnTo>
                    <a:lnTo>
                      <a:pt x="190639" y="101803"/>
                    </a:lnTo>
                    <a:lnTo>
                      <a:pt x="192201" y="93840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2" name="object 490">
                <a:extLst>
                  <a:ext uri="{FF2B5EF4-FFF2-40B4-BE49-F238E27FC236}">
                    <a16:creationId xmlns:a16="http://schemas.microsoft.com/office/drawing/2014/main" id="{D7188A7A-AD88-E9D4-39E3-8672A5E59F10}"/>
                  </a:ext>
                </a:extLst>
              </p:cNvPr>
              <p:cNvSpPr/>
              <p:nvPr/>
            </p:nvSpPr>
            <p:spPr>
              <a:xfrm>
                <a:off x="7885214" y="7240961"/>
                <a:ext cx="74295" cy="106045"/>
              </a:xfrm>
              <a:custGeom>
                <a:avLst/>
                <a:gdLst/>
                <a:ahLst/>
                <a:cxnLst/>
                <a:rect l="l" t="t" r="r" b="b"/>
                <a:pathLst>
                  <a:path w="74295" h="106045">
                    <a:moveTo>
                      <a:pt x="50114" y="69519"/>
                    </a:moveTo>
                    <a:lnTo>
                      <a:pt x="35521" y="29032"/>
                    </a:lnTo>
                    <a:lnTo>
                      <a:pt x="4699" y="0"/>
                    </a:lnTo>
                    <a:lnTo>
                      <a:pt x="101" y="3898"/>
                    </a:lnTo>
                    <a:lnTo>
                      <a:pt x="0" y="12598"/>
                    </a:lnTo>
                    <a:lnTo>
                      <a:pt x="3263" y="22733"/>
                    </a:lnTo>
                    <a:lnTo>
                      <a:pt x="25958" y="53530"/>
                    </a:lnTo>
                    <a:lnTo>
                      <a:pt x="47409" y="72174"/>
                    </a:lnTo>
                    <a:lnTo>
                      <a:pt x="50114" y="69519"/>
                    </a:lnTo>
                    <a:close/>
                  </a:path>
                  <a:path w="74295" h="106045">
                    <a:moveTo>
                      <a:pt x="73736" y="97282"/>
                    </a:moveTo>
                    <a:lnTo>
                      <a:pt x="69583" y="81343"/>
                    </a:lnTo>
                    <a:lnTo>
                      <a:pt x="60871" y="80022"/>
                    </a:lnTo>
                    <a:lnTo>
                      <a:pt x="50812" y="89636"/>
                    </a:lnTo>
                    <a:lnTo>
                      <a:pt x="51104" y="95161"/>
                    </a:lnTo>
                    <a:lnTo>
                      <a:pt x="58407" y="102260"/>
                    </a:lnTo>
                    <a:lnTo>
                      <a:pt x="62585" y="105918"/>
                    </a:lnTo>
                    <a:lnTo>
                      <a:pt x="66078" y="105486"/>
                    </a:lnTo>
                    <a:lnTo>
                      <a:pt x="69583" y="105041"/>
                    </a:lnTo>
                    <a:lnTo>
                      <a:pt x="73736" y="97282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3" name="object 491">
                <a:extLst>
                  <a:ext uri="{FF2B5EF4-FFF2-40B4-BE49-F238E27FC236}">
                    <a16:creationId xmlns:a16="http://schemas.microsoft.com/office/drawing/2014/main" id="{E717C289-5ECC-0F19-09D2-7AF66D9C9FA4}"/>
                  </a:ext>
                </a:extLst>
              </p:cNvPr>
              <p:cNvSpPr/>
              <p:nvPr/>
            </p:nvSpPr>
            <p:spPr>
              <a:xfrm>
                <a:off x="7586701" y="7054315"/>
                <a:ext cx="374015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374015" h="292100">
                    <a:moveTo>
                      <a:pt x="312953" y="0"/>
                    </a:moveTo>
                    <a:lnTo>
                      <a:pt x="301477" y="2344"/>
                    </a:lnTo>
                    <a:lnTo>
                      <a:pt x="288878" y="8418"/>
                    </a:lnTo>
                    <a:lnTo>
                      <a:pt x="277991" y="14649"/>
                    </a:lnTo>
                    <a:lnTo>
                      <a:pt x="267863" y="18154"/>
                    </a:lnTo>
                    <a:lnTo>
                      <a:pt x="257393" y="19221"/>
                    </a:lnTo>
                    <a:lnTo>
                      <a:pt x="249200" y="19018"/>
                    </a:lnTo>
                    <a:lnTo>
                      <a:pt x="245898" y="18712"/>
                    </a:lnTo>
                    <a:lnTo>
                      <a:pt x="218486" y="14887"/>
                    </a:lnTo>
                    <a:lnTo>
                      <a:pt x="187227" y="26815"/>
                    </a:lnTo>
                    <a:lnTo>
                      <a:pt x="155500" y="45495"/>
                    </a:lnTo>
                    <a:lnTo>
                      <a:pt x="126687" y="61925"/>
                    </a:lnTo>
                    <a:lnTo>
                      <a:pt x="94634" y="74684"/>
                    </a:lnTo>
                    <a:lnTo>
                      <a:pt x="51371" y="92729"/>
                    </a:lnTo>
                    <a:lnTo>
                      <a:pt x="14094" y="114880"/>
                    </a:lnTo>
                    <a:lnTo>
                      <a:pt x="0" y="139954"/>
                    </a:lnTo>
                    <a:lnTo>
                      <a:pt x="4630" y="156124"/>
                    </a:lnTo>
                    <a:lnTo>
                      <a:pt x="12970" y="173228"/>
                    </a:lnTo>
                    <a:lnTo>
                      <a:pt x="22375" y="190124"/>
                    </a:lnTo>
                    <a:lnTo>
                      <a:pt x="30198" y="205669"/>
                    </a:lnTo>
                    <a:lnTo>
                      <a:pt x="47782" y="251997"/>
                    </a:lnTo>
                    <a:lnTo>
                      <a:pt x="76762" y="289991"/>
                    </a:lnTo>
                    <a:lnTo>
                      <a:pt x="81704" y="291635"/>
                    </a:lnTo>
                    <a:lnTo>
                      <a:pt x="98684" y="291141"/>
                    </a:lnTo>
                    <a:lnTo>
                      <a:pt x="116232" y="284494"/>
                    </a:lnTo>
                    <a:lnTo>
                      <a:pt x="147838" y="266893"/>
                    </a:lnTo>
                    <a:lnTo>
                      <a:pt x="244945" y="227707"/>
                    </a:lnTo>
                    <a:lnTo>
                      <a:pt x="295945" y="199915"/>
                    </a:lnTo>
                    <a:lnTo>
                      <a:pt x="321759" y="167545"/>
                    </a:lnTo>
                    <a:lnTo>
                      <a:pt x="325236" y="160377"/>
                    </a:lnTo>
                    <a:lnTo>
                      <a:pt x="330199" y="155714"/>
                    </a:lnTo>
                    <a:lnTo>
                      <a:pt x="336670" y="152427"/>
                    </a:lnTo>
                    <a:lnTo>
                      <a:pt x="355190" y="145574"/>
                    </a:lnTo>
                    <a:lnTo>
                      <a:pt x="366123" y="140603"/>
                    </a:lnTo>
                    <a:lnTo>
                      <a:pt x="373646" y="134031"/>
                    </a:lnTo>
                    <a:lnTo>
                      <a:pt x="373936" y="125410"/>
                    </a:lnTo>
                    <a:lnTo>
                      <a:pt x="367388" y="120479"/>
                    </a:lnTo>
                    <a:lnTo>
                      <a:pt x="358046" y="122875"/>
                    </a:lnTo>
                    <a:lnTo>
                      <a:pt x="347582" y="128999"/>
                    </a:lnTo>
                    <a:lnTo>
                      <a:pt x="337665" y="135253"/>
                    </a:lnTo>
                    <a:lnTo>
                      <a:pt x="330028" y="137961"/>
                    </a:lnTo>
                    <a:lnTo>
                      <a:pt x="320690" y="139200"/>
                    </a:lnTo>
                    <a:lnTo>
                      <a:pt x="315073" y="137055"/>
                    </a:lnTo>
                    <a:lnTo>
                      <a:pt x="318597" y="129609"/>
                    </a:lnTo>
                    <a:lnTo>
                      <a:pt x="322293" y="125599"/>
                    </a:lnTo>
                    <a:lnTo>
                      <a:pt x="329958" y="123819"/>
                    </a:lnTo>
                    <a:lnTo>
                      <a:pt x="345298" y="117961"/>
                    </a:lnTo>
                    <a:lnTo>
                      <a:pt x="356219" y="112971"/>
                    </a:lnTo>
                    <a:lnTo>
                      <a:pt x="363920" y="106779"/>
                    </a:lnTo>
                    <a:lnTo>
                      <a:pt x="364711" y="99222"/>
                    </a:lnTo>
                    <a:lnTo>
                      <a:pt x="357693" y="95327"/>
                    </a:lnTo>
                    <a:lnTo>
                      <a:pt x="346403" y="98048"/>
                    </a:lnTo>
                    <a:lnTo>
                      <a:pt x="333801" y="104098"/>
                    </a:lnTo>
                    <a:lnTo>
                      <a:pt x="312765" y="115745"/>
                    </a:lnTo>
                    <a:lnTo>
                      <a:pt x="301791" y="112301"/>
                    </a:lnTo>
                    <a:lnTo>
                      <a:pt x="305990" y="105159"/>
                    </a:lnTo>
                    <a:lnTo>
                      <a:pt x="314388" y="98762"/>
                    </a:lnTo>
                    <a:lnTo>
                      <a:pt x="319697" y="97369"/>
                    </a:lnTo>
                    <a:lnTo>
                      <a:pt x="333217" y="92504"/>
                    </a:lnTo>
                    <a:lnTo>
                      <a:pt x="342802" y="88258"/>
                    </a:lnTo>
                    <a:lnTo>
                      <a:pt x="350520" y="82236"/>
                    </a:lnTo>
                    <a:lnTo>
                      <a:pt x="353989" y="73684"/>
                    </a:lnTo>
                    <a:lnTo>
                      <a:pt x="349765" y="68713"/>
                    </a:lnTo>
                    <a:lnTo>
                      <a:pt x="338752" y="71410"/>
                    </a:lnTo>
                    <a:lnTo>
                      <a:pt x="325115" y="77961"/>
                    </a:lnTo>
                    <a:lnTo>
                      <a:pt x="308786" y="86814"/>
                    </a:lnTo>
                    <a:lnTo>
                      <a:pt x="303739" y="88762"/>
                    </a:lnTo>
                    <a:lnTo>
                      <a:pt x="294210" y="90259"/>
                    </a:lnTo>
                    <a:lnTo>
                      <a:pt x="289289" y="90144"/>
                    </a:lnTo>
                    <a:lnTo>
                      <a:pt x="292891" y="78982"/>
                    </a:lnTo>
                    <a:lnTo>
                      <a:pt x="307090" y="75098"/>
                    </a:lnTo>
                    <a:lnTo>
                      <a:pt x="322337" y="69049"/>
                    </a:lnTo>
                    <a:lnTo>
                      <a:pt x="333251" y="64039"/>
                    </a:lnTo>
                    <a:lnTo>
                      <a:pt x="341127" y="58210"/>
                    </a:lnTo>
                    <a:lnTo>
                      <a:pt x="342397" y="51664"/>
                    </a:lnTo>
                    <a:lnTo>
                      <a:pt x="335850" y="48789"/>
                    </a:lnTo>
                    <a:lnTo>
                      <a:pt x="324724" y="51877"/>
                    </a:lnTo>
                    <a:lnTo>
                      <a:pt x="312107" y="57908"/>
                    </a:lnTo>
                    <a:lnTo>
                      <a:pt x="296828" y="66145"/>
                    </a:lnTo>
                    <a:lnTo>
                      <a:pt x="288493" y="70009"/>
                    </a:lnTo>
                    <a:lnTo>
                      <a:pt x="283520" y="69328"/>
                    </a:lnTo>
                    <a:lnTo>
                      <a:pt x="278002" y="65814"/>
                    </a:lnTo>
                    <a:lnTo>
                      <a:pt x="282213" y="60161"/>
                    </a:lnTo>
                    <a:lnTo>
                      <a:pt x="290340" y="54633"/>
                    </a:lnTo>
                    <a:lnTo>
                      <a:pt x="296566" y="51496"/>
                    </a:lnTo>
                    <a:lnTo>
                      <a:pt x="306420" y="48196"/>
                    </a:lnTo>
                    <a:lnTo>
                      <a:pt x="316948" y="43911"/>
                    </a:lnTo>
                    <a:lnTo>
                      <a:pt x="324876" y="38113"/>
                    </a:lnTo>
                    <a:lnTo>
                      <a:pt x="326932" y="30272"/>
                    </a:lnTo>
                    <a:lnTo>
                      <a:pt x="321086" y="26161"/>
                    </a:lnTo>
                    <a:lnTo>
                      <a:pt x="309860" y="29405"/>
                    </a:lnTo>
                    <a:lnTo>
                      <a:pt x="296807" y="36250"/>
                    </a:lnTo>
                    <a:lnTo>
                      <a:pt x="282745" y="44512"/>
                    </a:lnTo>
                    <a:lnTo>
                      <a:pt x="275321" y="49423"/>
                    </a:lnTo>
                    <a:lnTo>
                      <a:pt x="267122" y="45936"/>
                    </a:lnTo>
                    <a:lnTo>
                      <a:pt x="271981" y="38973"/>
                    </a:lnTo>
                    <a:lnTo>
                      <a:pt x="279698" y="32586"/>
                    </a:lnTo>
                    <a:lnTo>
                      <a:pt x="285876" y="30931"/>
                    </a:lnTo>
                    <a:lnTo>
                      <a:pt x="301720" y="25117"/>
                    </a:lnTo>
                    <a:lnTo>
                      <a:pt x="312651" y="20146"/>
                    </a:lnTo>
                    <a:lnTo>
                      <a:pt x="320176" y="13574"/>
                    </a:lnTo>
                    <a:lnTo>
                      <a:pt x="320471" y="4953"/>
                    </a:lnTo>
                    <a:lnTo>
                      <a:pt x="31295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4" name="object 492">
                <a:extLst>
                  <a:ext uri="{FF2B5EF4-FFF2-40B4-BE49-F238E27FC236}">
                    <a16:creationId xmlns:a16="http://schemas.microsoft.com/office/drawing/2014/main" id="{EC165991-5185-3AD1-2323-70BC11D2FBC5}"/>
                  </a:ext>
                </a:extLst>
              </p:cNvPr>
              <p:cNvSpPr/>
              <p:nvPr/>
            </p:nvSpPr>
            <p:spPr>
              <a:xfrm>
                <a:off x="7586710" y="7093102"/>
                <a:ext cx="321945" cy="253365"/>
              </a:xfrm>
              <a:custGeom>
                <a:avLst/>
                <a:gdLst/>
                <a:ahLst/>
                <a:cxnLst/>
                <a:rect l="l" t="t" r="r" b="b"/>
                <a:pathLst>
                  <a:path w="321945" h="253365">
                    <a:moveTo>
                      <a:pt x="166392" y="0"/>
                    </a:moveTo>
                    <a:lnTo>
                      <a:pt x="145623" y="12748"/>
                    </a:lnTo>
                    <a:lnTo>
                      <a:pt x="135856" y="18411"/>
                    </a:lnTo>
                    <a:lnTo>
                      <a:pt x="126676" y="23140"/>
                    </a:lnTo>
                    <a:lnTo>
                      <a:pt x="94628" y="35895"/>
                    </a:lnTo>
                    <a:lnTo>
                      <a:pt x="51366" y="53940"/>
                    </a:lnTo>
                    <a:lnTo>
                      <a:pt x="14090" y="76093"/>
                    </a:lnTo>
                    <a:lnTo>
                      <a:pt x="0" y="101169"/>
                    </a:lnTo>
                    <a:lnTo>
                      <a:pt x="4629" y="117334"/>
                    </a:lnTo>
                    <a:lnTo>
                      <a:pt x="12969" y="134438"/>
                    </a:lnTo>
                    <a:lnTo>
                      <a:pt x="22371" y="151333"/>
                    </a:lnTo>
                    <a:lnTo>
                      <a:pt x="30187" y="166874"/>
                    </a:lnTo>
                    <a:lnTo>
                      <a:pt x="47776" y="213209"/>
                    </a:lnTo>
                    <a:lnTo>
                      <a:pt x="76751" y="251196"/>
                    </a:lnTo>
                    <a:lnTo>
                      <a:pt x="81693" y="252850"/>
                    </a:lnTo>
                    <a:lnTo>
                      <a:pt x="98675" y="252356"/>
                    </a:lnTo>
                    <a:lnTo>
                      <a:pt x="116225" y="245709"/>
                    </a:lnTo>
                    <a:lnTo>
                      <a:pt x="147827" y="228108"/>
                    </a:lnTo>
                    <a:lnTo>
                      <a:pt x="244934" y="188922"/>
                    </a:lnTo>
                    <a:lnTo>
                      <a:pt x="295934" y="161130"/>
                    </a:lnTo>
                    <a:lnTo>
                      <a:pt x="321749" y="128760"/>
                    </a:lnTo>
                    <a:lnTo>
                      <a:pt x="297330" y="136101"/>
                    </a:lnTo>
                    <a:lnTo>
                      <a:pt x="281462" y="141743"/>
                    </a:lnTo>
                    <a:lnTo>
                      <a:pt x="267188" y="148560"/>
                    </a:lnTo>
                    <a:lnTo>
                      <a:pt x="247552" y="159429"/>
                    </a:lnTo>
                    <a:lnTo>
                      <a:pt x="231927" y="167275"/>
                    </a:lnTo>
                    <a:lnTo>
                      <a:pt x="215646" y="173848"/>
                    </a:lnTo>
                    <a:lnTo>
                      <a:pt x="198962" y="179375"/>
                    </a:lnTo>
                    <a:lnTo>
                      <a:pt x="182130" y="184088"/>
                    </a:lnTo>
                    <a:lnTo>
                      <a:pt x="166560" y="189451"/>
                    </a:lnTo>
                    <a:lnTo>
                      <a:pt x="151155" y="195745"/>
                    </a:lnTo>
                    <a:lnTo>
                      <a:pt x="135400" y="200668"/>
                    </a:lnTo>
                    <a:lnTo>
                      <a:pt x="118781" y="201920"/>
                    </a:lnTo>
                    <a:lnTo>
                      <a:pt x="114352" y="201575"/>
                    </a:lnTo>
                    <a:lnTo>
                      <a:pt x="73418" y="169864"/>
                    </a:lnTo>
                    <a:lnTo>
                      <a:pt x="60609" y="141741"/>
                    </a:lnTo>
                    <a:lnTo>
                      <a:pt x="57312" y="134666"/>
                    </a:lnTo>
                    <a:lnTo>
                      <a:pt x="53631" y="127870"/>
                    </a:lnTo>
                    <a:lnTo>
                      <a:pt x="50214" y="118528"/>
                    </a:lnTo>
                    <a:lnTo>
                      <a:pt x="50073" y="108755"/>
                    </a:lnTo>
                    <a:lnTo>
                      <a:pt x="52305" y="99030"/>
                    </a:lnTo>
                    <a:lnTo>
                      <a:pt x="72001" y="64601"/>
                    </a:lnTo>
                    <a:lnTo>
                      <a:pt x="111954" y="44890"/>
                    </a:lnTo>
                    <a:lnTo>
                      <a:pt x="127214" y="39591"/>
                    </a:lnTo>
                    <a:lnTo>
                      <a:pt x="161152" y="12099"/>
                    </a:lnTo>
                    <a:lnTo>
                      <a:pt x="164022" y="6163"/>
                    </a:lnTo>
                    <a:lnTo>
                      <a:pt x="166392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5" name="object 493">
                <a:extLst>
                  <a:ext uri="{FF2B5EF4-FFF2-40B4-BE49-F238E27FC236}">
                    <a16:creationId xmlns:a16="http://schemas.microsoft.com/office/drawing/2014/main" id="{3EBBCBD2-B595-C94A-D2AF-2E5077092963}"/>
                  </a:ext>
                </a:extLst>
              </p:cNvPr>
              <p:cNvSpPr/>
              <p:nvPr/>
            </p:nvSpPr>
            <p:spPr>
              <a:xfrm>
                <a:off x="7617968" y="7135323"/>
                <a:ext cx="191135" cy="168910"/>
              </a:xfrm>
              <a:custGeom>
                <a:avLst/>
                <a:gdLst/>
                <a:ahLst/>
                <a:cxnLst/>
                <a:rect l="l" t="t" r="r" b="b"/>
                <a:pathLst>
                  <a:path w="191134" h="168909">
                    <a:moveTo>
                      <a:pt x="37058" y="82397"/>
                    </a:moveTo>
                    <a:lnTo>
                      <a:pt x="10274" y="63627"/>
                    </a:lnTo>
                    <a:lnTo>
                      <a:pt x="5029" y="65468"/>
                    </a:lnTo>
                    <a:lnTo>
                      <a:pt x="1955" y="69634"/>
                    </a:lnTo>
                    <a:lnTo>
                      <a:pt x="0" y="75552"/>
                    </a:lnTo>
                    <a:lnTo>
                      <a:pt x="3416" y="85115"/>
                    </a:lnTo>
                    <a:lnTo>
                      <a:pt x="13474" y="89395"/>
                    </a:lnTo>
                    <a:lnTo>
                      <a:pt x="22085" y="93065"/>
                    </a:lnTo>
                    <a:lnTo>
                      <a:pt x="32372" y="91948"/>
                    </a:lnTo>
                    <a:lnTo>
                      <a:pt x="35928" y="87147"/>
                    </a:lnTo>
                    <a:lnTo>
                      <a:pt x="37058" y="82397"/>
                    </a:lnTo>
                    <a:close/>
                  </a:path>
                  <a:path w="191134" h="168909">
                    <a:moveTo>
                      <a:pt x="92024" y="156972"/>
                    </a:moveTo>
                    <a:lnTo>
                      <a:pt x="86614" y="148234"/>
                    </a:lnTo>
                    <a:lnTo>
                      <a:pt x="80505" y="146354"/>
                    </a:lnTo>
                    <a:lnTo>
                      <a:pt x="70383" y="148932"/>
                    </a:lnTo>
                    <a:lnTo>
                      <a:pt x="69049" y="155727"/>
                    </a:lnTo>
                    <a:lnTo>
                      <a:pt x="70535" y="160616"/>
                    </a:lnTo>
                    <a:lnTo>
                      <a:pt x="72339" y="166522"/>
                    </a:lnTo>
                    <a:lnTo>
                      <a:pt x="78498" y="168605"/>
                    </a:lnTo>
                    <a:lnTo>
                      <a:pt x="87680" y="162839"/>
                    </a:lnTo>
                    <a:lnTo>
                      <a:pt x="92024" y="156972"/>
                    </a:lnTo>
                    <a:close/>
                  </a:path>
                  <a:path w="191134" h="168909">
                    <a:moveTo>
                      <a:pt x="181178" y="16421"/>
                    </a:moveTo>
                    <a:lnTo>
                      <a:pt x="178574" y="9982"/>
                    </a:lnTo>
                    <a:lnTo>
                      <a:pt x="174396" y="5257"/>
                    </a:lnTo>
                    <a:lnTo>
                      <a:pt x="168884" y="1549"/>
                    </a:lnTo>
                    <a:lnTo>
                      <a:pt x="162775" y="0"/>
                    </a:lnTo>
                    <a:lnTo>
                      <a:pt x="156794" y="1739"/>
                    </a:lnTo>
                    <a:lnTo>
                      <a:pt x="150304" y="6045"/>
                    </a:lnTo>
                    <a:lnTo>
                      <a:pt x="147561" y="16167"/>
                    </a:lnTo>
                    <a:lnTo>
                      <a:pt x="149694" y="23520"/>
                    </a:lnTo>
                    <a:lnTo>
                      <a:pt x="153098" y="29032"/>
                    </a:lnTo>
                    <a:lnTo>
                      <a:pt x="158597" y="32067"/>
                    </a:lnTo>
                    <a:lnTo>
                      <a:pt x="165087" y="32893"/>
                    </a:lnTo>
                    <a:lnTo>
                      <a:pt x="171475" y="31762"/>
                    </a:lnTo>
                    <a:lnTo>
                      <a:pt x="177419" y="28143"/>
                    </a:lnTo>
                    <a:lnTo>
                      <a:pt x="180721" y="22758"/>
                    </a:lnTo>
                    <a:lnTo>
                      <a:pt x="181178" y="16421"/>
                    </a:lnTo>
                    <a:close/>
                  </a:path>
                  <a:path w="191134" h="168909">
                    <a:moveTo>
                      <a:pt x="190868" y="98412"/>
                    </a:moveTo>
                    <a:lnTo>
                      <a:pt x="186512" y="85953"/>
                    </a:lnTo>
                    <a:lnTo>
                      <a:pt x="178155" y="84416"/>
                    </a:lnTo>
                    <a:lnTo>
                      <a:pt x="164934" y="89166"/>
                    </a:lnTo>
                    <a:lnTo>
                      <a:pt x="162445" y="96748"/>
                    </a:lnTo>
                    <a:lnTo>
                      <a:pt x="169583" y="108686"/>
                    </a:lnTo>
                    <a:lnTo>
                      <a:pt x="176987" y="113093"/>
                    </a:lnTo>
                    <a:lnTo>
                      <a:pt x="183070" y="109321"/>
                    </a:lnTo>
                    <a:lnTo>
                      <a:pt x="188264" y="106095"/>
                    </a:lnTo>
                    <a:lnTo>
                      <a:pt x="190868" y="9841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6" name="object 494">
                <a:extLst>
                  <a:ext uri="{FF2B5EF4-FFF2-40B4-BE49-F238E27FC236}">
                    <a16:creationId xmlns:a16="http://schemas.microsoft.com/office/drawing/2014/main" id="{A8693E79-1A98-6178-47DA-B336D9551AFC}"/>
                  </a:ext>
                </a:extLst>
              </p:cNvPr>
              <p:cNvSpPr/>
              <p:nvPr/>
            </p:nvSpPr>
            <p:spPr>
              <a:xfrm>
                <a:off x="7805826" y="7095114"/>
                <a:ext cx="62230" cy="113030"/>
              </a:xfrm>
              <a:custGeom>
                <a:avLst/>
                <a:gdLst/>
                <a:ahLst/>
                <a:cxnLst/>
                <a:rect l="l" t="t" r="r" b="b"/>
                <a:pathLst>
                  <a:path w="62229" h="113029">
                    <a:moveTo>
                      <a:pt x="42468" y="65824"/>
                    </a:moveTo>
                    <a:lnTo>
                      <a:pt x="23850" y="15608"/>
                    </a:lnTo>
                    <a:lnTo>
                      <a:pt x="6324" y="0"/>
                    </a:lnTo>
                    <a:lnTo>
                      <a:pt x="1257" y="3276"/>
                    </a:lnTo>
                    <a:lnTo>
                      <a:pt x="0" y="11874"/>
                    </a:lnTo>
                    <a:lnTo>
                      <a:pt x="1892" y="22352"/>
                    </a:lnTo>
                    <a:lnTo>
                      <a:pt x="20320" y="55880"/>
                    </a:lnTo>
                    <a:lnTo>
                      <a:pt x="39128" y="77190"/>
                    </a:lnTo>
                    <a:lnTo>
                      <a:pt x="42151" y="74917"/>
                    </a:lnTo>
                    <a:lnTo>
                      <a:pt x="42468" y="65824"/>
                    </a:lnTo>
                    <a:close/>
                  </a:path>
                  <a:path w="62229" h="113029">
                    <a:moveTo>
                      <a:pt x="61912" y="105549"/>
                    </a:moveTo>
                    <a:lnTo>
                      <a:pt x="59905" y="89204"/>
                    </a:lnTo>
                    <a:lnTo>
                      <a:pt x="51435" y="86753"/>
                    </a:lnTo>
                    <a:lnTo>
                      <a:pt x="40208" y="94945"/>
                    </a:lnTo>
                    <a:lnTo>
                      <a:pt x="39763" y="100469"/>
                    </a:lnTo>
                    <a:lnTo>
                      <a:pt x="46062" y="108470"/>
                    </a:lnTo>
                    <a:lnTo>
                      <a:pt x="49707" y="112649"/>
                    </a:lnTo>
                    <a:lnTo>
                      <a:pt x="53238" y="112674"/>
                    </a:lnTo>
                    <a:lnTo>
                      <a:pt x="56769" y="112699"/>
                    </a:lnTo>
                    <a:lnTo>
                      <a:pt x="61912" y="105549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7" name="object 495">
                <a:extLst>
                  <a:ext uri="{FF2B5EF4-FFF2-40B4-BE49-F238E27FC236}">
                    <a16:creationId xmlns:a16="http://schemas.microsoft.com/office/drawing/2014/main" id="{63D11722-551B-CABD-2652-3114A0A13009}"/>
                  </a:ext>
                </a:extLst>
              </p:cNvPr>
              <p:cNvSpPr/>
              <p:nvPr/>
            </p:nvSpPr>
            <p:spPr>
              <a:xfrm>
                <a:off x="7510430" y="6877026"/>
                <a:ext cx="374650" cy="285750"/>
              </a:xfrm>
              <a:custGeom>
                <a:avLst/>
                <a:gdLst/>
                <a:ahLst/>
                <a:cxnLst/>
                <a:rect l="l" t="t" r="r" b="b"/>
                <a:pathLst>
                  <a:path w="374650" h="285750">
                    <a:moveTo>
                      <a:pt x="316403" y="0"/>
                    </a:moveTo>
                    <a:lnTo>
                      <a:pt x="304875" y="2051"/>
                    </a:lnTo>
                    <a:lnTo>
                      <a:pt x="292130" y="7802"/>
                    </a:lnTo>
                    <a:lnTo>
                      <a:pt x="281090" y="13752"/>
                    </a:lnTo>
                    <a:lnTo>
                      <a:pt x="270871" y="17003"/>
                    </a:lnTo>
                    <a:lnTo>
                      <a:pt x="260374" y="17806"/>
                    </a:lnTo>
                    <a:lnTo>
                      <a:pt x="252186" y="17394"/>
                    </a:lnTo>
                    <a:lnTo>
                      <a:pt x="248892" y="16998"/>
                    </a:lnTo>
                    <a:lnTo>
                      <a:pt x="221590" y="12480"/>
                    </a:lnTo>
                    <a:lnTo>
                      <a:pt x="190038" y="23611"/>
                    </a:lnTo>
                    <a:lnTo>
                      <a:pt x="157847" y="41480"/>
                    </a:lnTo>
                    <a:lnTo>
                      <a:pt x="128624" y="57175"/>
                    </a:lnTo>
                    <a:lnTo>
                      <a:pt x="96259" y="69113"/>
                    </a:lnTo>
                    <a:lnTo>
                      <a:pt x="52552" y="86054"/>
                    </a:lnTo>
                    <a:lnTo>
                      <a:pt x="14724" y="107251"/>
                    </a:lnTo>
                    <a:lnTo>
                      <a:pt x="0" y="131958"/>
                    </a:lnTo>
                    <a:lnTo>
                      <a:pt x="4220" y="148238"/>
                    </a:lnTo>
                    <a:lnTo>
                      <a:pt x="12123" y="165549"/>
                    </a:lnTo>
                    <a:lnTo>
                      <a:pt x="21093" y="182679"/>
                    </a:lnTo>
                    <a:lnTo>
                      <a:pt x="28512" y="198417"/>
                    </a:lnTo>
                    <a:lnTo>
                      <a:pt x="44917" y="245179"/>
                    </a:lnTo>
                    <a:lnTo>
                      <a:pt x="72929" y="283891"/>
                    </a:lnTo>
                    <a:lnTo>
                      <a:pt x="77819" y="285671"/>
                    </a:lnTo>
                    <a:lnTo>
                      <a:pt x="94807" y="285609"/>
                    </a:lnTo>
                    <a:lnTo>
                      <a:pt x="112521" y="279408"/>
                    </a:lnTo>
                    <a:lnTo>
                      <a:pt x="144561" y="262614"/>
                    </a:lnTo>
                    <a:lnTo>
                      <a:pt x="242636" y="225908"/>
                    </a:lnTo>
                    <a:lnTo>
                      <a:pt x="294325" y="199421"/>
                    </a:lnTo>
                    <a:lnTo>
                      <a:pt x="320953" y="167716"/>
                    </a:lnTo>
                    <a:lnTo>
                      <a:pt x="324614" y="160637"/>
                    </a:lnTo>
                    <a:lnTo>
                      <a:pt x="329694" y="156100"/>
                    </a:lnTo>
                    <a:lnTo>
                      <a:pt x="336246" y="152978"/>
                    </a:lnTo>
                    <a:lnTo>
                      <a:pt x="354933" y="146598"/>
                    </a:lnTo>
                    <a:lnTo>
                      <a:pt x="365986" y="141907"/>
                    </a:lnTo>
                    <a:lnTo>
                      <a:pt x="373673" y="135529"/>
                    </a:lnTo>
                    <a:lnTo>
                      <a:pt x="374187" y="126922"/>
                    </a:lnTo>
                    <a:lnTo>
                      <a:pt x="367762" y="121825"/>
                    </a:lnTo>
                    <a:lnTo>
                      <a:pt x="358360" y="123985"/>
                    </a:lnTo>
                    <a:lnTo>
                      <a:pt x="347742" y="129843"/>
                    </a:lnTo>
                    <a:lnTo>
                      <a:pt x="337665" y="135843"/>
                    </a:lnTo>
                    <a:lnTo>
                      <a:pt x="329967" y="138352"/>
                    </a:lnTo>
                    <a:lnTo>
                      <a:pt x="320604" y="139352"/>
                    </a:lnTo>
                    <a:lnTo>
                      <a:pt x="315043" y="137064"/>
                    </a:lnTo>
                    <a:lnTo>
                      <a:pt x="318754" y="129707"/>
                    </a:lnTo>
                    <a:lnTo>
                      <a:pt x="322555" y="125801"/>
                    </a:lnTo>
                    <a:lnTo>
                      <a:pt x="330262" y="124210"/>
                    </a:lnTo>
                    <a:lnTo>
                      <a:pt x="345741" y="118749"/>
                    </a:lnTo>
                    <a:lnTo>
                      <a:pt x="356784" y="114036"/>
                    </a:lnTo>
                    <a:lnTo>
                      <a:pt x="364640" y="108041"/>
                    </a:lnTo>
                    <a:lnTo>
                      <a:pt x="365622" y="100504"/>
                    </a:lnTo>
                    <a:lnTo>
                      <a:pt x="358710" y="96432"/>
                    </a:lnTo>
                    <a:lnTo>
                      <a:pt x="347355" y="98866"/>
                    </a:lnTo>
                    <a:lnTo>
                      <a:pt x="334603" y="104593"/>
                    </a:lnTo>
                    <a:lnTo>
                      <a:pt x="313278" y="115707"/>
                    </a:lnTo>
                    <a:lnTo>
                      <a:pt x="302399" y="111980"/>
                    </a:lnTo>
                    <a:lnTo>
                      <a:pt x="306775" y="104943"/>
                    </a:lnTo>
                    <a:lnTo>
                      <a:pt x="315330" y="98765"/>
                    </a:lnTo>
                    <a:lnTo>
                      <a:pt x="320670" y="97509"/>
                    </a:lnTo>
                    <a:lnTo>
                      <a:pt x="334316" y="92990"/>
                    </a:lnTo>
                    <a:lnTo>
                      <a:pt x="344009" y="88990"/>
                    </a:lnTo>
                    <a:lnTo>
                      <a:pt x="351877" y="83165"/>
                    </a:lnTo>
                    <a:lnTo>
                      <a:pt x="355559" y="74703"/>
                    </a:lnTo>
                    <a:lnTo>
                      <a:pt x="351460" y="69631"/>
                    </a:lnTo>
                    <a:lnTo>
                      <a:pt x="340383" y="72048"/>
                    </a:lnTo>
                    <a:lnTo>
                      <a:pt x="326583" y="78248"/>
                    </a:lnTo>
                    <a:lnTo>
                      <a:pt x="310042" y="86682"/>
                    </a:lnTo>
                    <a:lnTo>
                      <a:pt x="304943" y="88504"/>
                    </a:lnTo>
                    <a:lnTo>
                      <a:pt x="295373" y="89750"/>
                    </a:lnTo>
                    <a:lnTo>
                      <a:pt x="290451" y="89509"/>
                    </a:lnTo>
                    <a:lnTo>
                      <a:pt x="294336" y="78452"/>
                    </a:lnTo>
                    <a:lnTo>
                      <a:pt x="308639" y="74923"/>
                    </a:lnTo>
                    <a:lnTo>
                      <a:pt x="324037" y="69265"/>
                    </a:lnTo>
                    <a:lnTo>
                      <a:pt x="335072" y="64532"/>
                    </a:lnTo>
                    <a:lnTo>
                      <a:pt x="343089" y="58907"/>
                    </a:lnTo>
                    <a:lnTo>
                      <a:pt x="344523" y="52400"/>
                    </a:lnTo>
                    <a:lnTo>
                      <a:pt x="338055" y="49356"/>
                    </a:lnTo>
                    <a:lnTo>
                      <a:pt x="326856" y="52160"/>
                    </a:lnTo>
                    <a:lnTo>
                      <a:pt x="314090" y="57869"/>
                    </a:lnTo>
                    <a:lnTo>
                      <a:pt x="298608" y="65719"/>
                    </a:lnTo>
                    <a:lnTo>
                      <a:pt x="290169" y="69363"/>
                    </a:lnTo>
                    <a:lnTo>
                      <a:pt x="285226" y="68557"/>
                    </a:lnTo>
                    <a:lnTo>
                      <a:pt x="279795" y="64903"/>
                    </a:lnTo>
                    <a:lnTo>
                      <a:pt x="284148" y="59358"/>
                    </a:lnTo>
                    <a:lnTo>
                      <a:pt x="292412" y="54041"/>
                    </a:lnTo>
                    <a:lnTo>
                      <a:pt x="298713" y="51071"/>
                    </a:lnTo>
                    <a:lnTo>
                      <a:pt x="308646" y="48019"/>
                    </a:lnTo>
                    <a:lnTo>
                      <a:pt x="319279" y="44001"/>
                    </a:lnTo>
                    <a:lnTo>
                      <a:pt x="327354" y="38403"/>
                    </a:lnTo>
                    <a:lnTo>
                      <a:pt x="329613" y="30610"/>
                    </a:lnTo>
                    <a:lnTo>
                      <a:pt x="323871" y="26354"/>
                    </a:lnTo>
                    <a:lnTo>
                      <a:pt x="312566" y="29313"/>
                    </a:lnTo>
                    <a:lnTo>
                      <a:pt x="299344" y="35824"/>
                    </a:lnTo>
                    <a:lnTo>
                      <a:pt x="285080" y="43730"/>
                    </a:lnTo>
                    <a:lnTo>
                      <a:pt x="277530" y="48453"/>
                    </a:lnTo>
                    <a:lnTo>
                      <a:pt x="269426" y="44757"/>
                    </a:lnTo>
                    <a:lnTo>
                      <a:pt x="274452" y="37919"/>
                    </a:lnTo>
                    <a:lnTo>
                      <a:pt x="282326" y="31731"/>
                    </a:lnTo>
                    <a:lnTo>
                      <a:pt x="288556" y="30234"/>
                    </a:lnTo>
                    <a:lnTo>
                      <a:pt x="304538" y="24822"/>
                    </a:lnTo>
                    <a:lnTo>
                      <a:pt x="315593" y="20130"/>
                    </a:lnTo>
                    <a:lnTo>
                      <a:pt x="323281" y="13753"/>
                    </a:lnTo>
                    <a:lnTo>
                      <a:pt x="323791" y="5145"/>
                    </a:lnTo>
                    <a:lnTo>
                      <a:pt x="316403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8" name="object 496">
                <a:extLst>
                  <a:ext uri="{FF2B5EF4-FFF2-40B4-BE49-F238E27FC236}">
                    <a16:creationId xmlns:a16="http://schemas.microsoft.com/office/drawing/2014/main" id="{D0FB3E39-7A1F-AFF7-4A5E-BA11D74D410F}"/>
                  </a:ext>
                </a:extLst>
              </p:cNvPr>
              <p:cNvSpPr/>
              <p:nvPr/>
            </p:nvSpPr>
            <p:spPr>
              <a:xfrm>
                <a:off x="7510435" y="6912070"/>
                <a:ext cx="321310" cy="250825"/>
              </a:xfrm>
              <a:custGeom>
                <a:avLst/>
                <a:gdLst/>
                <a:ahLst/>
                <a:cxnLst/>
                <a:rect l="l" t="t" r="r" b="b"/>
                <a:pathLst>
                  <a:path w="321309" h="250825">
                    <a:moveTo>
                      <a:pt x="168916" y="0"/>
                    </a:moveTo>
                    <a:lnTo>
                      <a:pt x="147826" y="12222"/>
                    </a:lnTo>
                    <a:lnTo>
                      <a:pt x="137916" y="17637"/>
                    </a:lnTo>
                    <a:lnTo>
                      <a:pt x="128613" y="22135"/>
                    </a:lnTo>
                    <a:lnTo>
                      <a:pt x="96255" y="34072"/>
                    </a:lnTo>
                    <a:lnTo>
                      <a:pt x="52550" y="51010"/>
                    </a:lnTo>
                    <a:lnTo>
                      <a:pt x="14724" y="72206"/>
                    </a:lnTo>
                    <a:lnTo>
                      <a:pt x="0" y="96918"/>
                    </a:lnTo>
                    <a:lnTo>
                      <a:pt x="4216" y="113198"/>
                    </a:lnTo>
                    <a:lnTo>
                      <a:pt x="12120" y="130507"/>
                    </a:lnTo>
                    <a:lnTo>
                      <a:pt x="21091" y="147634"/>
                    </a:lnTo>
                    <a:lnTo>
                      <a:pt x="28512" y="163366"/>
                    </a:lnTo>
                    <a:lnTo>
                      <a:pt x="44916" y="210133"/>
                    </a:lnTo>
                    <a:lnTo>
                      <a:pt x="72919" y="248851"/>
                    </a:lnTo>
                    <a:lnTo>
                      <a:pt x="77819" y="250620"/>
                    </a:lnTo>
                    <a:lnTo>
                      <a:pt x="94806" y="250560"/>
                    </a:lnTo>
                    <a:lnTo>
                      <a:pt x="112517" y="244362"/>
                    </a:lnTo>
                    <a:lnTo>
                      <a:pt x="144561" y="227574"/>
                    </a:lnTo>
                    <a:lnTo>
                      <a:pt x="242632" y="190868"/>
                    </a:lnTo>
                    <a:lnTo>
                      <a:pt x="294324" y="164381"/>
                    </a:lnTo>
                    <a:lnTo>
                      <a:pt x="320953" y="132676"/>
                    </a:lnTo>
                    <a:lnTo>
                      <a:pt x="296352" y="139393"/>
                    </a:lnTo>
                    <a:lnTo>
                      <a:pt x="280343" y="144629"/>
                    </a:lnTo>
                    <a:lnTo>
                      <a:pt x="265899" y="151082"/>
                    </a:lnTo>
                    <a:lnTo>
                      <a:pt x="245992" y="161450"/>
                    </a:lnTo>
                    <a:lnTo>
                      <a:pt x="230174" y="168895"/>
                    </a:lnTo>
                    <a:lnTo>
                      <a:pt x="213731" y="175052"/>
                    </a:lnTo>
                    <a:lnTo>
                      <a:pt x="196912" y="180156"/>
                    </a:lnTo>
                    <a:lnTo>
                      <a:pt x="179963" y="184444"/>
                    </a:lnTo>
                    <a:lnTo>
                      <a:pt x="164261" y="189405"/>
                    </a:lnTo>
                    <a:lnTo>
                      <a:pt x="148702" y="195301"/>
                    </a:lnTo>
                    <a:lnTo>
                      <a:pt x="132829" y="199821"/>
                    </a:lnTo>
                    <a:lnTo>
                      <a:pt x="116184" y="200653"/>
                    </a:lnTo>
                    <a:lnTo>
                      <a:pt x="111766" y="200192"/>
                    </a:lnTo>
                    <a:lnTo>
                      <a:pt x="71648" y="167454"/>
                    </a:lnTo>
                    <a:lnTo>
                      <a:pt x="59564" y="139012"/>
                    </a:lnTo>
                    <a:lnTo>
                      <a:pt x="56449" y="131859"/>
                    </a:lnTo>
                    <a:lnTo>
                      <a:pt x="52940" y="124980"/>
                    </a:lnTo>
                    <a:lnTo>
                      <a:pt x="49760" y="115547"/>
                    </a:lnTo>
                    <a:lnTo>
                      <a:pt x="49867" y="105771"/>
                    </a:lnTo>
                    <a:lnTo>
                      <a:pt x="72907" y="62185"/>
                    </a:lnTo>
                    <a:lnTo>
                      <a:pt x="113353" y="43498"/>
                    </a:lnTo>
                    <a:lnTo>
                      <a:pt x="128742" y="38587"/>
                    </a:lnTo>
                    <a:lnTo>
                      <a:pt x="163368" y="11964"/>
                    </a:lnTo>
                    <a:lnTo>
                      <a:pt x="166390" y="6102"/>
                    </a:lnTo>
                    <a:lnTo>
                      <a:pt x="168916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89" name="object 497">
                <a:extLst>
                  <a:ext uri="{FF2B5EF4-FFF2-40B4-BE49-F238E27FC236}">
                    <a16:creationId xmlns:a16="http://schemas.microsoft.com/office/drawing/2014/main" id="{84B0DC05-C355-C60E-7256-80A75B768E6E}"/>
                  </a:ext>
                </a:extLst>
              </p:cNvPr>
              <p:cNvSpPr/>
              <p:nvPr/>
            </p:nvSpPr>
            <p:spPr>
              <a:xfrm>
                <a:off x="7541260" y="6954983"/>
                <a:ext cx="190500" cy="167005"/>
              </a:xfrm>
              <a:custGeom>
                <a:avLst/>
                <a:gdLst/>
                <a:ahLst/>
                <a:cxnLst/>
                <a:rect l="l" t="t" r="r" b="b"/>
                <a:pathLst>
                  <a:path w="190500" h="167004">
                    <a:moveTo>
                      <a:pt x="36880" y="79184"/>
                    </a:moveTo>
                    <a:lnTo>
                      <a:pt x="10579" y="59728"/>
                    </a:lnTo>
                    <a:lnTo>
                      <a:pt x="5283" y="61442"/>
                    </a:lnTo>
                    <a:lnTo>
                      <a:pt x="2108" y="65532"/>
                    </a:lnTo>
                    <a:lnTo>
                      <a:pt x="0" y="71386"/>
                    </a:lnTo>
                    <a:lnTo>
                      <a:pt x="3175" y="81051"/>
                    </a:lnTo>
                    <a:lnTo>
                      <a:pt x="13131" y="85585"/>
                    </a:lnTo>
                    <a:lnTo>
                      <a:pt x="21640" y="89458"/>
                    </a:lnTo>
                    <a:lnTo>
                      <a:pt x="31953" y="88620"/>
                    </a:lnTo>
                    <a:lnTo>
                      <a:pt x="35623" y="83896"/>
                    </a:lnTo>
                    <a:lnTo>
                      <a:pt x="36880" y="79184"/>
                    </a:lnTo>
                    <a:close/>
                  </a:path>
                  <a:path w="190500" h="167004">
                    <a:moveTo>
                      <a:pt x="89916" y="155130"/>
                    </a:moveTo>
                    <a:lnTo>
                      <a:pt x="84734" y="146253"/>
                    </a:lnTo>
                    <a:lnTo>
                      <a:pt x="78689" y="144233"/>
                    </a:lnTo>
                    <a:lnTo>
                      <a:pt x="68503" y="146545"/>
                    </a:lnTo>
                    <a:lnTo>
                      <a:pt x="66992" y="153301"/>
                    </a:lnTo>
                    <a:lnTo>
                      <a:pt x="68351" y="158216"/>
                    </a:lnTo>
                    <a:lnTo>
                      <a:pt x="70002" y="164172"/>
                    </a:lnTo>
                    <a:lnTo>
                      <a:pt x="76123" y="166420"/>
                    </a:lnTo>
                    <a:lnTo>
                      <a:pt x="85445" y="160883"/>
                    </a:lnTo>
                    <a:lnTo>
                      <a:pt x="89916" y="155130"/>
                    </a:lnTo>
                    <a:close/>
                  </a:path>
                  <a:path w="190500" h="167004">
                    <a:moveTo>
                      <a:pt x="182626" y="16891"/>
                    </a:moveTo>
                    <a:lnTo>
                      <a:pt x="180187" y="10375"/>
                    </a:lnTo>
                    <a:lnTo>
                      <a:pt x="176136" y="5562"/>
                    </a:lnTo>
                    <a:lnTo>
                      <a:pt x="170726" y="1714"/>
                    </a:lnTo>
                    <a:lnTo>
                      <a:pt x="164655" y="0"/>
                    </a:lnTo>
                    <a:lnTo>
                      <a:pt x="158623" y="1587"/>
                    </a:lnTo>
                    <a:lnTo>
                      <a:pt x="152031" y="5727"/>
                    </a:lnTo>
                    <a:lnTo>
                      <a:pt x="149021" y="15786"/>
                    </a:lnTo>
                    <a:lnTo>
                      <a:pt x="150977" y="23202"/>
                    </a:lnTo>
                    <a:lnTo>
                      <a:pt x="154228" y="28778"/>
                    </a:lnTo>
                    <a:lnTo>
                      <a:pt x="159651" y="31965"/>
                    </a:lnTo>
                    <a:lnTo>
                      <a:pt x="166128" y="32956"/>
                    </a:lnTo>
                    <a:lnTo>
                      <a:pt x="172529" y="31978"/>
                    </a:lnTo>
                    <a:lnTo>
                      <a:pt x="178562" y="28511"/>
                    </a:lnTo>
                    <a:lnTo>
                      <a:pt x="182003" y="23202"/>
                    </a:lnTo>
                    <a:lnTo>
                      <a:pt x="182626" y="16891"/>
                    </a:lnTo>
                    <a:close/>
                  </a:path>
                  <a:path w="190500" h="167004">
                    <a:moveTo>
                      <a:pt x="190233" y="99098"/>
                    </a:moveTo>
                    <a:lnTo>
                      <a:pt x="186194" y="86537"/>
                    </a:lnTo>
                    <a:lnTo>
                      <a:pt x="177876" y="84785"/>
                    </a:lnTo>
                    <a:lnTo>
                      <a:pt x="164541" y="89192"/>
                    </a:lnTo>
                    <a:lnTo>
                      <a:pt x="161861" y="96723"/>
                    </a:lnTo>
                    <a:lnTo>
                      <a:pt x="168694" y="108826"/>
                    </a:lnTo>
                    <a:lnTo>
                      <a:pt x="175983" y="113423"/>
                    </a:lnTo>
                    <a:lnTo>
                      <a:pt x="182156" y="109804"/>
                    </a:lnTo>
                    <a:lnTo>
                      <a:pt x="187426" y="106718"/>
                    </a:lnTo>
                    <a:lnTo>
                      <a:pt x="190233" y="99098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0" name="object 498">
                <a:extLst>
                  <a:ext uri="{FF2B5EF4-FFF2-40B4-BE49-F238E27FC236}">
                    <a16:creationId xmlns:a16="http://schemas.microsoft.com/office/drawing/2014/main" id="{82BCB8A6-8474-02A3-1A41-F1B9D0E235AF}"/>
                  </a:ext>
                </a:extLst>
              </p:cNvPr>
              <p:cNvSpPr/>
              <p:nvPr/>
            </p:nvSpPr>
            <p:spPr>
              <a:xfrm>
                <a:off x="7731696" y="6915600"/>
                <a:ext cx="59690" cy="114300"/>
              </a:xfrm>
              <a:custGeom>
                <a:avLst/>
                <a:gdLst/>
                <a:ahLst/>
                <a:cxnLst/>
                <a:rect l="l" t="t" r="r" b="b"/>
                <a:pathLst>
                  <a:path w="59690" h="114300">
                    <a:moveTo>
                      <a:pt x="41084" y="66700"/>
                    </a:moveTo>
                    <a:lnTo>
                      <a:pt x="23749" y="16040"/>
                    </a:lnTo>
                    <a:lnTo>
                      <a:pt x="6629" y="0"/>
                    </a:lnTo>
                    <a:lnTo>
                      <a:pt x="1473" y="3136"/>
                    </a:lnTo>
                    <a:lnTo>
                      <a:pt x="0" y="11709"/>
                    </a:lnTo>
                    <a:lnTo>
                      <a:pt x="1638" y="22225"/>
                    </a:lnTo>
                    <a:lnTo>
                      <a:pt x="19202" y="56210"/>
                    </a:lnTo>
                    <a:lnTo>
                      <a:pt x="37465" y="77990"/>
                    </a:lnTo>
                    <a:lnTo>
                      <a:pt x="40551" y="75780"/>
                    </a:lnTo>
                    <a:lnTo>
                      <a:pt x="41084" y="66700"/>
                    </a:lnTo>
                    <a:close/>
                  </a:path>
                  <a:path w="59690" h="114300">
                    <a:moveTo>
                      <a:pt x="59512" y="106921"/>
                    </a:moveTo>
                    <a:lnTo>
                      <a:pt x="57924" y="90525"/>
                    </a:lnTo>
                    <a:lnTo>
                      <a:pt x="49530" y="87858"/>
                    </a:lnTo>
                    <a:lnTo>
                      <a:pt x="38087" y="95770"/>
                    </a:lnTo>
                    <a:lnTo>
                      <a:pt x="37503" y="101269"/>
                    </a:lnTo>
                    <a:lnTo>
                      <a:pt x="43586" y="109423"/>
                    </a:lnTo>
                    <a:lnTo>
                      <a:pt x="47155" y="113703"/>
                    </a:lnTo>
                    <a:lnTo>
                      <a:pt x="50673" y="113817"/>
                    </a:lnTo>
                    <a:lnTo>
                      <a:pt x="54190" y="113931"/>
                    </a:lnTo>
                    <a:lnTo>
                      <a:pt x="59512" y="106921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91" name="object 499">
                <a:extLst>
                  <a:ext uri="{FF2B5EF4-FFF2-40B4-BE49-F238E27FC236}">
                    <a16:creationId xmlns:a16="http://schemas.microsoft.com/office/drawing/2014/main" id="{1EB27B06-B8E7-5616-BFEE-FDD15768973A}"/>
                  </a:ext>
                </a:extLst>
              </p:cNvPr>
              <p:cNvPicPr/>
              <p:nvPr/>
            </p:nvPicPr>
            <p:blipFill>
              <a:blip r:embed="rId258" cstate="print"/>
              <a:stretch>
                <a:fillRect/>
              </a:stretch>
            </p:blipFill>
            <p:spPr>
              <a:xfrm>
                <a:off x="7481029" y="6547768"/>
                <a:ext cx="296106" cy="224127"/>
              </a:xfrm>
              <a:prstGeom prst="rect">
                <a:avLst/>
              </a:prstGeom>
            </p:spPr>
          </p:pic>
          <p:sp>
            <p:nvSpPr>
              <p:cNvPr id="2392" name="object 500">
                <a:extLst>
                  <a:ext uri="{FF2B5EF4-FFF2-40B4-BE49-F238E27FC236}">
                    <a16:creationId xmlns:a16="http://schemas.microsoft.com/office/drawing/2014/main" id="{3AB34C2C-0FC0-7243-F684-296F26980D0A}"/>
                  </a:ext>
                </a:extLst>
              </p:cNvPr>
              <p:cNvSpPr/>
              <p:nvPr/>
            </p:nvSpPr>
            <p:spPr>
              <a:xfrm>
                <a:off x="7481028" y="6554686"/>
                <a:ext cx="294640" cy="219710"/>
              </a:xfrm>
              <a:custGeom>
                <a:avLst/>
                <a:gdLst/>
                <a:ahLst/>
                <a:cxnLst/>
                <a:rect l="l" t="t" r="r" b="b"/>
                <a:pathLst>
                  <a:path w="294640" h="219709">
                    <a:moveTo>
                      <a:pt x="198846" y="0"/>
                    </a:moveTo>
                    <a:lnTo>
                      <a:pt x="174170" y="4522"/>
                    </a:lnTo>
                    <a:lnTo>
                      <a:pt x="162692" y="6333"/>
                    </a:lnTo>
                    <a:lnTo>
                      <a:pt x="152125" y="7465"/>
                    </a:lnTo>
                    <a:lnTo>
                      <a:pt x="116625" y="7806"/>
                    </a:lnTo>
                    <a:lnTo>
                      <a:pt x="68401" y="9062"/>
                    </a:lnTo>
                    <a:lnTo>
                      <a:pt x="24396" y="16483"/>
                    </a:lnTo>
                    <a:lnTo>
                      <a:pt x="1553" y="35318"/>
                    </a:lnTo>
                    <a:lnTo>
                      <a:pt x="0" y="52556"/>
                    </a:lnTo>
                    <a:lnTo>
                      <a:pt x="1656" y="72069"/>
                    </a:lnTo>
                    <a:lnTo>
                      <a:pt x="4407" y="91777"/>
                    </a:lnTo>
                    <a:lnTo>
                      <a:pt x="6140" y="109598"/>
                    </a:lnTo>
                    <a:lnTo>
                      <a:pt x="5820" y="132571"/>
                    </a:lnTo>
                    <a:lnTo>
                      <a:pt x="5814" y="160597"/>
                    </a:lnTo>
                    <a:lnTo>
                      <a:pt x="9316" y="187680"/>
                    </a:lnTo>
                    <a:lnTo>
                      <a:pt x="40771" y="217726"/>
                    </a:lnTo>
                    <a:lnTo>
                      <a:pt x="61481" y="219302"/>
                    </a:lnTo>
                    <a:lnTo>
                      <a:pt x="82462" y="218098"/>
                    </a:lnTo>
                    <a:lnTo>
                      <a:pt x="100388" y="216244"/>
                    </a:lnTo>
                    <a:lnTo>
                      <a:pt x="138371" y="215313"/>
                    </a:lnTo>
                    <a:lnTo>
                      <a:pt x="192588" y="214940"/>
                    </a:lnTo>
                    <a:lnTo>
                      <a:pt x="247206" y="211633"/>
                    </a:lnTo>
                    <a:lnTo>
                      <a:pt x="286397" y="201899"/>
                    </a:lnTo>
                    <a:lnTo>
                      <a:pt x="294330" y="182245"/>
                    </a:lnTo>
                    <a:lnTo>
                      <a:pt x="283815" y="173822"/>
                    </a:lnTo>
                    <a:lnTo>
                      <a:pt x="266848" y="173706"/>
                    </a:lnTo>
                    <a:lnTo>
                      <a:pt x="217526" y="183167"/>
                    </a:lnTo>
                    <a:lnTo>
                      <a:pt x="199620" y="184894"/>
                    </a:lnTo>
                    <a:lnTo>
                      <a:pt x="181553" y="185154"/>
                    </a:lnTo>
                    <a:lnTo>
                      <a:pt x="163486" y="184262"/>
                    </a:lnTo>
                    <a:lnTo>
                      <a:pt x="145580" y="182538"/>
                    </a:lnTo>
                    <a:lnTo>
                      <a:pt x="128646" y="181901"/>
                    </a:lnTo>
                    <a:lnTo>
                      <a:pt x="78158" y="176130"/>
                    </a:lnTo>
                    <a:lnTo>
                      <a:pt x="49481" y="143787"/>
                    </a:lnTo>
                    <a:lnTo>
                      <a:pt x="44676" y="96769"/>
                    </a:lnTo>
                    <a:lnTo>
                      <a:pt x="44138" y="88755"/>
                    </a:lnTo>
                    <a:lnTo>
                      <a:pt x="43123" y="80866"/>
                    </a:lnTo>
                    <a:lnTo>
                      <a:pt x="43310" y="70626"/>
                    </a:lnTo>
                    <a:lnTo>
                      <a:pt x="46803" y="61193"/>
                    </a:lnTo>
                    <a:lnTo>
                      <a:pt x="84249" y="26954"/>
                    </a:lnTo>
                    <a:lnTo>
                      <a:pt x="113812" y="21758"/>
                    </a:lnTo>
                    <a:lnTo>
                      <a:pt x="129917" y="22873"/>
                    </a:lnTo>
                    <a:lnTo>
                      <a:pt x="146532" y="23453"/>
                    </a:lnTo>
                    <a:lnTo>
                      <a:pt x="183967" y="13733"/>
                    </a:lnTo>
                    <a:lnTo>
                      <a:pt x="194279" y="5036"/>
                    </a:lnTo>
                    <a:lnTo>
                      <a:pt x="198846" y="0"/>
                    </a:lnTo>
                    <a:close/>
                  </a:path>
                </a:pathLst>
              </a:custGeom>
              <a:solidFill>
                <a:srgbClr val="ECAC1F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3" name="object 501">
                <a:extLst>
                  <a:ext uri="{FF2B5EF4-FFF2-40B4-BE49-F238E27FC236}">
                    <a16:creationId xmlns:a16="http://schemas.microsoft.com/office/drawing/2014/main" id="{815AFB20-1FDE-2E17-907E-BE4BE93CDB75}"/>
                  </a:ext>
                </a:extLst>
              </p:cNvPr>
              <p:cNvSpPr/>
              <p:nvPr/>
            </p:nvSpPr>
            <p:spPr>
              <a:xfrm>
                <a:off x="7507808" y="6604933"/>
                <a:ext cx="194945" cy="131445"/>
              </a:xfrm>
              <a:custGeom>
                <a:avLst/>
                <a:gdLst/>
                <a:ahLst/>
                <a:cxnLst/>
                <a:rect l="l" t="t" r="r" b="b"/>
                <a:pathLst>
                  <a:path w="194945" h="131445">
                    <a:moveTo>
                      <a:pt x="31648" y="32943"/>
                    </a:moveTo>
                    <a:lnTo>
                      <a:pt x="7188" y="4800"/>
                    </a:lnTo>
                    <a:lnTo>
                      <a:pt x="2705" y="7658"/>
                    </a:lnTo>
                    <a:lnTo>
                      <a:pt x="431" y="12280"/>
                    </a:lnTo>
                    <a:lnTo>
                      <a:pt x="0" y="18211"/>
                    </a:lnTo>
                    <a:lnTo>
                      <a:pt x="1854" y="24663"/>
                    </a:lnTo>
                    <a:lnTo>
                      <a:pt x="6413" y="30911"/>
                    </a:lnTo>
                    <a:lnTo>
                      <a:pt x="12090" y="35179"/>
                    </a:lnTo>
                    <a:lnTo>
                      <a:pt x="18249" y="37757"/>
                    </a:lnTo>
                    <a:lnTo>
                      <a:pt x="24079" y="38455"/>
                    </a:lnTo>
                    <a:lnTo>
                      <a:pt x="28803" y="37084"/>
                    </a:lnTo>
                    <a:lnTo>
                      <a:pt x="31648" y="32943"/>
                    </a:lnTo>
                    <a:close/>
                  </a:path>
                  <a:path w="194945" h="131445">
                    <a:moveTo>
                      <a:pt x="56705" y="124942"/>
                    </a:moveTo>
                    <a:lnTo>
                      <a:pt x="54762" y="114541"/>
                    </a:lnTo>
                    <a:lnTo>
                      <a:pt x="49593" y="110477"/>
                    </a:lnTo>
                    <a:lnTo>
                      <a:pt x="38938" y="109194"/>
                    </a:lnTo>
                    <a:lnTo>
                      <a:pt x="35115" y="115201"/>
                    </a:lnTo>
                    <a:lnTo>
                      <a:pt x="34734" y="120446"/>
                    </a:lnTo>
                    <a:lnTo>
                      <a:pt x="34277" y="126784"/>
                    </a:lnTo>
                    <a:lnTo>
                      <a:pt x="39408" y="131089"/>
                    </a:lnTo>
                    <a:lnTo>
                      <a:pt x="50368" y="128955"/>
                    </a:lnTo>
                    <a:lnTo>
                      <a:pt x="56705" y="124942"/>
                    </a:lnTo>
                    <a:close/>
                  </a:path>
                  <a:path w="194945" h="131445">
                    <a:moveTo>
                      <a:pt x="173774" y="91859"/>
                    </a:moveTo>
                    <a:lnTo>
                      <a:pt x="166331" y="87287"/>
                    </a:lnTo>
                    <a:lnTo>
                      <a:pt x="151879" y="86931"/>
                    </a:lnTo>
                    <a:lnTo>
                      <a:pt x="146659" y="93294"/>
                    </a:lnTo>
                    <a:lnTo>
                      <a:pt x="149085" y="107391"/>
                    </a:lnTo>
                    <a:lnTo>
                      <a:pt x="154559" y="114376"/>
                    </a:lnTo>
                    <a:lnTo>
                      <a:pt x="161798" y="113004"/>
                    </a:lnTo>
                    <a:lnTo>
                      <a:pt x="167982" y="111848"/>
                    </a:lnTo>
                    <a:lnTo>
                      <a:pt x="173329" y="105435"/>
                    </a:lnTo>
                    <a:lnTo>
                      <a:pt x="173774" y="91859"/>
                    </a:lnTo>
                    <a:close/>
                  </a:path>
                  <a:path w="194945" h="131445">
                    <a:moveTo>
                      <a:pt x="194475" y="23139"/>
                    </a:moveTo>
                    <a:lnTo>
                      <a:pt x="176530" y="0"/>
                    </a:lnTo>
                    <a:lnTo>
                      <a:pt x="168694" y="1714"/>
                    </a:lnTo>
                    <a:lnTo>
                      <a:pt x="162306" y="10414"/>
                    </a:lnTo>
                    <a:lnTo>
                      <a:pt x="160769" y="27978"/>
                    </a:lnTo>
                    <a:lnTo>
                      <a:pt x="170853" y="33909"/>
                    </a:lnTo>
                    <a:lnTo>
                      <a:pt x="179463" y="34264"/>
                    </a:lnTo>
                    <a:lnTo>
                      <a:pt x="186512" y="32994"/>
                    </a:lnTo>
                    <a:lnTo>
                      <a:pt x="191681" y="29044"/>
                    </a:lnTo>
                    <a:lnTo>
                      <a:pt x="194475" y="23139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4" name="object 502">
                <a:extLst>
                  <a:ext uri="{FF2B5EF4-FFF2-40B4-BE49-F238E27FC236}">
                    <a16:creationId xmlns:a16="http://schemas.microsoft.com/office/drawing/2014/main" id="{B6BEBB01-857B-0B87-873C-0DF6DABA3705}"/>
                  </a:ext>
                </a:extLst>
              </p:cNvPr>
              <p:cNvSpPr/>
              <p:nvPr/>
            </p:nvSpPr>
            <p:spPr>
              <a:xfrm>
                <a:off x="7723251" y="6578555"/>
                <a:ext cx="31115" cy="127000"/>
              </a:xfrm>
              <a:custGeom>
                <a:avLst/>
                <a:gdLst/>
                <a:ahLst/>
                <a:cxnLst/>
                <a:rect l="l" t="t" r="r" b="b"/>
                <a:pathLst>
                  <a:path w="31115" h="127000">
                    <a:moveTo>
                      <a:pt x="25984" y="41452"/>
                    </a:moveTo>
                    <a:lnTo>
                      <a:pt x="23571" y="21488"/>
                    </a:lnTo>
                    <a:lnTo>
                      <a:pt x="18669" y="7200"/>
                    </a:lnTo>
                    <a:lnTo>
                      <a:pt x="12547" y="0"/>
                    </a:lnTo>
                    <a:lnTo>
                      <a:pt x="6464" y="1257"/>
                    </a:lnTo>
                    <a:lnTo>
                      <a:pt x="2057" y="9055"/>
                    </a:lnTo>
                    <a:lnTo>
                      <a:pt x="0" y="19812"/>
                    </a:lnTo>
                    <a:lnTo>
                      <a:pt x="88" y="32385"/>
                    </a:lnTo>
                    <a:lnTo>
                      <a:pt x="8521" y="71005"/>
                    </a:lnTo>
                    <a:lnTo>
                      <a:pt x="15367" y="86271"/>
                    </a:lnTo>
                    <a:lnTo>
                      <a:pt x="19126" y="85204"/>
                    </a:lnTo>
                    <a:lnTo>
                      <a:pt x="22796" y="76593"/>
                    </a:lnTo>
                    <a:lnTo>
                      <a:pt x="25400" y="61607"/>
                    </a:lnTo>
                    <a:lnTo>
                      <a:pt x="25984" y="41452"/>
                    </a:lnTo>
                    <a:close/>
                  </a:path>
                  <a:path w="31115" h="127000">
                    <a:moveTo>
                      <a:pt x="30848" y="105511"/>
                    </a:moveTo>
                    <a:lnTo>
                      <a:pt x="23647" y="100012"/>
                    </a:lnTo>
                    <a:lnTo>
                      <a:pt x="9804" y="103695"/>
                    </a:lnTo>
                    <a:lnTo>
                      <a:pt x="7340" y="108839"/>
                    </a:lnTo>
                    <a:lnTo>
                      <a:pt x="10401" y="118846"/>
                    </a:lnTo>
                    <a:lnTo>
                      <a:pt x="12369" y="124218"/>
                    </a:lnTo>
                    <a:lnTo>
                      <a:pt x="15735" y="125564"/>
                    </a:lnTo>
                    <a:lnTo>
                      <a:pt x="19113" y="126898"/>
                    </a:lnTo>
                    <a:lnTo>
                      <a:pt x="26695" y="121945"/>
                    </a:lnTo>
                    <a:lnTo>
                      <a:pt x="30848" y="105511"/>
                    </a:lnTo>
                    <a:close/>
                  </a:path>
                </a:pathLst>
              </a:custGeom>
              <a:solidFill>
                <a:srgbClr val="FFFFFF">
                  <a:alpha val="44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pic>
            <p:nvPicPr>
              <p:cNvPr id="2395" name="object 503">
                <a:extLst>
                  <a:ext uri="{FF2B5EF4-FFF2-40B4-BE49-F238E27FC236}">
                    <a16:creationId xmlns:a16="http://schemas.microsoft.com/office/drawing/2014/main" id="{1C67F5F7-14A9-0B87-1EFB-5D4A3D5B03A5}"/>
                  </a:ext>
                </a:extLst>
              </p:cNvPr>
              <p:cNvPicPr/>
              <p:nvPr/>
            </p:nvPicPr>
            <p:blipFill>
              <a:blip r:embed="rId259" cstate="print"/>
              <a:stretch>
                <a:fillRect/>
              </a:stretch>
            </p:blipFill>
            <p:spPr>
              <a:xfrm>
                <a:off x="7772518" y="6555884"/>
                <a:ext cx="72174" cy="183969"/>
              </a:xfrm>
              <a:prstGeom prst="rect">
                <a:avLst/>
              </a:prstGeom>
            </p:spPr>
          </p:pic>
          <p:sp>
            <p:nvSpPr>
              <p:cNvPr id="2396" name="object 504">
                <a:extLst>
                  <a:ext uri="{FF2B5EF4-FFF2-40B4-BE49-F238E27FC236}">
                    <a16:creationId xmlns:a16="http://schemas.microsoft.com/office/drawing/2014/main" id="{BEC5FBAF-BC77-CCC4-EA39-C01413483E3C}"/>
                  </a:ext>
                </a:extLst>
              </p:cNvPr>
              <p:cNvSpPr/>
              <p:nvPr/>
            </p:nvSpPr>
            <p:spPr>
              <a:xfrm>
                <a:off x="7495914" y="6731841"/>
                <a:ext cx="365125" cy="235585"/>
              </a:xfrm>
              <a:custGeom>
                <a:avLst/>
                <a:gdLst/>
                <a:ahLst/>
                <a:cxnLst/>
                <a:rect l="l" t="t" r="r" b="b"/>
                <a:pathLst>
                  <a:path w="365125" h="235584">
                    <a:moveTo>
                      <a:pt x="243645" y="0"/>
                    </a:moveTo>
                    <a:lnTo>
                      <a:pt x="210353" y="3307"/>
                    </a:lnTo>
                    <a:lnTo>
                      <a:pt x="174837" y="13008"/>
                    </a:lnTo>
                    <a:lnTo>
                      <a:pt x="142718" y="21305"/>
                    </a:lnTo>
                    <a:lnTo>
                      <a:pt x="108442" y="25198"/>
                    </a:lnTo>
                    <a:lnTo>
                      <a:pt x="61962" y="31256"/>
                    </a:lnTo>
                    <a:lnTo>
                      <a:pt x="20180" y="42848"/>
                    </a:lnTo>
                    <a:lnTo>
                      <a:pt x="0" y="63345"/>
                    </a:lnTo>
                    <a:lnTo>
                      <a:pt x="226" y="80159"/>
                    </a:lnTo>
                    <a:lnTo>
                      <a:pt x="3786" y="98852"/>
                    </a:lnTo>
                    <a:lnTo>
                      <a:pt x="8423" y="117623"/>
                    </a:lnTo>
                    <a:lnTo>
                      <a:pt x="11884" y="134673"/>
                    </a:lnTo>
                    <a:lnTo>
                      <a:pt x="16698" y="183996"/>
                    </a:lnTo>
                    <a:lnTo>
                      <a:pt x="34690" y="228262"/>
                    </a:lnTo>
                    <a:lnTo>
                      <a:pt x="55546" y="235131"/>
                    </a:lnTo>
                    <a:lnTo>
                      <a:pt x="74221" y="233320"/>
                    </a:lnTo>
                    <a:lnTo>
                      <a:pt x="109336" y="224628"/>
                    </a:lnTo>
                    <a:lnTo>
                      <a:pt x="213323" y="212304"/>
                    </a:lnTo>
                    <a:lnTo>
                      <a:pt x="269830" y="198872"/>
                    </a:lnTo>
                    <a:lnTo>
                      <a:pt x="303236" y="174410"/>
                    </a:lnTo>
                    <a:lnTo>
                      <a:pt x="308474" y="168402"/>
                    </a:lnTo>
                    <a:lnTo>
                      <a:pt x="314489" y="165205"/>
                    </a:lnTo>
                    <a:lnTo>
                      <a:pt x="321597" y="163733"/>
                    </a:lnTo>
                    <a:lnTo>
                      <a:pt x="341262" y="161982"/>
                    </a:lnTo>
                    <a:lnTo>
                      <a:pt x="353114" y="160056"/>
                    </a:lnTo>
                    <a:lnTo>
                      <a:pt x="362100" y="155689"/>
                    </a:lnTo>
                    <a:lnTo>
                      <a:pt x="364648" y="147447"/>
                    </a:lnTo>
                    <a:lnTo>
                      <a:pt x="359620" y="140971"/>
                    </a:lnTo>
                    <a:lnTo>
                      <a:pt x="349976" y="140832"/>
                    </a:lnTo>
                    <a:lnTo>
                      <a:pt x="338270" y="143996"/>
                    </a:lnTo>
                    <a:lnTo>
                      <a:pt x="327058" y="147426"/>
                    </a:lnTo>
                    <a:lnTo>
                      <a:pt x="318979" y="148035"/>
                    </a:lnTo>
                    <a:lnTo>
                      <a:pt x="309642" y="146780"/>
                    </a:lnTo>
                    <a:lnTo>
                      <a:pt x="304785" y="143236"/>
                    </a:lnTo>
                    <a:lnTo>
                      <a:pt x="310147" y="136977"/>
                    </a:lnTo>
                    <a:lnTo>
                      <a:pt x="314765" y="134076"/>
                    </a:lnTo>
                    <a:lnTo>
                      <a:pt x="322618" y="134369"/>
                    </a:lnTo>
                    <a:lnTo>
                      <a:pt x="338957" y="132741"/>
                    </a:lnTo>
                    <a:lnTo>
                      <a:pt x="350808" y="130792"/>
                    </a:lnTo>
                    <a:lnTo>
                      <a:pt x="359867" y="126839"/>
                    </a:lnTo>
                    <a:lnTo>
                      <a:pt x="362617" y="119752"/>
                    </a:lnTo>
                    <a:lnTo>
                      <a:pt x="356868" y="114152"/>
                    </a:lnTo>
                    <a:lnTo>
                      <a:pt x="345259" y="113815"/>
                    </a:lnTo>
                    <a:lnTo>
                      <a:pt x="331509" y="116345"/>
                    </a:lnTo>
                    <a:lnTo>
                      <a:pt x="308158" y="122066"/>
                    </a:lnTo>
                    <a:lnTo>
                      <a:pt x="298472" y="115857"/>
                    </a:lnTo>
                    <a:lnTo>
                      <a:pt x="304399" y="110066"/>
                    </a:lnTo>
                    <a:lnTo>
                      <a:pt x="314178" y="106098"/>
                    </a:lnTo>
                    <a:lnTo>
                      <a:pt x="319655" y="106150"/>
                    </a:lnTo>
                    <a:lnTo>
                      <a:pt x="333985" y="105011"/>
                    </a:lnTo>
                    <a:lnTo>
                      <a:pt x="344350" y="103425"/>
                    </a:lnTo>
                    <a:lnTo>
                      <a:pt x="353380" y="99637"/>
                    </a:lnTo>
                    <a:lnTo>
                      <a:pt x="358973" y="92297"/>
                    </a:lnTo>
                    <a:lnTo>
                      <a:pt x="356196" y="86394"/>
                    </a:lnTo>
                    <a:lnTo>
                      <a:pt x="344862" y="86106"/>
                    </a:lnTo>
                    <a:lnTo>
                      <a:pt x="329984" y="88846"/>
                    </a:lnTo>
                    <a:lnTo>
                      <a:pt x="311906" y="93104"/>
                    </a:lnTo>
                    <a:lnTo>
                      <a:pt x="306524" y="93658"/>
                    </a:lnTo>
                    <a:lnTo>
                      <a:pt x="296933" y="92601"/>
                    </a:lnTo>
                    <a:lnTo>
                      <a:pt x="292210" y="91198"/>
                    </a:lnTo>
                    <a:lnTo>
                      <a:pt x="298619" y="81376"/>
                    </a:lnTo>
                    <a:lnTo>
                      <a:pt x="313341" y="81345"/>
                    </a:lnTo>
                    <a:lnTo>
                      <a:pt x="329645" y="79518"/>
                    </a:lnTo>
                    <a:lnTo>
                      <a:pt x="341490" y="77548"/>
                    </a:lnTo>
                    <a:lnTo>
                      <a:pt x="350617" y="73989"/>
                    </a:lnTo>
                    <a:lnTo>
                      <a:pt x="353559" y="68005"/>
                    </a:lnTo>
                    <a:lnTo>
                      <a:pt x="347998" y="63514"/>
                    </a:lnTo>
                    <a:lnTo>
                      <a:pt x="336453" y="63574"/>
                    </a:lnTo>
                    <a:lnTo>
                      <a:pt x="322696" y="66083"/>
                    </a:lnTo>
                    <a:lnTo>
                      <a:pt x="305791" y="70026"/>
                    </a:lnTo>
                    <a:lnTo>
                      <a:pt x="296734" y="71565"/>
                    </a:lnTo>
                    <a:lnTo>
                      <a:pt x="292116" y="69596"/>
                    </a:lnTo>
                    <a:lnTo>
                      <a:pt x="287711" y="64759"/>
                    </a:lnTo>
                    <a:lnTo>
                      <a:pt x="293256" y="60409"/>
                    </a:lnTo>
                    <a:lnTo>
                      <a:pt x="302546" y="57208"/>
                    </a:lnTo>
                    <a:lnTo>
                      <a:pt x="309372" y="55817"/>
                    </a:lnTo>
                    <a:lnTo>
                      <a:pt x="319752" y="55218"/>
                    </a:lnTo>
                    <a:lnTo>
                      <a:pt x="331037" y="53844"/>
                    </a:lnTo>
                    <a:lnTo>
                      <a:pt x="340209" y="50329"/>
                    </a:lnTo>
                    <a:lnTo>
                      <a:pt x="344251" y="43304"/>
                    </a:lnTo>
                    <a:lnTo>
                      <a:pt x="339690" y="37802"/>
                    </a:lnTo>
                    <a:lnTo>
                      <a:pt x="328007" y="37986"/>
                    </a:lnTo>
                    <a:lnTo>
                      <a:pt x="313616" y="41164"/>
                    </a:lnTo>
                    <a:lnTo>
                      <a:pt x="297886" y="45451"/>
                    </a:lnTo>
                    <a:lnTo>
                      <a:pt x="289425" y="48246"/>
                    </a:lnTo>
                    <a:lnTo>
                      <a:pt x="282431" y="42728"/>
                    </a:lnTo>
                    <a:lnTo>
                      <a:pt x="288944" y="37273"/>
                    </a:lnTo>
                    <a:lnTo>
                      <a:pt x="298064" y="33137"/>
                    </a:lnTo>
                    <a:lnTo>
                      <a:pt x="304472" y="33168"/>
                    </a:lnTo>
                    <a:lnTo>
                      <a:pt x="321279" y="31714"/>
                    </a:lnTo>
                    <a:lnTo>
                      <a:pt x="333133" y="29787"/>
                    </a:lnTo>
                    <a:lnTo>
                      <a:pt x="342117" y="25421"/>
                    </a:lnTo>
                    <a:lnTo>
                      <a:pt x="344659" y="17179"/>
                    </a:lnTo>
                    <a:lnTo>
                      <a:pt x="338708" y="10425"/>
                    </a:lnTo>
                    <a:lnTo>
                      <a:pt x="327022" y="9675"/>
                    </a:lnTo>
                    <a:lnTo>
                      <a:pt x="313274" y="12230"/>
                    </a:lnTo>
                    <a:lnTo>
                      <a:pt x="301132" y="15389"/>
                    </a:lnTo>
                    <a:lnTo>
                      <a:pt x="290434" y="16115"/>
                    </a:lnTo>
                    <a:lnTo>
                      <a:pt x="280050" y="14398"/>
                    </a:lnTo>
                    <a:lnTo>
                      <a:pt x="272196" y="12051"/>
                    </a:lnTo>
                    <a:lnTo>
                      <a:pt x="269091" y="10886"/>
                    </a:lnTo>
                    <a:lnTo>
                      <a:pt x="243645" y="0"/>
                    </a:lnTo>
                    <a:close/>
                  </a:path>
                </a:pathLst>
              </a:custGeom>
              <a:solidFill>
                <a:srgbClr val="F9B08B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7" name="object 505">
                <a:extLst>
                  <a:ext uri="{FF2B5EF4-FFF2-40B4-BE49-F238E27FC236}">
                    <a16:creationId xmlns:a16="http://schemas.microsoft.com/office/drawing/2014/main" id="{699E0987-9A19-D805-9B45-C4941A685909}"/>
                  </a:ext>
                </a:extLst>
              </p:cNvPr>
              <p:cNvSpPr/>
              <p:nvPr/>
            </p:nvSpPr>
            <p:spPr>
              <a:xfrm>
                <a:off x="7495908" y="6741229"/>
                <a:ext cx="303530" cy="226060"/>
              </a:xfrm>
              <a:custGeom>
                <a:avLst/>
                <a:gdLst/>
                <a:ahLst/>
                <a:cxnLst/>
                <a:rect l="l" t="t" r="r" b="b"/>
                <a:pathLst>
                  <a:path w="303529" h="226059">
                    <a:moveTo>
                      <a:pt x="187125" y="0"/>
                    </a:moveTo>
                    <a:lnTo>
                      <a:pt x="163735" y="6853"/>
                    </a:lnTo>
                    <a:lnTo>
                      <a:pt x="152822" y="9756"/>
                    </a:lnTo>
                    <a:lnTo>
                      <a:pt x="142718" y="11915"/>
                    </a:lnTo>
                    <a:lnTo>
                      <a:pt x="108447" y="15809"/>
                    </a:lnTo>
                    <a:lnTo>
                      <a:pt x="61966" y="21867"/>
                    </a:lnTo>
                    <a:lnTo>
                      <a:pt x="20182" y="33459"/>
                    </a:lnTo>
                    <a:lnTo>
                      <a:pt x="0" y="53956"/>
                    </a:lnTo>
                    <a:lnTo>
                      <a:pt x="227" y="70770"/>
                    </a:lnTo>
                    <a:lnTo>
                      <a:pt x="3787" y="89463"/>
                    </a:lnTo>
                    <a:lnTo>
                      <a:pt x="8428" y="108234"/>
                    </a:lnTo>
                    <a:lnTo>
                      <a:pt x="11894" y="125284"/>
                    </a:lnTo>
                    <a:lnTo>
                      <a:pt x="16704" y="174607"/>
                    </a:lnTo>
                    <a:lnTo>
                      <a:pt x="34700" y="218872"/>
                    </a:lnTo>
                    <a:lnTo>
                      <a:pt x="55552" y="225742"/>
                    </a:lnTo>
                    <a:lnTo>
                      <a:pt x="74230" y="223931"/>
                    </a:lnTo>
                    <a:lnTo>
                      <a:pt x="109347" y="215239"/>
                    </a:lnTo>
                    <a:lnTo>
                      <a:pt x="213333" y="202915"/>
                    </a:lnTo>
                    <a:lnTo>
                      <a:pt x="269840" y="189483"/>
                    </a:lnTo>
                    <a:lnTo>
                      <a:pt x="303247" y="165021"/>
                    </a:lnTo>
                    <a:lnTo>
                      <a:pt x="277754" y="165691"/>
                    </a:lnTo>
                    <a:lnTo>
                      <a:pt x="260959" y="166970"/>
                    </a:lnTo>
                    <a:lnTo>
                      <a:pt x="245395" y="169805"/>
                    </a:lnTo>
                    <a:lnTo>
                      <a:pt x="223595" y="175146"/>
                    </a:lnTo>
                    <a:lnTo>
                      <a:pt x="206454" y="178614"/>
                    </a:lnTo>
                    <a:lnTo>
                      <a:pt x="189017" y="180682"/>
                    </a:lnTo>
                    <a:lnTo>
                      <a:pt x="171466" y="181640"/>
                    </a:lnTo>
                    <a:lnTo>
                      <a:pt x="153984" y="181774"/>
                    </a:lnTo>
                    <a:lnTo>
                      <a:pt x="137556" y="182858"/>
                    </a:lnTo>
                    <a:lnTo>
                      <a:pt x="121042" y="184885"/>
                    </a:lnTo>
                    <a:lnTo>
                      <a:pt x="104549" y="185501"/>
                    </a:lnTo>
                    <a:lnTo>
                      <a:pt x="88185" y="182350"/>
                    </a:lnTo>
                    <a:lnTo>
                      <a:pt x="57218" y="153970"/>
                    </a:lnTo>
                    <a:lnTo>
                      <a:pt x="47851" y="109015"/>
                    </a:lnTo>
                    <a:lnTo>
                      <a:pt x="46526" y="101322"/>
                    </a:lnTo>
                    <a:lnTo>
                      <a:pt x="44752" y="93798"/>
                    </a:lnTo>
                    <a:lnTo>
                      <a:pt x="43909" y="83885"/>
                    </a:lnTo>
                    <a:lnTo>
                      <a:pt x="46338" y="74417"/>
                    </a:lnTo>
                    <a:lnTo>
                      <a:pt x="79082" y="37564"/>
                    </a:lnTo>
                    <a:lnTo>
                      <a:pt x="122812" y="29031"/>
                    </a:lnTo>
                    <a:lnTo>
                      <a:pt x="138927" y="27923"/>
                    </a:lnTo>
                    <a:lnTo>
                      <a:pt x="178889" y="10299"/>
                    </a:lnTo>
                    <a:lnTo>
                      <a:pt x="183218" y="5325"/>
                    </a:lnTo>
                    <a:lnTo>
                      <a:pt x="187125" y="0"/>
                    </a:lnTo>
                    <a:close/>
                  </a:path>
                </a:pathLst>
              </a:custGeom>
              <a:solidFill>
                <a:srgbClr val="F58850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8" name="object 506">
                <a:extLst>
                  <a:ext uri="{FF2B5EF4-FFF2-40B4-BE49-F238E27FC236}">
                    <a16:creationId xmlns:a16="http://schemas.microsoft.com/office/drawing/2014/main" id="{7E118B88-A694-B358-3B68-824A904E880D}"/>
                  </a:ext>
                </a:extLst>
              </p:cNvPr>
              <p:cNvSpPr/>
              <p:nvPr/>
            </p:nvSpPr>
            <p:spPr>
              <a:xfrm>
                <a:off x="7523429" y="6789235"/>
                <a:ext cx="189230" cy="140970"/>
              </a:xfrm>
              <a:custGeom>
                <a:avLst/>
                <a:gdLst/>
                <a:ahLst/>
                <a:cxnLst/>
                <a:rect l="l" t="t" r="r" b="b"/>
                <a:pathLst>
                  <a:path w="189229" h="140970">
                    <a:moveTo>
                      <a:pt x="32258" y="46507"/>
                    </a:moveTo>
                    <a:lnTo>
                      <a:pt x="11341" y="21361"/>
                    </a:lnTo>
                    <a:lnTo>
                      <a:pt x="5791" y="21767"/>
                    </a:lnTo>
                    <a:lnTo>
                      <a:pt x="1727" y="24980"/>
                    </a:lnTo>
                    <a:lnTo>
                      <a:pt x="0" y="29667"/>
                    </a:lnTo>
                    <a:lnTo>
                      <a:pt x="190" y="35433"/>
                    </a:lnTo>
                    <a:lnTo>
                      <a:pt x="2628" y="41490"/>
                    </a:lnTo>
                    <a:lnTo>
                      <a:pt x="7670" y="47078"/>
                    </a:lnTo>
                    <a:lnTo>
                      <a:pt x="15011" y="52870"/>
                    </a:lnTo>
                    <a:lnTo>
                      <a:pt x="25222" y="54495"/>
                    </a:lnTo>
                    <a:lnTo>
                      <a:pt x="29921" y="50800"/>
                    </a:lnTo>
                    <a:lnTo>
                      <a:pt x="32258" y="46507"/>
                    </a:lnTo>
                    <a:close/>
                  </a:path>
                  <a:path w="189229" h="140970">
                    <a:moveTo>
                      <a:pt x="65722" y="132905"/>
                    </a:moveTo>
                    <a:lnTo>
                      <a:pt x="62801" y="123037"/>
                    </a:lnTo>
                    <a:lnTo>
                      <a:pt x="57391" y="119621"/>
                    </a:lnTo>
                    <a:lnTo>
                      <a:pt x="46951" y="119468"/>
                    </a:lnTo>
                    <a:lnTo>
                      <a:pt x="43878" y="125653"/>
                    </a:lnTo>
                    <a:lnTo>
                      <a:pt x="44030" y="130771"/>
                    </a:lnTo>
                    <a:lnTo>
                      <a:pt x="44221" y="136931"/>
                    </a:lnTo>
                    <a:lnTo>
                      <a:pt x="49618" y="140576"/>
                    </a:lnTo>
                    <a:lnTo>
                      <a:pt x="59994" y="137414"/>
                    </a:lnTo>
                    <a:lnTo>
                      <a:pt x="65722" y="132905"/>
                    </a:lnTo>
                    <a:close/>
                  </a:path>
                  <a:path w="189229" h="140970">
                    <a:moveTo>
                      <a:pt x="176479" y="102323"/>
                    </a:moveTo>
                    <a:lnTo>
                      <a:pt x="175539" y="89166"/>
                    </a:lnTo>
                    <a:lnTo>
                      <a:pt x="167881" y="85483"/>
                    </a:lnTo>
                    <a:lnTo>
                      <a:pt x="153873" y="86601"/>
                    </a:lnTo>
                    <a:lnTo>
                      <a:pt x="149479" y="93281"/>
                    </a:lnTo>
                    <a:lnTo>
                      <a:pt x="153238" y="106667"/>
                    </a:lnTo>
                    <a:lnTo>
                      <a:pt x="159232" y="112852"/>
                    </a:lnTo>
                    <a:lnTo>
                      <a:pt x="166077" y="110807"/>
                    </a:lnTo>
                    <a:lnTo>
                      <a:pt x="171945" y="109054"/>
                    </a:lnTo>
                    <a:lnTo>
                      <a:pt x="176479" y="102323"/>
                    </a:lnTo>
                    <a:close/>
                  </a:path>
                  <a:path w="189229" h="140970">
                    <a:moveTo>
                      <a:pt x="188633" y="20662"/>
                    </a:moveTo>
                    <a:lnTo>
                      <a:pt x="187820" y="13766"/>
                    </a:lnTo>
                    <a:lnTo>
                      <a:pt x="185026" y="8115"/>
                    </a:lnTo>
                    <a:lnTo>
                      <a:pt x="180682" y="3098"/>
                    </a:lnTo>
                    <a:lnTo>
                      <a:pt x="175196" y="0"/>
                    </a:lnTo>
                    <a:lnTo>
                      <a:pt x="168960" y="101"/>
                    </a:lnTo>
                    <a:lnTo>
                      <a:pt x="161569" y="2552"/>
                    </a:lnTo>
                    <a:lnTo>
                      <a:pt x="156260" y="11595"/>
                    </a:lnTo>
                    <a:lnTo>
                      <a:pt x="156552" y="28727"/>
                    </a:lnTo>
                    <a:lnTo>
                      <a:pt x="166878" y="33451"/>
                    </a:lnTo>
                    <a:lnTo>
                      <a:pt x="175247" y="32931"/>
                    </a:lnTo>
                    <a:lnTo>
                      <a:pt x="181927" y="31000"/>
                    </a:lnTo>
                    <a:lnTo>
                      <a:pt x="186537" y="26657"/>
                    </a:lnTo>
                    <a:lnTo>
                      <a:pt x="188633" y="20662"/>
                    </a:lnTo>
                    <a:close/>
                  </a:path>
                </a:pathLst>
              </a:custGeom>
              <a:solidFill>
                <a:srgbClr val="55BBE7"/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9" name="object 507">
                <a:extLst>
                  <a:ext uri="{FF2B5EF4-FFF2-40B4-BE49-F238E27FC236}">
                    <a16:creationId xmlns:a16="http://schemas.microsoft.com/office/drawing/2014/main" id="{4B503BF6-0E44-9B66-C217-0E60453494A0}"/>
                  </a:ext>
                </a:extLst>
              </p:cNvPr>
              <p:cNvSpPr/>
              <p:nvPr/>
            </p:nvSpPr>
            <p:spPr>
              <a:xfrm>
                <a:off x="7729347" y="6758679"/>
                <a:ext cx="38735" cy="122555"/>
              </a:xfrm>
              <a:custGeom>
                <a:avLst/>
                <a:gdLst/>
                <a:ahLst/>
                <a:cxnLst/>
                <a:rect l="l" t="t" r="r" b="b"/>
                <a:pathLst>
                  <a:path w="38734" h="122554">
                    <a:moveTo>
                      <a:pt x="28752" y="58254"/>
                    </a:moveTo>
                    <a:lnTo>
                      <a:pt x="27292" y="38709"/>
                    </a:lnTo>
                    <a:lnTo>
                      <a:pt x="22948" y="19659"/>
                    </a:lnTo>
                    <a:lnTo>
                      <a:pt x="16776" y="6350"/>
                    </a:lnTo>
                    <a:lnTo>
                      <a:pt x="10134" y="0"/>
                    </a:lnTo>
                    <a:lnTo>
                      <a:pt x="4381" y="1828"/>
                    </a:lnTo>
                    <a:lnTo>
                      <a:pt x="914" y="9791"/>
                    </a:lnTo>
                    <a:lnTo>
                      <a:pt x="0" y="20396"/>
                    </a:lnTo>
                    <a:lnTo>
                      <a:pt x="1346" y="32550"/>
                    </a:lnTo>
                    <a:lnTo>
                      <a:pt x="13373" y="69024"/>
                    </a:lnTo>
                    <a:lnTo>
                      <a:pt x="21539" y="83083"/>
                    </a:lnTo>
                    <a:lnTo>
                      <a:pt x="25057" y="81686"/>
                    </a:lnTo>
                    <a:lnTo>
                      <a:pt x="27736" y="72986"/>
                    </a:lnTo>
                    <a:lnTo>
                      <a:pt x="28752" y="58254"/>
                    </a:lnTo>
                    <a:close/>
                  </a:path>
                  <a:path w="38734" h="122554">
                    <a:moveTo>
                      <a:pt x="38430" y="100126"/>
                    </a:moveTo>
                    <a:lnTo>
                      <a:pt x="30899" y="95542"/>
                    </a:lnTo>
                    <a:lnTo>
                      <a:pt x="17907" y="100495"/>
                    </a:lnTo>
                    <a:lnTo>
                      <a:pt x="16040" y="105714"/>
                    </a:lnTo>
                    <a:lnTo>
                      <a:pt x="20002" y="115087"/>
                    </a:lnTo>
                    <a:lnTo>
                      <a:pt x="22440" y="120078"/>
                    </a:lnTo>
                    <a:lnTo>
                      <a:pt x="25831" y="121031"/>
                    </a:lnTo>
                    <a:lnTo>
                      <a:pt x="29222" y="121983"/>
                    </a:lnTo>
                    <a:lnTo>
                      <a:pt x="36068" y="116433"/>
                    </a:lnTo>
                    <a:lnTo>
                      <a:pt x="38430" y="100126"/>
                    </a:lnTo>
                    <a:close/>
                  </a:path>
                </a:pathLst>
              </a:custGeom>
              <a:solidFill>
                <a:srgbClr val="FFFFFF">
                  <a:alpha val="19999"/>
                </a:srgbClr>
              </a:solidFill>
            </p:spPr>
            <p:txBody>
              <a:bodyPr wrap="square" lIns="0" tIns="0" rIns="0" bIns="0" rtlCol="0"/>
              <a:lstStyle/>
              <a:p>
                <a:endParaRPr lang="en-GB"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04" name="object 2">
              <a:extLst>
                <a:ext uri="{FF2B5EF4-FFF2-40B4-BE49-F238E27FC236}">
                  <a16:creationId xmlns:a16="http://schemas.microsoft.com/office/drawing/2014/main" id="{6C3153A4-1220-E443-A212-23ED19717BB2}"/>
                </a:ext>
              </a:extLst>
            </p:cNvPr>
            <p:cNvSpPr txBox="1"/>
            <p:nvPr/>
          </p:nvSpPr>
          <p:spPr>
            <a:xfrm>
              <a:off x="8279934" y="4874059"/>
              <a:ext cx="1352895" cy="548287"/>
            </a:xfrm>
            <a:prstGeom prst="rect">
              <a:avLst/>
            </a:prstGeom>
          </p:spPr>
          <p:txBody>
            <a:bodyPr vert="horz" wrap="square" lIns="0" tIns="11430" rIns="0" bIns="0" rtlCol="0">
              <a:spAutoFit/>
            </a:bodyPr>
            <a:lstStyle/>
            <a:p>
              <a:pPr marL="154940" marR="5080" indent="-142875">
                <a:lnSpc>
                  <a:spcPct val="100000"/>
                </a:lnSpc>
                <a:spcBef>
                  <a:spcPts val="90"/>
                </a:spcBef>
              </a:pPr>
              <a:r>
                <a:rPr lang="en-GB" sz="100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Cigarettes</a:t>
              </a:r>
              <a:r>
                <a:rPr lang="en-GB" sz="1000" spc="6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GB" sz="1000" spc="-25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and </a:t>
              </a:r>
              <a:r>
                <a:rPr lang="en-GB" sz="1000" spc="-10">
                  <a:solidFill>
                    <a:srgbClr val="231F2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pollutants</a:t>
              </a:r>
              <a:endParaRPr lang="en-GB" sz="1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401" name="object 147">
            <a:extLst>
              <a:ext uri="{FF2B5EF4-FFF2-40B4-BE49-F238E27FC236}">
                <a16:creationId xmlns:a16="http://schemas.microsoft.com/office/drawing/2014/main" id="{A33E9A97-20E0-77EF-3EE8-02703DDD209E}"/>
              </a:ext>
            </a:extLst>
          </p:cNvPr>
          <p:cNvPicPr/>
          <p:nvPr/>
        </p:nvPicPr>
        <p:blipFill>
          <a:blip r:embed="rId260" cstate="print"/>
          <a:stretch>
            <a:fillRect/>
          </a:stretch>
        </p:blipFill>
        <p:spPr>
          <a:xfrm>
            <a:off x="5692589" y="1345252"/>
            <a:ext cx="2168123" cy="1308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57675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994">
            <a:extLst>
              <a:ext uri="{FF2B5EF4-FFF2-40B4-BE49-F238E27FC236}">
                <a16:creationId xmlns:a16="http://schemas.microsoft.com/office/drawing/2014/main" id="{578DD587-715F-2E5C-1274-DA08BE351FD4}"/>
              </a:ext>
            </a:extLst>
          </p:cNvPr>
          <p:cNvSpPr/>
          <p:nvPr/>
        </p:nvSpPr>
        <p:spPr>
          <a:xfrm>
            <a:off x="546100" y="1299045"/>
            <a:ext cx="7331281" cy="427537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FAB0CA-E670-CD24-6A05-99ECA626F1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z="2200"/>
              <a:t>The epithelium forms a continuous link across the upper and lower airway, acting as the first line of defence from environmental insults</a:t>
            </a:r>
            <a:r>
              <a:rPr lang="en-GB" sz="2200" baseline="30000"/>
              <a:t>1,2</a:t>
            </a:r>
            <a:endParaRPr lang="en-GB" sz="220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582F840-157E-CF58-DA66-B7CB7AACAA7D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5875020"/>
            <a:ext cx="10648950" cy="634303"/>
          </a:xfrm>
        </p:spPr>
        <p:txBody>
          <a:bodyPr/>
          <a:lstStyle/>
          <a:p>
            <a:r>
              <a:rPr lang="en-GB" sz="900" dirty="0">
                <a:latin typeface="+mn-lt"/>
              </a:rPr>
              <a:t>Figure adapted from </a:t>
            </a:r>
            <a:r>
              <a:rPr lang="en-GB" sz="900" dirty="0" err="1">
                <a:latin typeface="+mn-lt"/>
              </a:rPr>
              <a:t>Laulajainen</a:t>
            </a:r>
            <a:r>
              <a:rPr lang="en-GB" sz="900" dirty="0">
                <a:latin typeface="+mn-lt"/>
              </a:rPr>
              <a:t>-Hongisto A, et al. Front Cell Dev Biol 2020;8:204, </a:t>
            </a:r>
            <a:r>
              <a:rPr lang="en-GB" sz="900" dirty="0" err="1">
                <a:latin typeface="+mn-lt"/>
              </a:rPr>
              <a:t>Adivitiya</a:t>
            </a:r>
            <a:r>
              <a:rPr lang="en-GB" sz="900" dirty="0">
                <a:latin typeface="+mn-lt"/>
              </a:rPr>
              <a:t>, et al. Biology (Basel) 2021;10:95 and </a:t>
            </a:r>
            <a:r>
              <a:rPr lang="en-GB" sz="900" dirty="0" err="1">
                <a:latin typeface="+mn-lt"/>
              </a:rPr>
              <a:t>Baldassi</a:t>
            </a:r>
            <a:r>
              <a:rPr lang="en-GB" sz="900" dirty="0">
                <a:latin typeface="+mn-lt"/>
              </a:rPr>
              <a:t> D, et al. Adv </a:t>
            </a:r>
            <a:r>
              <a:rPr lang="en-GB" sz="900" dirty="0" err="1">
                <a:latin typeface="+mn-lt"/>
              </a:rPr>
              <a:t>Nanobiomed</a:t>
            </a:r>
            <a:r>
              <a:rPr lang="en-GB" sz="900" dirty="0">
                <a:latin typeface="+mn-lt"/>
              </a:rPr>
              <a:t> Res 2021;1:2000111</a:t>
            </a:r>
            <a:r>
              <a:rPr lang="en-GB" sz="900" baseline="30000" dirty="0">
                <a:latin typeface="+mn-lt"/>
              </a:rPr>
              <a:t>5,6,10</a:t>
            </a:r>
          </a:p>
          <a:p>
            <a:r>
              <a:rPr lang="en-GB" sz="900" dirty="0">
                <a:latin typeface="+mn-lt"/>
              </a:rPr>
              <a:t>1. </a:t>
            </a:r>
            <a:r>
              <a:rPr lang="en-GB" sz="900" dirty="0" err="1">
                <a:latin typeface="+mn-lt"/>
              </a:rPr>
              <a:t>Fokkens</a:t>
            </a:r>
            <a:r>
              <a:rPr lang="en-GB" sz="900" dirty="0">
                <a:latin typeface="+mn-lt"/>
              </a:rPr>
              <a:t> W, Reitsma S. </a:t>
            </a:r>
            <a:r>
              <a:rPr lang="en-GB" sz="900" dirty="0" err="1">
                <a:latin typeface="+mn-lt"/>
              </a:rPr>
              <a:t>Otolaryngol</a:t>
            </a:r>
            <a:r>
              <a:rPr lang="en-GB" sz="900" dirty="0">
                <a:latin typeface="+mn-lt"/>
              </a:rPr>
              <a:t> Clin North Am 2023;56:1–10; 2. </a:t>
            </a:r>
            <a:r>
              <a:rPr lang="en-GB" sz="900" dirty="0" err="1">
                <a:latin typeface="+mn-lt"/>
              </a:rPr>
              <a:t>Bartemes</a:t>
            </a:r>
            <a:r>
              <a:rPr lang="en-GB" sz="900" dirty="0">
                <a:latin typeface="+mn-lt"/>
              </a:rPr>
              <a:t> KR, Kita H. Clin Immunol 2012;143:222–235; 3. Ball M, et al. Anatomy, airway. In: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[Internet]. Treasure Island, FL, USA: </a:t>
            </a:r>
            <a:r>
              <a:rPr lang="en-GB" sz="900" dirty="0" err="1">
                <a:latin typeface="+mn-lt"/>
              </a:rPr>
              <a:t>StatPearls</a:t>
            </a:r>
            <a:r>
              <a:rPr lang="en-GB" sz="900" dirty="0">
                <a:latin typeface="+mn-lt"/>
              </a:rPr>
              <a:t> Publishing, 2023; 4. Hewitt RJ, Lloyd CM. Nat Rev Immunol 2021;21:347–362; 5. </a:t>
            </a:r>
            <a:r>
              <a:rPr lang="en-GB" sz="900" dirty="0" err="1">
                <a:latin typeface="+mn-lt"/>
              </a:rPr>
              <a:t>Adivitiya</a:t>
            </a:r>
            <a:r>
              <a:rPr lang="en-GB" sz="900" dirty="0">
                <a:latin typeface="+mn-lt"/>
              </a:rPr>
              <a:t>, et al. Biology (Basel) 2021;10:95; 6. </a:t>
            </a:r>
            <a:r>
              <a:rPr lang="en-GB" sz="900" b="0" dirty="0" err="1">
                <a:effectLst/>
                <a:latin typeface="+mn-lt"/>
              </a:rPr>
              <a:t>Laulajainen</a:t>
            </a:r>
            <a:r>
              <a:rPr lang="en-GB" sz="900" b="0" dirty="0">
                <a:effectLst/>
                <a:latin typeface="+mn-lt"/>
              </a:rPr>
              <a:t>-Hongisto A, et al. Front Cell Dev Biol 2020;8:204; 7</a:t>
            </a:r>
            <a:r>
              <a:rPr lang="en-GB" sz="900" dirty="0">
                <a:latin typeface="+mn-lt"/>
              </a:rPr>
              <a:t>. </a:t>
            </a:r>
            <a:r>
              <a:rPr lang="en-GB" sz="900" dirty="0" err="1">
                <a:latin typeface="+mn-lt"/>
              </a:rPr>
              <a:t>Jakwerth</a:t>
            </a:r>
            <a:r>
              <a:rPr lang="en-GB" sz="900" dirty="0">
                <a:latin typeface="+mn-lt"/>
              </a:rPr>
              <a:t> CA, et al. Cells 2022;11:1387; </a:t>
            </a:r>
            <a:br>
              <a:rPr lang="en-GB" sz="900" dirty="0">
                <a:latin typeface="+mn-lt"/>
              </a:rPr>
            </a:br>
            <a:r>
              <a:rPr lang="en-GB" sz="900" dirty="0">
                <a:latin typeface="+mn-lt"/>
              </a:rPr>
              <a:t>8. Roan F, et al. J Clin Invest 2019;129:1441–1451; 9. </a:t>
            </a:r>
            <a:r>
              <a:rPr kumimoji="0" lang="en-GB" sz="900" b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+mn-lt"/>
                <a:ea typeface="Roboto" panose="02000000000000000000" pitchFamily="2" charset="0"/>
                <a:cs typeface="Calibri" panose="020F0502020204030204" pitchFamily="34" charset="0"/>
              </a:rPr>
              <a:t>Cho H-J, et al. Rhinology 2021;59:441–450; 10. </a:t>
            </a:r>
            <a:r>
              <a:rPr lang="en-GB" sz="900" dirty="0" err="1">
                <a:latin typeface="+mn-lt"/>
              </a:rPr>
              <a:t>Baldassi</a:t>
            </a:r>
            <a:r>
              <a:rPr lang="en-GB" sz="900" dirty="0">
                <a:latin typeface="+mn-lt"/>
              </a:rPr>
              <a:t> D, et al. Adv </a:t>
            </a:r>
            <a:r>
              <a:rPr lang="en-GB" sz="900" dirty="0" err="1">
                <a:latin typeface="+mn-lt"/>
              </a:rPr>
              <a:t>Nanobiomed</a:t>
            </a:r>
            <a:r>
              <a:rPr lang="en-GB" sz="900" dirty="0">
                <a:latin typeface="+mn-lt"/>
              </a:rPr>
              <a:t> Res 2021;1:2000111</a:t>
            </a:r>
          </a:p>
        </p:txBody>
      </p:sp>
      <p:sp>
        <p:nvSpPr>
          <p:cNvPr id="748" name="Graphic 5">
            <a:extLst>
              <a:ext uri="{FF2B5EF4-FFF2-40B4-BE49-F238E27FC236}">
                <a16:creationId xmlns:a16="http://schemas.microsoft.com/office/drawing/2014/main" id="{D9E8A45E-DD58-FEC7-6FAF-DB9C4478B220}"/>
              </a:ext>
            </a:extLst>
          </p:cNvPr>
          <p:cNvSpPr/>
          <p:nvPr/>
        </p:nvSpPr>
        <p:spPr>
          <a:xfrm>
            <a:off x="4255929" y="1397839"/>
            <a:ext cx="3530334" cy="4162532"/>
          </a:xfrm>
          <a:custGeom>
            <a:avLst/>
            <a:gdLst>
              <a:gd name="connsiteX0" fmla="*/ 3544733 w 3544732"/>
              <a:gd name="connsiteY0" fmla="*/ 4179508 h 4179508"/>
              <a:gd name="connsiteX1" fmla="*/ 2991245 w 3544732"/>
              <a:gd name="connsiteY1" fmla="*/ 4179508 h 4179508"/>
              <a:gd name="connsiteX2" fmla="*/ 2734309 w 3544732"/>
              <a:gd name="connsiteY2" fmla="*/ 3389039 h 4179508"/>
              <a:gd name="connsiteX3" fmla="*/ 2635497 w 3544732"/>
              <a:gd name="connsiteY3" fmla="*/ 4179508 h 4179508"/>
              <a:gd name="connsiteX4" fmla="*/ 784011 w 3544732"/>
              <a:gd name="connsiteY4" fmla="*/ 4179508 h 4179508"/>
              <a:gd name="connsiteX5" fmla="*/ 711611 w 3544732"/>
              <a:gd name="connsiteY5" fmla="*/ 3395417 h 4179508"/>
              <a:gd name="connsiteX6" fmla="*/ 454560 w 3544732"/>
              <a:gd name="connsiteY6" fmla="*/ 4179508 h 4179508"/>
              <a:gd name="connsiteX7" fmla="*/ 0 w 3544732"/>
              <a:gd name="connsiteY7" fmla="*/ 4179508 h 4179508"/>
              <a:gd name="connsiteX8" fmla="*/ 197625 w 3544732"/>
              <a:gd name="connsiteY8" fmla="*/ 3155165 h 4179508"/>
              <a:gd name="connsiteX9" fmla="*/ 705008 w 3544732"/>
              <a:gd name="connsiteY9" fmla="*/ 2048687 h 4179508"/>
              <a:gd name="connsiteX10" fmla="*/ 1251893 w 3544732"/>
              <a:gd name="connsiteY10" fmla="*/ 1778893 h 4179508"/>
              <a:gd name="connsiteX11" fmla="*/ 1087978 w 3544732"/>
              <a:gd name="connsiteY11" fmla="*/ 1533046 h 4179508"/>
              <a:gd name="connsiteX12" fmla="*/ 948853 w 3544732"/>
              <a:gd name="connsiteY12" fmla="*/ 1402345 h 4179508"/>
              <a:gd name="connsiteX13" fmla="*/ 962059 w 3544732"/>
              <a:gd name="connsiteY13" fmla="*/ 1323679 h 4179508"/>
              <a:gd name="connsiteX14" fmla="*/ 963449 w 3544732"/>
              <a:gd name="connsiteY14" fmla="*/ 1219835 h 4179508"/>
              <a:gd name="connsiteX15" fmla="*/ 973991 w 3544732"/>
              <a:gd name="connsiteY15" fmla="*/ 1210323 h 4179508"/>
              <a:gd name="connsiteX16" fmla="*/ 922557 w 3544732"/>
              <a:gd name="connsiteY16" fmla="*/ 1131433 h 4179508"/>
              <a:gd name="connsiteX17" fmla="*/ 937153 w 3544732"/>
              <a:gd name="connsiteY17" fmla="*/ 1104465 h 4179508"/>
              <a:gd name="connsiteX18" fmla="*/ 912247 w 3544732"/>
              <a:gd name="connsiteY18" fmla="*/ 1022889 h 4179508"/>
              <a:gd name="connsiteX19" fmla="*/ 865795 w 3544732"/>
              <a:gd name="connsiteY19" fmla="*/ 1013265 h 4179508"/>
              <a:gd name="connsiteX20" fmla="*/ 861857 w 3544732"/>
              <a:gd name="connsiteY20" fmla="*/ 918037 h 4179508"/>
              <a:gd name="connsiteX21" fmla="*/ 865332 w 3544732"/>
              <a:gd name="connsiteY21" fmla="*/ 913225 h 4179508"/>
              <a:gd name="connsiteX22" fmla="*/ 1016157 w 3544732"/>
              <a:gd name="connsiteY22" fmla="*/ 712363 h 4179508"/>
              <a:gd name="connsiteX23" fmla="*/ 1030753 w 3544732"/>
              <a:gd name="connsiteY23" fmla="*/ 564765 h 4179508"/>
              <a:gd name="connsiteX24" fmla="*/ 1121572 w 3544732"/>
              <a:gd name="connsiteY24" fmla="*/ 369498 h 4179508"/>
              <a:gd name="connsiteX25" fmla="*/ 1686760 w 3544732"/>
              <a:gd name="connsiteY25" fmla="*/ 0 h 4179508"/>
              <a:gd name="connsiteX26" fmla="*/ 2378446 w 3544732"/>
              <a:gd name="connsiteY26" fmla="*/ 531083 h 4179508"/>
              <a:gd name="connsiteX27" fmla="*/ 2075406 w 3544732"/>
              <a:gd name="connsiteY27" fmla="*/ 1283506 h 4179508"/>
              <a:gd name="connsiteX28" fmla="*/ 2095099 w 3544732"/>
              <a:gd name="connsiteY28" fmla="*/ 1675496 h 4179508"/>
              <a:gd name="connsiteX29" fmla="*/ 2714501 w 3544732"/>
              <a:gd name="connsiteY29" fmla="*/ 2023285 h 4179508"/>
              <a:gd name="connsiteX30" fmla="*/ 3261270 w 3544732"/>
              <a:gd name="connsiteY30" fmla="*/ 2876979 h 4179508"/>
              <a:gd name="connsiteX31" fmla="*/ 3544733 w 3544732"/>
              <a:gd name="connsiteY31" fmla="*/ 4179508 h 4179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544732" h="4179508">
                <a:moveTo>
                  <a:pt x="3544733" y="4179508"/>
                </a:moveTo>
                <a:lnTo>
                  <a:pt x="2991245" y="4179508"/>
                </a:lnTo>
                <a:lnTo>
                  <a:pt x="2734309" y="3389039"/>
                </a:lnTo>
                <a:cubicBezTo>
                  <a:pt x="2674999" y="3641936"/>
                  <a:pt x="2635497" y="4179508"/>
                  <a:pt x="2635497" y="4179508"/>
                </a:cubicBezTo>
                <a:lnTo>
                  <a:pt x="784011" y="4179508"/>
                </a:lnTo>
                <a:cubicBezTo>
                  <a:pt x="810423" y="4002481"/>
                  <a:pt x="711611" y="3395417"/>
                  <a:pt x="711611" y="3395417"/>
                </a:cubicBezTo>
                <a:cubicBezTo>
                  <a:pt x="685199" y="3540777"/>
                  <a:pt x="454560" y="4179508"/>
                  <a:pt x="454560" y="4179508"/>
                </a:cubicBezTo>
                <a:lnTo>
                  <a:pt x="0" y="4179508"/>
                </a:lnTo>
                <a:cubicBezTo>
                  <a:pt x="0" y="4179508"/>
                  <a:pt x="184419" y="3521865"/>
                  <a:pt x="197625" y="3155165"/>
                </a:cubicBezTo>
                <a:cubicBezTo>
                  <a:pt x="210830" y="2788465"/>
                  <a:pt x="467766" y="2118289"/>
                  <a:pt x="705008" y="2048687"/>
                </a:cubicBezTo>
                <a:cubicBezTo>
                  <a:pt x="942250" y="1979084"/>
                  <a:pt x="1251893" y="1778893"/>
                  <a:pt x="1251893" y="1778893"/>
                </a:cubicBezTo>
                <a:cubicBezTo>
                  <a:pt x="1286993" y="1639800"/>
                  <a:pt x="1216793" y="1542781"/>
                  <a:pt x="1087978" y="1533046"/>
                </a:cubicBezTo>
                <a:cubicBezTo>
                  <a:pt x="959047" y="1523199"/>
                  <a:pt x="921051" y="1443077"/>
                  <a:pt x="948853" y="1402345"/>
                </a:cubicBezTo>
                <a:cubicBezTo>
                  <a:pt x="976655" y="1361613"/>
                  <a:pt x="962059" y="1323679"/>
                  <a:pt x="962059" y="1323679"/>
                </a:cubicBezTo>
                <a:cubicBezTo>
                  <a:pt x="902980" y="1289885"/>
                  <a:pt x="942714" y="1240313"/>
                  <a:pt x="963449" y="1219835"/>
                </a:cubicBezTo>
                <a:cubicBezTo>
                  <a:pt x="969473" y="1213904"/>
                  <a:pt x="973991" y="1210323"/>
                  <a:pt x="973991" y="1210323"/>
                </a:cubicBezTo>
                <a:cubicBezTo>
                  <a:pt x="935531" y="1198573"/>
                  <a:pt x="915723" y="1162317"/>
                  <a:pt x="922557" y="1131433"/>
                </a:cubicBezTo>
                <a:cubicBezTo>
                  <a:pt x="924642" y="1121697"/>
                  <a:pt x="929392" y="1112298"/>
                  <a:pt x="937153" y="1104465"/>
                </a:cubicBezTo>
                <a:cubicBezTo>
                  <a:pt x="969357" y="1072013"/>
                  <a:pt x="912247" y="1022889"/>
                  <a:pt x="912247" y="1022889"/>
                </a:cubicBezTo>
                <a:cubicBezTo>
                  <a:pt x="891975" y="1021658"/>
                  <a:pt x="876916" y="1018301"/>
                  <a:pt x="865795" y="1013265"/>
                </a:cubicBezTo>
                <a:cubicBezTo>
                  <a:pt x="815984" y="990997"/>
                  <a:pt x="847608" y="937844"/>
                  <a:pt x="861857" y="918037"/>
                </a:cubicBezTo>
                <a:cubicBezTo>
                  <a:pt x="863247" y="916135"/>
                  <a:pt x="864405" y="914456"/>
                  <a:pt x="865332" y="913225"/>
                </a:cubicBezTo>
                <a:cubicBezTo>
                  <a:pt x="878538" y="896328"/>
                  <a:pt x="1016157" y="712363"/>
                  <a:pt x="1016157" y="712363"/>
                </a:cubicBezTo>
                <a:cubicBezTo>
                  <a:pt x="981057" y="668833"/>
                  <a:pt x="994263" y="604042"/>
                  <a:pt x="1030753" y="564765"/>
                </a:cubicBezTo>
                <a:cubicBezTo>
                  <a:pt x="1067358" y="525376"/>
                  <a:pt x="1121572" y="369498"/>
                  <a:pt x="1121572" y="369498"/>
                </a:cubicBezTo>
                <a:cubicBezTo>
                  <a:pt x="925337" y="87730"/>
                  <a:pt x="1442915" y="0"/>
                  <a:pt x="1686760" y="0"/>
                </a:cubicBezTo>
                <a:cubicBezTo>
                  <a:pt x="1930605" y="0"/>
                  <a:pt x="2266544" y="69491"/>
                  <a:pt x="2378446" y="531083"/>
                </a:cubicBezTo>
                <a:cubicBezTo>
                  <a:pt x="2490580" y="992563"/>
                  <a:pt x="2075406" y="1283506"/>
                  <a:pt x="2075406" y="1283506"/>
                </a:cubicBezTo>
                <a:cubicBezTo>
                  <a:pt x="1983197" y="1397422"/>
                  <a:pt x="2095099" y="1675496"/>
                  <a:pt x="2095099" y="1675496"/>
                </a:cubicBezTo>
                <a:cubicBezTo>
                  <a:pt x="2095099" y="1675496"/>
                  <a:pt x="2180821" y="1896837"/>
                  <a:pt x="2714501" y="2023285"/>
                </a:cubicBezTo>
                <a:cubicBezTo>
                  <a:pt x="3248180" y="2149845"/>
                  <a:pt x="3228371" y="2560746"/>
                  <a:pt x="3261270" y="2876979"/>
                </a:cubicBezTo>
                <a:cubicBezTo>
                  <a:pt x="3294400" y="3193100"/>
                  <a:pt x="3544733" y="4179508"/>
                  <a:pt x="3544733" y="4179508"/>
                </a:cubicBezTo>
                <a:close/>
              </a:path>
            </a:pathLst>
          </a:custGeom>
          <a:solidFill>
            <a:schemeClr val="tx1">
              <a:alpha val="18000"/>
            </a:schemeClr>
          </a:solidFill>
          <a:ln w="2312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AAB2CAE6-0E8F-648B-A285-9DA4D422849B}"/>
              </a:ext>
            </a:extLst>
          </p:cNvPr>
          <p:cNvSpPr/>
          <p:nvPr/>
        </p:nvSpPr>
        <p:spPr>
          <a:xfrm>
            <a:off x="5909891" y="3061621"/>
            <a:ext cx="143248" cy="205789"/>
          </a:xfrm>
          <a:custGeom>
            <a:avLst/>
            <a:gdLst>
              <a:gd name="connsiteX0" fmla="*/ 0 w 143248"/>
              <a:gd name="connsiteY0" fmla="*/ 0 h 205789"/>
              <a:gd name="connsiteX1" fmla="*/ 143248 w 143248"/>
              <a:gd name="connsiteY1" fmla="*/ 0 h 205789"/>
              <a:gd name="connsiteX2" fmla="*/ 141801 w 143248"/>
              <a:gd name="connsiteY2" fmla="*/ 32654 h 205789"/>
              <a:gd name="connsiteX3" fmla="*/ 134327 w 143248"/>
              <a:gd name="connsiteY3" fmla="*/ 201390 h 205789"/>
              <a:gd name="connsiteX4" fmla="*/ 133369 w 143248"/>
              <a:gd name="connsiteY4" fmla="*/ 205789 h 205789"/>
              <a:gd name="connsiteX5" fmla="*/ 7634 w 143248"/>
              <a:gd name="connsiteY5" fmla="*/ 205789 h 205789"/>
              <a:gd name="connsiteX6" fmla="*/ 7492 w 143248"/>
              <a:gd name="connsiteY6" fmla="*/ 204493 h 205789"/>
              <a:gd name="connsiteX7" fmla="*/ 9041 w 143248"/>
              <a:gd name="connsiteY7" fmla="*/ 155890 h 205789"/>
              <a:gd name="connsiteX8" fmla="*/ 1272 w 143248"/>
              <a:gd name="connsiteY8" fmla="*/ 21940 h 205789"/>
              <a:gd name="connsiteX9" fmla="*/ 0 w 143248"/>
              <a:gd name="connsiteY9" fmla="*/ 0 h 205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248" h="205789">
                <a:moveTo>
                  <a:pt x="0" y="0"/>
                </a:moveTo>
                <a:lnTo>
                  <a:pt x="143248" y="0"/>
                </a:lnTo>
                <a:lnTo>
                  <a:pt x="141801" y="32654"/>
                </a:lnTo>
                <a:cubicBezTo>
                  <a:pt x="139835" y="88514"/>
                  <a:pt x="137868" y="144374"/>
                  <a:pt x="134327" y="201390"/>
                </a:cubicBezTo>
                <a:lnTo>
                  <a:pt x="133369" y="205789"/>
                </a:lnTo>
                <a:lnTo>
                  <a:pt x="7634" y="205789"/>
                </a:lnTo>
                <a:lnTo>
                  <a:pt x="7492" y="204493"/>
                </a:lnTo>
                <a:cubicBezTo>
                  <a:pt x="7296" y="188575"/>
                  <a:pt x="9336" y="171985"/>
                  <a:pt x="9041" y="155890"/>
                </a:cubicBezTo>
                <a:cubicBezTo>
                  <a:pt x="8107" y="111240"/>
                  <a:pt x="4690" y="66590"/>
                  <a:pt x="1272" y="219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FCDEB19F-3A5D-8707-52D5-346DB027EDC0}"/>
              </a:ext>
            </a:extLst>
          </p:cNvPr>
          <p:cNvSpPr/>
          <p:nvPr/>
        </p:nvSpPr>
        <p:spPr>
          <a:xfrm>
            <a:off x="5154942" y="2311482"/>
            <a:ext cx="908928" cy="750139"/>
          </a:xfrm>
          <a:custGeom>
            <a:avLst/>
            <a:gdLst>
              <a:gd name="connsiteX0" fmla="*/ 21812 w 908928"/>
              <a:gd name="connsiteY0" fmla="*/ 0 h 750139"/>
              <a:gd name="connsiteX1" fmla="*/ 437892 w 908928"/>
              <a:gd name="connsiteY1" fmla="*/ 18219 h 750139"/>
              <a:gd name="connsiteX2" fmla="*/ 824863 w 908928"/>
              <a:gd name="connsiteY2" fmla="*/ 183698 h 750139"/>
              <a:gd name="connsiteX3" fmla="*/ 904224 w 908928"/>
              <a:gd name="connsiteY3" fmla="*/ 614057 h 750139"/>
              <a:gd name="connsiteX4" fmla="*/ 898197 w 908928"/>
              <a:gd name="connsiteY4" fmla="*/ 750139 h 750139"/>
              <a:gd name="connsiteX5" fmla="*/ 754949 w 908928"/>
              <a:gd name="connsiteY5" fmla="*/ 750139 h 750139"/>
              <a:gd name="connsiteX6" fmla="*/ 748452 w 908928"/>
              <a:gd name="connsiteY6" fmla="*/ 638129 h 750139"/>
              <a:gd name="connsiteX7" fmla="*/ 675385 w 908928"/>
              <a:gd name="connsiteY7" fmla="*/ 388824 h 750139"/>
              <a:gd name="connsiteX8" fmla="*/ 465034 w 908928"/>
              <a:gd name="connsiteY8" fmla="*/ 316232 h 750139"/>
              <a:gd name="connsiteX9" fmla="*/ 194990 w 908928"/>
              <a:gd name="connsiteY9" fmla="*/ 302922 h 750139"/>
              <a:gd name="connsiteX10" fmla="*/ 117990 w 908928"/>
              <a:gd name="connsiteY10" fmla="*/ 285553 h 750139"/>
              <a:gd name="connsiteX11" fmla="*/ 127922 w 908928"/>
              <a:gd name="connsiteY11" fmla="*/ 276585 h 750139"/>
              <a:gd name="connsiteX12" fmla="*/ 79243 w 908928"/>
              <a:gd name="connsiteY12" fmla="*/ 201917 h 750139"/>
              <a:gd name="connsiteX13" fmla="*/ 150540 w 908928"/>
              <a:gd name="connsiteY13" fmla="*/ 208807 h 750139"/>
              <a:gd name="connsiteX14" fmla="*/ 407111 w 908928"/>
              <a:gd name="connsiteY14" fmla="*/ 240809 h 750139"/>
              <a:gd name="connsiteX15" fmla="*/ 510664 w 908928"/>
              <a:gd name="connsiteY15" fmla="*/ 240054 h 750139"/>
              <a:gd name="connsiteX16" fmla="*/ 555311 w 908928"/>
              <a:gd name="connsiteY16" fmla="*/ 160948 h 750139"/>
              <a:gd name="connsiteX17" fmla="*/ 478113 w 908928"/>
              <a:gd name="connsiteY17" fmla="*/ 119130 h 750139"/>
              <a:gd name="connsiteX18" fmla="*/ 25549 w 908928"/>
              <a:gd name="connsiteY18" fmla="*/ 90150 h 750139"/>
              <a:gd name="connsiteX19" fmla="*/ 21812 w 908928"/>
              <a:gd name="connsiteY19" fmla="*/ 0 h 75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8928" h="750139">
                <a:moveTo>
                  <a:pt x="21812" y="0"/>
                </a:moveTo>
                <a:cubicBezTo>
                  <a:pt x="158703" y="21334"/>
                  <a:pt x="299329" y="8118"/>
                  <a:pt x="437892" y="18219"/>
                </a:cubicBezTo>
                <a:cubicBezTo>
                  <a:pt x="583043" y="28885"/>
                  <a:pt x="737045" y="72120"/>
                  <a:pt x="824863" y="183698"/>
                </a:cubicBezTo>
                <a:cubicBezTo>
                  <a:pt x="918483" y="302451"/>
                  <a:pt x="913468" y="465286"/>
                  <a:pt x="904224" y="614057"/>
                </a:cubicBezTo>
                <a:lnTo>
                  <a:pt x="898197" y="750139"/>
                </a:lnTo>
                <a:lnTo>
                  <a:pt x="754949" y="750139"/>
                </a:lnTo>
                <a:lnTo>
                  <a:pt x="748452" y="638129"/>
                </a:lnTo>
                <a:cubicBezTo>
                  <a:pt x="746682" y="549489"/>
                  <a:pt x="740781" y="451410"/>
                  <a:pt x="675385" y="388824"/>
                </a:cubicBezTo>
                <a:cubicBezTo>
                  <a:pt x="621494" y="337378"/>
                  <a:pt x="540658" y="323879"/>
                  <a:pt x="465034" y="316232"/>
                </a:cubicBezTo>
                <a:cubicBezTo>
                  <a:pt x="374954" y="307076"/>
                  <a:pt x="285169" y="308020"/>
                  <a:pt x="194990" y="302922"/>
                </a:cubicBezTo>
                <a:cubicBezTo>
                  <a:pt x="170995" y="301601"/>
                  <a:pt x="142771" y="296503"/>
                  <a:pt x="117990" y="285553"/>
                </a:cubicBezTo>
                <a:cubicBezTo>
                  <a:pt x="123693" y="279890"/>
                  <a:pt x="127922" y="276585"/>
                  <a:pt x="127922" y="276585"/>
                </a:cubicBezTo>
                <a:cubicBezTo>
                  <a:pt x="91536" y="265447"/>
                  <a:pt x="72753" y="231180"/>
                  <a:pt x="79243" y="201917"/>
                </a:cubicBezTo>
                <a:cubicBezTo>
                  <a:pt x="99403" y="200312"/>
                  <a:pt x="129200" y="206731"/>
                  <a:pt x="150540" y="208807"/>
                </a:cubicBezTo>
                <a:cubicBezTo>
                  <a:pt x="236392" y="216832"/>
                  <a:pt x="321948" y="227498"/>
                  <a:pt x="407111" y="240809"/>
                </a:cubicBezTo>
                <a:cubicBezTo>
                  <a:pt x="441629" y="246190"/>
                  <a:pt x="478015" y="251948"/>
                  <a:pt x="510664" y="240054"/>
                </a:cubicBezTo>
                <a:cubicBezTo>
                  <a:pt x="543412" y="228253"/>
                  <a:pt x="569275" y="191722"/>
                  <a:pt x="555311" y="160948"/>
                </a:cubicBezTo>
                <a:cubicBezTo>
                  <a:pt x="543018" y="133762"/>
                  <a:pt x="508403" y="124511"/>
                  <a:pt x="478113" y="119130"/>
                </a:cubicBezTo>
                <a:cubicBezTo>
                  <a:pt x="329127" y="92793"/>
                  <a:pt x="176895" y="83070"/>
                  <a:pt x="25549" y="90150"/>
                </a:cubicBezTo>
                <a:cubicBezTo>
                  <a:pt x="-21556" y="69099"/>
                  <a:pt x="8339" y="18785"/>
                  <a:pt x="21812" y="0"/>
                </a:cubicBezTo>
                <a:close/>
              </a:path>
            </a:pathLst>
          </a:custGeom>
          <a:solidFill>
            <a:schemeClr val="bg2">
              <a:lumMod val="20000"/>
              <a:lumOff val="8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73DF2DB7-9F08-0D36-D9DC-CE9E1B4E2BFB}"/>
              </a:ext>
            </a:extLst>
          </p:cNvPr>
          <p:cNvSpPr/>
          <p:nvPr/>
        </p:nvSpPr>
        <p:spPr>
          <a:xfrm>
            <a:off x="5917526" y="3267409"/>
            <a:ext cx="125735" cy="73436"/>
          </a:xfrm>
          <a:custGeom>
            <a:avLst/>
            <a:gdLst>
              <a:gd name="connsiteX0" fmla="*/ 0 w 125735"/>
              <a:gd name="connsiteY0" fmla="*/ 0 h 73436"/>
              <a:gd name="connsiteX1" fmla="*/ 125735 w 125735"/>
              <a:gd name="connsiteY1" fmla="*/ 0 h 73436"/>
              <a:gd name="connsiteX2" fmla="*/ 118666 w 125735"/>
              <a:gd name="connsiteY2" fmla="*/ 32463 h 73436"/>
              <a:gd name="connsiteX3" fmla="*/ 98174 w 125735"/>
              <a:gd name="connsiteY3" fmla="*/ 63378 h 73436"/>
              <a:gd name="connsiteX4" fmla="*/ 11733 w 125735"/>
              <a:gd name="connsiteY4" fmla="*/ 43272 h 73436"/>
              <a:gd name="connsiteX5" fmla="*/ 2403 w 125735"/>
              <a:gd name="connsiteY5" fmla="*/ 21931 h 73436"/>
              <a:gd name="connsiteX6" fmla="*/ 0 w 125735"/>
              <a:gd name="connsiteY6" fmla="*/ 0 h 7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735" h="73436">
                <a:moveTo>
                  <a:pt x="0" y="0"/>
                </a:moveTo>
                <a:lnTo>
                  <a:pt x="125735" y="0"/>
                </a:lnTo>
                <a:lnTo>
                  <a:pt x="118666" y="32463"/>
                </a:lnTo>
                <a:cubicBezTo>
                  <a:pt x="113983" y="44687"/>
                  <a:pt x="107222" y="55921"/>
                  <a:pt x="98174" y="63378"/>
                </a:cubicBezTo>
                <a:cubicBezTo>
                  <a:pt x="72704" y="84334"/>
                  <a:pt x="30319" y="70080"/>
                  <a:pt x="11733" y="43272"/>
                </a:cubicBezTo>
                <a:cubicBezTo>
                  <a:pt x="7111" y="36570"/>
                  <a:pt x="4192" y="29407"/>
                  <a:pt x="2403" y="2193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2" name="Freeform: Shape 16">
            <a:extLst>
              <a:ext uri="{FF2B5EF4-FFF2-40B4-BE49-F238E27FC236}">
                <a16:creationId xmlns:a16="http://schemas.microsoft.com/office/drawing/2014/main" id="{171F251A-A185-6F4C-77C3-A62F10A49C41}"/>
              </a:ext>
            </a:extLst>
          </p:cNvPr>
          <p:cNvSpPr/>
          <p:nvPr/>
        </p:nvSpPr>
        <p:spPr>
          <a:xfrm>
            <a:off x="5869126" y="3263105"/>
            <a:ext cx="258484" cy="721103"/>
          </a:xfrm>
          <a:custGeom>
            <a:avLst/>
            <a:gdLst>
              <a:gd name="connsiteX0" fmla="*/ 317471 w 317712"/>
              <a:gd name="connsiteY0" fmla="*/ 819405 h 923356"/>
              <a:gd name="connsiteX1" fmla="*/ 260781 w 317712"/>
              <a:gd name="connsiteY1" fmla="*/ 923357 h 923356"/>
              <a:gd name="connsiteX2" fmla="*/ 215937 w 317712"/>
              <a:gd name="connsiteY2" fmla="*/ 876095 h 923356"/>
              <a:gd name="connsiteX3" fmla="*/ 199860 w 317712"/>
              <a:gd name="connsiteY3" fmla="*/ 869447 h 923356"/>
              <a:gd name="connsiteX4" fmla="*/ 184872 w 317712"/>
              <a:gd name="connsiteY4" fmla="*/ 841888 h 923356"/>
              <a:gd name="connsiteX5" fmla="*/ 184872 w 317712"/>
              <a:gd name="connsiteY5" fmla="*/ 841888 h 923356"/>
              <a:gd name="connsiteX6" fmla="*/ 178103 w 317712"/>
              <a:gd name="connsiteY6" fmla="*/ 800307 h 923356"/>
              <a:gd name="connsiteX7" fmla="*/ 116578 w 317712"/>
              <a:gd name="connsiteY7" fmla="*/ 802725 h 923356"/>
              <a:gd name="connsiteX8" fmla="*/ 108117 w 317712"/>
              <a:gd name="connsiteY8" fmla="*/ 830888 h 923356"/>
              <a:gd name="connsiteX9" fmla="*/ 90711 w 317712"/>
              <a:gd name="connsiteY9" fmla="*/ 852162 h 923356"/>
              <a:gd name="connsiteX10" fmla="*/ 88173 w 317712"/>
              <a:gd name="connsiteY10" fmla="*/ 854580 h 923356"/>
              <a:gd name="connsiteX11" fmla="*/ 55174 w 317712"/>
              <a:gd name="connsiteY11" fmla="*/ 892413 h 923356"/>
              <a:gd name="connsiteX12" fmla="*/ 781 w 317712"/>
              <a:gd name="connsiteY12" fmla="*/ 778912 h 923356"/>
              <a:gd name="connsiteX13" fmla="*/ 12143 w 317712"/>
              <a:gd name="connsiteY13" fmla="*/ 756430 h 923356"/>
              <a:gd name="connsiteX14" fmla="*/ 38373 w 317712"/>
              <a:gd name="connsiteY14" fmla="*/ 743496 h 923356"/>
              <a:gd name="connsiteX15" fmla="*/ 38614 w 317712"/>
              <a:gd name="connsiteY15" fmla="*/ 743496 h 923356"/>
              <a:gd name="connsiteX16" fmla="*/ 50460 w 317712"/>
              <a:gd name="connsiteY16" fmla="*/ 695388 h 923356"/>
              <a:gd name="connsiteX17" fmla="*/ 57471 w 317712"/>
              <a:gd name="connsiteY17" fmla="*/ 686807 h 923356"/>
              <a:gd name="connsiteX18" fmla="*/ 52636 w 317712"/>
              <a:gd name="connsiteY18" fmla="*/ 659126 h 923356"/>
              <a:gd name="connsiteX19" fmla="*/ 59767 w 317712"/>
              <a:gd name="connsiteY19" fmla="*/ 641962 h 923356"/>
              <a:gd name="connsiteX20" fmla="*/ 53723 w 317712"/>
              <a:gd name="connsiteY20" fmla="*/ 603282 h 923356"/>
              <a:gd name="connsiteX21" fmla="*/ 57108 w 317712"/>
              <a:gd name="connsiteY21" fmla="*/ 581767 h 923356"/>
              <a:gd name="connsiteX22" fmla="*/ 57471 w 317712"/>
              <a:gd name="connsiteY22" fmla="*/ 580558 h 923356"/>
              <a:gd name="connsiteX23" fmla="*/ 54328 w 317712"/>
              <a:gd name="connsiteY23" fmla="*/ 537648 h 923356"/>
              <a:gd name="connsiteX24" fmla="*/ 58679 w 317712"/>
              <a:gd name="connsiteY24" fmla="*/ 516374 h 923356"/>
              <a:gd name="connsiteX25" fmla="*/ 59888 w 317712"/>
              <a:gd name="connsiteY25" fmla="*/ 512143 h 923356"/>
              <a:gd name="connsiteX26" fmla="*/ 57712 w 317712"/>
              <a:gd name="connsiteY26" fmla="*/ 458113 h 923356"/>
              <a:gd name="connsiteX27" fmla="*/ 59888 w 317712"/>
              <a:gd name="connsiteY27" fmla="*/ 450618 h 923356"/>
              <a:gd name="connsiteX28" fmla="*/ 56383 w 317712"/>
              <a:gd name="connsiteY28" fmla="*/ 444817 h 923356"/>
              <a:gd name="connsiteX29" fmla="*/ 59888 w 317712"/>
              <a:gd name="connsiteY29" fmla="*/ 383050 h 923356"/>
              <a:gd name="connsiteX30" fmla="*/ 62306 w 317712"/>
              <a:gd name="connsiteY30" fmla="*/ 374951 h 923356"/>
              <a:gd name="connsiteX31" fmla="*/ 58921 w 317712"/>
              <a:gd name="connsiteY31" fmla="*/ 370963 h 923356"/>
              <a:gd name="connsiteX32" fmla="*/ 62306 w 317712"/>
              <a:gd name="connsiteY32" fmla="*/ 315844 h 923356"/>
              <a:gd name="connsiteX33" fmla="*/ 55295 w 317712"/>
              <a:gd name="connsiteY33" fmla="*/ 288889 h 923356"/>
              <a:gd name="connsiteX34" fmla="*/ 55657 w 317712"/>
              <a:gd name="connsiteY34" fmla="*/ 278494 h 923356"/>
              <a:gd name="connsiteX35" fmla="*/ 59888 w 317712"/>
              <a:gd name="connsiteY35" fmla="*/ 247308 h 923356"/>
              <a:gd name="connsiteX36" fmla="*/ 55416 w 317712"/>
              <a:gd name="connsiteY36" fmla="*/ 206453 h 923356"/>
              <a:gd name="connsiteX37" fmla="*/ 57592 w 317712"/>
              <a:gd name="connsiteY37" fmla="*/ 189531 h 923356"/>
              <a:gd name="connsiteX38" fmla="*/ 59888 w 317712"/>
              <a:gd name="connsiteY38" fmla="*/ 176476 h 923356"/>
              <a:gd name="connsiteX39" fmla="*/ 57833 w 317712"/>
              <a:gd name="connsiteY39" fmla="*/ 120270 h 923356"/>
              <a:gd name="connsiteX40" fmla="*/ 59163 w 317712"/>
              <a:gd name="connsiteY40" fmla="*/ 109874 h 923356"/>
              <a:gd name="connsiteX41" fmla="*/ 59767 w 317712"/>
              <a:gd name="connsiteY41" fmla="*/ 105644 h 923356"/>
              <a:gd name="connsiteX42" fmla="*/ 57471 w 317712"/>
              <a:gd name="connsiteY42" fmla="*/ 53668 h 923356"/>
              <a:gd name="connsiteX43" fmla="*/ 56625 w 317712"/>
              <a:gd name="connsiteY43" fmla="*/ 51371 h 923356"/>
              <a:gd name="connsiteX44" fmla="*/ 54932 w 317712"/>
              <a:gd name="connsiteY44" fmla="*/ 34691 h 923356"/>
              <a:gd name="connsiteX45" fmla="*/ 59888 w 317712"/>
              <a:gd name="connsiteY45" fmla="*/ 1692 h 923356"/>
              <a:gd name="connsiteX46" fmla="*/ 215332 w 317712"/>
              <a:gd name="connsiteY46" fmla="*/ 0 h 923356"/>
              <a:gd name="connsiteX47" fmla="*/ 214486 w 317712"/>
              <a:gd name="connsiteY47" fmla="*/ 27680 h 923356"/>
              <a:gd name="connsiteX48" fmla="*/ 213519 w 317712"/>
              <a:gd name="connsiteY48" fmla="*/ 29977 h 923356"/>
              <a:gd name="connsiteX49" fmla="*/ 214970 w 317712"/>
              <a:gd name="connsiteY49" fmla="*/ 54877 h 923356"/>
              <a:gd name="connsiteX50" fmla="*/ 214970 w 317712"/>
              <a:gd name="connsiteY50" fmla="*/ 54877 h 923356"/>
              <a:gd name="connsiteX51" fmla="*/ 215937 w 317712"/>
              <a:gd name="connsiteY51" fmla="*/ 70107 h 923356"/>
              <a:gd name="connsiteX52" fmla="*/ 222706 w 317712"/>
              <a:gd name="connsiteY52" fmla="*/ 102743 h 923356"/>
              <a:gd name="connsiteX53" fmla="*/ 223189 w 317712"/>
              <a:gd name="connsiteY53" fmla="*/ 118577 h 923356"/>
              <a:gd name="connsiteX54" fmla="*/ 222947 w 317712"/>
              <a:gd name="connsiteY54" fmla="*/ 129214 h 923356"/>
              <a:gd name="connsiteX55" fmla="*/ 218233 w 317712"/>
              <a:gd name="connsiteY55" fmla="*/ 176597 h 923356"/>
              <a:gd name="connsiteX56" fmla="*/ 223310 w 317712"/>
              <a:gd name="connsiteY56" fmla="*/ 190377 h 923356"/>
              <a:gd name="connsiteX57" fmla="*/ 224156 w 317712"/>
              <a:gd name="connsiteY57" fmla="*/ 203068 h 923356"/>
              <a:gd name="connsiteX58" fmla="*/ 220530 w 317712"/>
              <a:gd name="connsiteY58" fmla="*/ 233287 h 923356"/>
              <a:gd name="connsiteX59" fmla="*/ 226332 w 317712"/>
              <a:gd name="connsiteY59" fmla="*/ 273538 h 923356"/>
              <a:gd name="connsiteX60" fmla="*/ 225727 w 317712"/>
              <a:gd name="connsiteY60" fmla="*/ 285867 h 923356"/>
              <a:gd name="connsiteX61" fmla="*/ 225244 w 317712"/>
              <a:gd name="connsiteY61" fmla="*/ 292394 h 923356"/>
              <a:gd name="connsiteX62" fmla="*/ 222947 w 317712"/>
              <a:gd name="connsiteY62" fmla="*/ 351502 h 923356"/>
              <a:gd name="connsiteX63" fmla="*/ 225365 w 317712"/>
              <a:gd name="connsiteY63" fmla="*/ 362622 h 923356"/>
              <a:gd name="connsiteX64" fmla="*/ 226573 w 317712"/>
              <a:gd name="connsiteY64" fmla="*/ 377248 h 923356"/>
              <a:gd name="connsiteX65" fmla="*/ 225244 w 317712"/>
              <a:gd name="connsiteY65" fmla="*/ 431883 h 923356"/>
              <a:gd name="connsiteX66" fmla="*/ 226453 w 317712"/>
              <a:gd name="connsiteY66" fmla="*/ 439619 h 923356"/>
              <a:gd name="connsiteX67" fmla="*/ 228024 w 317712"/>
              <a:gd name="connsiteY67" fmla="*/ 455333 h 923356"/>
              <a:gd name="connsiteX68" fmla="*/ 230079 w 317712"/>
              <a:gd name="connsiteY68" fmla="*/ 510935 h 923356"/>
              <a:gd name="connsiteX69" fmla="*/ 230079 w 317712"/>
              <a:gd name="connsiteY69" fmla="*/ 512264 h 923356"/>
              <a:gd name="connsiteX70" fmla="*/ 233222 w 317712"/>
              <a:gd name="connsiteY70" fmla="*/ 526044 h 923356"/>
              <a:gd name="connsiteX71" fmla="*/ 232617 w 317712"/>
              <a:gd name="connsiteY71" fmla="*/ 576811 h 923356"/>
              <a:gd name="connsiteX72" fmla="*/ 230200 w 317712"/>
              <a:gd name="connsiteY72" fmla="*/ 597360 h 923356"/>
              <a:gd name="connsiteX73" fmla="*/ 230925 w 317712"/>
              <a:gd name="connsiteY73" fmla="*/ 598931 h 923356"/>
              <a:gd name="connsiteX74" fmla="*/ 241078 w 317712"/>
              <a:gd name="connsiteY74" fmla="*/ 659489 h 923356"/>
              <a:gd name="connsiteX75" fmla="*/ 243979 w 317712"/>
              <a:gd name="connsiteY75" fmla="*/ 693938 h 923356"/>
              <a:gd name="connsiteX76" fmla="*/ 244463 w 317712"/>
              <a:gd name="connsiteY76" fmla="*/ 701311 h 923356"/>
              <a:gd name="connsiteX77" fmla="*/ 272022 w 317712"/>
              <a:gd name="connsiteY77" fmla="*/ 747848 h 923356"/>
              <a:gd name="connsiteX78" fmla="*/ 277461 w 317712"/>
              <a:gd name="connsiteY78" fmla="*/ 750991 h 923356"/>
              <a:gd name="connsiteX79" fmla="*/ 294988 w 317712"/>
              <a:gd name="connsiteY79" fmla="*/ 766704 h 923356"/>
              <a:gd name="connsiteX80" fmla="*/ 317713 w 317712"/>
              <a:gd name="connsiteY80" fmla="*/ 819647 h 92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7712" h="923356">
                <a:moveTo>
                  <a:pt x="317471" y="819405"/>
                </a:moveTo>
                <a:cubicBezTo>
                  <a:pt x="315174" y="850107"/>
                  <a:pt x="260781" y="923357"/>
                  <a:pt x="260781" y="923357"/>
                </a:cubicBezTo>
                <a:cubicBezTo>
                  <a:pt x="234793" y="921060"/>
                  <a:pt x="215937" y="876095"/>
                  <a:pt x="215937" y="876095"/>
                </a:cubicBezTo>
                <a:cubicBezTo>
                  <a:pt x="209530" y="876095"/>
                  <a:pt x="204212" y="873678"/>
                  <a:pt x="199860" y="869447"/>
                </a:cubicBezTo>
                <a:cubicBezTo>
                  <a:pt x="192850" y="863162"/>
                  <a:pt x="188015" y="852767"/>
                  <a:pt x="184872" y="841888"/>
                </a:cubicBezTo>
                <a:lnTo>
                  <a:pt x="184872" y="841888"/>
                </a:lnTo>
                <a:cubicBezTo>
                  <a:pt x="178828" y="821702"/>
                  <a:pt x="178103" y="800307"/>
                  <a:pt x="178103" y="800307"/>
                </a:cubicBezTo>
                <a:cubicBezTo>
                  <a:pt x="159126" y="814449"/>
                  <a:pt x="116578" y="802725"/>
                  <a:pt x="116578" y="802725"/>
                </a:cubicBezTo>
                <a:cubicBezTo>
                  <a:pt x="118512" y="811427"/>
                  <a:pt x="114160" y="821823"/>
                  <a:pt x="108117" y="830888"/>
                </a:cubicBezTo>
                <a:cubicBezTo>
                  <a:pt x="102194" y="840317"/>
                  <a:pt x="94579" y="848294"/>
                  <a:pt x="90711" y="852162"/>
                </a:cubicBezTo>
                <a:cubicBezTo>
                  <a:pt x="89140" y="853733"/>
                  <a:pt x="88173" y="854580"/>
                  <a:pt x="88173" y="854580"/>
                </a:cubicBezTo>
                <a:cubicBezTo>
                  <a:pt x="90590" y="885403"/>
                  <a:pt x="55174" y="892413"/>
                  <a:pt x="55174" y="892413"/>
                </a:cubicBezTo>
                <a:lnTo>
                  <a:pt x="781" y="778912"/>
                </a:lnTo>
                <a:cubicBezTo>
                  <a:pt x="-2241" y="769968"/>
                  <a:pt x="3923" y="762232"/>
                  <a:pt x="12143" y="756430"/>
                </a:cubicBezTo>
                <a:cubicBezTo>
                  <a:pt x="22538" y="748694"/>
                  <a:pt x="36318" y="744222"/>
                  <a:pt x="38373" y="743496"/>
                </a:cubicBezTo>
                <a:cubicBezTo>
                  <a:pt x="38373" y="743496"/>
                  <a:pt x="38614" y="743496"/>
                  <a:pt x="38614" y="743496"/>
                </a:cubicBezTo>
                <a:cubicBezTo>
                  <a:pt x="28823" y="728750"/>
                  <a:pt x="41757" y="707234"/>
                  <a:pt x="50460" y="695388"/>
                </a:cubicBezTo>
                <a:cubicBezTo>
                  <a:pt x="54449" y="690070"/>
                  <a:pt x="57471" y="686807"/>
                  <a:pt x="57471" y="686807"/>
                </a:cubicBezTo>
                <a:cubicBezTo>
                  <a:pt x="48889" y="680763"/>
                  <a:pt x="49735" y="669159"/>
                  <a:pt x="52636" y="659126"/>
                </a:cubicBezTo>
                <a:cubicBezTo>
                  <a:pt x="55295" y="649698"/>
                  <a:pt x="59767" y="641962"/>
                  <a:pt x="59767" y="641962"/>
                </a:cubicBezTo>
                <a:cubicBezTo>
                  <a:pt x="52152" y="635556"/>
                  <a:pt x="52152" y="618029"/>
                  <a:pt x="53723" y="603282"/>
                </a:cubicBezTo>
                <a:cubicBezTo>
                  <a:pt x="54811" y="593371"/>
                  <a:pt x="56504" y="584789"/>
                  <a:pt x="57108" y="581767"/>
                </a:cubicBezTo>
                <a:cubicBezTo>
                  <a:pt x="57350" y="581042"/>
                  <a:pt x="57471" y="580558"/>
                  <a:pt x="57471" y="580558"/>
                </a:cubicBezTo>
                <a:cubicBezTo>
                  <a:pt x="51548" y="569680"/>
                  <a:pt x="52152" y="552153"/>
                  <a:pt x="54328" y="537648"/>
                </a:cubicBezTo>
                <a:cubicBezTo>
                  <a:pt x="55657" y="528703"/>
                  <a:pt x="57471" y="520846"/>
                  <a:pt x="58679" y="516374"/>
                </a:cubicBezTo>
                <a:cubicBezTo>
                  <a:pt x="59405" y="513715"/>
                  <a:pt x="59888" y="512143"/>
                  <a:pt x="59888" y="512143"/>
                </a:cubicBezTo>
                <a:cubicBezTo>
                  <a:pt x="49493" y="498122"/>
                  <a:pt x="54449" y="471046"/>
                  <a:pt x="57712" y="458113"/>
                </a:cubicBezTo>
                <a:cubicBezTo>
                  <a:pt x="58921" y="453520"/>
                  <a:pt x="59888" y="450618"/>
                  <a:pt x="59888" y="450618"/>
                </a:cubicBezTo>
                <a:cubicBezTo>
                  <a:pt x="58559" y="449047"/>
                  <a:pt x="57350" y="446992"/>
                  <a:pt x="56383" y="444817"/>
                </a:cubicBezTo>
                <a:cubicBezTo>
                  <a:pt x="49009" y="428136"/>
                  <a:pt x="55899" y="397555"/>
                  <a:pt x="59888" y="383050"/>
                </a:cubicBezTo>
                <a:cubicBezTo>
                  <a:pt x="61218" y="378094"/>
                  <a:pt x="62306" y="374951"/>
                  <a:pt x="62306" y="374951"/>
                </a:cubicBezTo>
                <a:cubicBezTo>
                  <a:pt x="60976" y="373743"/>
                  <a:pt x="59767" y="372413"/>
                  <a:pt x="58921" y="370963"/>
                </a:cubicBezTo>
                <a:cubicBezTo>
                  <a:pt x="45988" y="352469"/>
                  <a:pt x="62306" y="315844"/>
                  <a:pt x="62306" y="315844"/>
                </a:cubicBezTo>
                <a:cubicBezTo>
                  <a:pt x="57350" y="310042"/>
                  <a:pt x="55537" y="299768"/>
                  <a:pt x="55295" y="288889"/>
                </a:cubicBezTo>
                <a:cubicBezTo>
                  <a:pt x="55295" y="285504"/>
                  <a:pt x="55295" y="281999"/>
                  <a:pt x="55657" y="278494"/>
                </a:cubicBezTo>
                <a:cubicBezTo>
                  <a:pt x="56504" y="262176"/>
                  <a:pt x="59888" y="247308"/>
                  <a:pt x="59888" y="247308"/>
                </a:cubicBezTo>
                <a:cubicBezTo>
                  <a:pt x="53965" y="239210"/>
                  <a:pt x="53965" y="221804"/>
                  <a:pt x="55416" y="206453"/>
                </a:cubicBezTo>
                <a:cubicBezTo>
                  <a:pt x="55899" y="200288"/>
                  <a:pt x="56745" y="194366"/>
                  <a:pt x="57592" y="189531"/>
                </a:cubicBezTo>
                <a:cubicBezTo>
                  <a:pt x="58800" y="181795"/>
                  <a:pt x="59888" y="176476"/>
                  <a:pt x="59888" y="176476"/>
                </a:cubicBezTo>
                <a:cubicBezTo>
                  <a:pt x="53603" y="166927"/>
                  <a:pt x="55778" y="138038"/>
                  <a:pt x="57833" y="120270"/>
                </a:cubicBezTo>
                <a:cubicBezTo>
                  <a:pt x="58317" y="116039"/>
                  <a:pt x="58800" y="112413"/>
                  <a:pt x="59163" y="109874"/>
                </a:cubicBezTo>
                <a:cubicBezTo>
                  <a:pt x="59646" y="107215"/>
                  <a:pt x="59767" y="105644"/>
                  <a:pt x="59767" y="105644"/>
                </a:cubicBezTo>
                <a:cubicBezTo>
                  <a:pt x="50339" y="91502"/>
                  <a:pt x="57471" y="53668"/>
                  <a:pt x="57471" y="53668"/>
                </a:cubicBezTo>
                <a:cubicBezTo>
                  <a:pt x="57108" y="52943"/>
                  <a:pt x="56866" y="52218"/>
                  <a:pt x="56625" y="51371"/>
                </a:cubicBezTo>
                <a:cubicBezTo>
                  <a:pt x="55174" y="46537"/>
                  <a:pt x="54690" y="40735"/>
                  <a:pt x="54932" y="34691"/>
                </a:cubicBezTo>
                <a:cubicBezTo>
                  <a:pt x="55295" y="18736"/>
                  <a:pt x="59888" y="1692"/>
                  <a:pt x="59888" y="1692"/>
                </a:cubicBezTo>
                <a:lnTo>
                  <a:pt x="215332" y="0"/>
                </a:lnTo>
                <a:cubicBezTo>
                  <a:pt x="222464" y="4231"/>
                  <a:pt x="216783" y="21395"/>
                  <a:pt x="214486" y="27680"/>
                </a:cubicBezTo>
                <a:cubicBezTo>
                  <a:pt x="214003" y="29131"/>
                  <a:pt x="213519" y="29977"/>
                  <a:pt x="213519" y="29977"/>
                </a:cubicBezTo>
                <a:lnTo>
                  <a:pt x="214970" y="54877"/>
                </a:lnTo>
                <a:lnTo>
                  <a:pt x="214970" y="54877"/>
                </a:lnTo>
                <a:cubicBezTo>
                  <a:pt x="214970" y="54877"/>
                  <a:pt x="215937" y="70107"/>
                  <a:pt x="215937" y="70107"/>
                </a:cubicBezTo>
                <a:cubicBezTo>
                  <a:pt x="220288" y="77722"/>
                  <a:pt x="222101" y="90776"/>
                  <a:pt x="222706" y="102743"/>
                </a:cubicBezTo>
                <a:cubicBezTo>
                  <a:pt x="223189" y="108545"/>
                  <a:pt x="223189" y="113984"/>
                  <a:pt x="223189" y="118577"/>
                </a:cubicBezTo>
                <a:cubicBezTo>
                  <a:pt x="223189" y="124984"/>
                  <a:pt x="222947" y="129214"/>
                  <a:pt x="222947" y="129214"/>
                </a:cubicBezTo>
                <a:cubicBezTo>
                  <a:pt x="230079" y="148192"/>
                  <a:pt x="218233" y="176597"/>
                  <a:pt x="218233" y="176597"/>
                </a:cubicBezTo>
                <a:cubicBezTo>
                  <a:pt x="220892" y="180223"/>
                  <a:pt x="222343" y="185058"/>
                  <a:pt x="223310" y="190377"/>
                </a:cubicBezTo>
                <a:cubicBezTo>
                  <a:pt x="223914" y="194486"/>
                  <a:pt x="224156" y="198838"/>
                  <a:pt x="224156" y="203068"/>
                </a:cubicBezTo>
                <a:cubicBezTo>
                  <a:pt x="224156" y="218420"/>
                  <a:pt x="220530" y="233287"/>
                  <a:pt x="220530" y="233287"/>
                </a:cubicBezTo>
                <a:cubicBezTo>
                  <a:pt x="226211" y="238968"/>
                  <a:pt x="226694" y="258429"/>
                  <a:pt x="226332" y="273538"/>
                </a:cubicBezTo>
                <a:cubicBezTo>
                  <a:pt x="226332" y="278373"/>
                  <a:pt x="225969" y="282604"/>
                  <a:pt x="225727" y="285867"/>
                </a:cubicBezTo>
                <a:cubicBezTo>
                  <a:pt x="225486" y="289977"/>
                  <a:pt x="225244" y="292394"/>
                  <a:pt x="225244" y="292394"/>
                </a:cubicBezTo>
                <a:cubicBezTo>
                  <a:pt x="234793" y="311251"/>
                  <a:pt x="222947" y="351502"/>
                  <a:pt x="222947" y="351502"/>
                </a:cubicBezTo>
                <a:cubicBezTo>
                  <a:pt x="224035" y="354403"/>
                  <a:pt x="224881" y="358150"/>
                  <a:pt x="225365" y="362622"/>
                </a:cubicBezTo>
                <a:cubicBezTo>
                  <a:pt x="225969" y="366974"/>
                  <a:pt x="226332" y="372050"/>
                  <a:pt x="226573" y="377248"/>
                </a:cubicBezTo>
                <a:cubicBezTo>
                  <a:pt x="227661" y="401785"/>
                  <a:pt x="225244" y="431883"/>
                  <a:pt x="225244" y="431883"/>
                </a:cubicBezTo>
                <a:cubicBezTo>
                  <a:pt x="225727" y="434180"/>
                  <a:pt x="226090" y="436839"/>
                  <a:pt x="226453" y="439619"/>
                </a:cubicBezTo>
                <a:cubicBezTo>
                  <a:pt x="227057" y="444454"/>
                  <a:pt x="227661" y="449893"/>
                  <a:pt x="228024" y="455333"/>
                </a:cubicBezTo>
                <a:cubicBezTo>
                  <a:pt x="229837" y="478420"/>
                  <a:pt x="230079" y="504891"/>
                  <a:pt x="230079" y="510935"/>
                </a:cubicBezTo>
                <a:lnTo>
                  <a:pt x="230079" y="512264"/>
                </a:lnTo>
                <a:cubicBezTo>
                  <a:pt x="231529" y="516011"/>
                  <a:pt x="232496" y="520725"/>
                  <a:pt x="233222" y="526044"/>
                </a:cubicBezTo>
                <a:cubicBezTo>
                  <a:pt x="235276" y="541516"/>
                  <a:pt x="234068" y="561823"/>
                  <a:pt x="232617" y="576811"/>
                </a:cubicBezTo>
                <a:cubicBezTo>
                  <a:pt x="231408" y="588778"/>
                  <a:pt x="230200" y="597360"/>
                  <a:pt x="230200" y="597360"/>
                </a:cubicBezTo>
                <a:cubicBezTo>
                  <a:pt x="230441" y="597843"/>
                  <a:pt x="230683" y="598447"/>
                  <a:pt x="230925" y="598931"/>
                </a:cubicBezTo>
                <a:cubicBezTo>
                  <a:pt x="235397" y="609931"/>
                  <a:pt x="238782" y="636402"/>
                  <a:pt x="241078" y="659489"/>
                </a:cubicBezTo>
                <a:cubicBezTo>
                  <a:pt x="242408" y="673510"/>
                  <a:pt x="243375" y="686202"/>
                  <a:pt x="243979" y="693938"/>
                </a:cubicBezTo>
                <a:cubicBezTo>
                  <a:pt x="244342" y="698531"/>
                  <a:pt x="244463" y="701311"/>
                  <a:pt x="244463" y="701311"/>
                </a:cubicBezTo>
                <a:cubicBezTo>
                  <a:pt x="268396" y="721014"/>
                  <a:pt x="252078" y="734673"/>
                  <a:pt x="272022" y="747848"/>
                </a:cubicBezTo>
                <a:cubicBezTo>
                  <a:pt x="273593" y="748815"/>
                  <a:pt x="275407" y="749903"/>
                  <a:pt x="277461" y="750991"/>
                </a:cubicBezTo>
                <a:cubicBezTo>
                  <a:pt x="284230" y="754375"/>
                  <a:pt x="290032" y="760056"/>
                  <a:pt x="294988" y="766704"/>
                </a:cubicBezTo>
                <a:cubicBezTo>
                  <a:pt x="310823" y="787978"/>
                  <a:pt x="317713" y="819647"/>
                  <a:pt x="317713" y="819647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3" name="Freeform: Shape 17">
            <a:extLst>
              <a:ext uri="{FF2B5EF4-FFF2-40B4-BE49-F238E27FC236}">
                <a16:creationId xmlns:a16="http://schemas.microsoft.com/office/drawing/2014/main" id="{CE4E91A4-46FC-EDCB-EB54-8263CF3B8040}"/>
              </a:ext>
            </a:extLst>
          </p:cNvPr>
          <p:cNvSpPr/>
          <p:nvPr/>
        </p:nvSpPr>
        <p:spPr>
          <a:xfrm>
            <a:off x="5913671" y="3284534"/>
            <a:ext cx="130251" cy="21428"/>
          </a:xfrm>
          <a:custGeom>
            <a:avLst/>
            <a:gdLst>
              <a:gd name="connsiteX0" fmla="*/ 160097 w 160096"/>
              <a:gd name="connsiteY0" fmla="*/ 27438 h 27438"/>
              <a:gd name="connsiteX1" fmla="*/ 85759 w 160096"/>
              <a:gd name="connsiteY1" fmla="*/ 24900 h 27438"/>
              <a:gd name="connsiteX2" fmla="*/ 1752 w 160096"/>
              <a:gd name="connsiteY2" fmla="*/ 23812 h 27438"/>
              <a:gd name="connsiteX3" fmla="*/ 59 w 160096"/>
              <a:gd name="connsiteY3" fmla="*/ 7132 h 27438"/>
              <a:gd name="connsiteX4" fmla="*/ 67870 w 160096"/>
              <a:gd name="connsiteY4" fmla="*/ 2176 h 27438"/>
              <a:gd name="connsiteX5" fmla="*/ 159613 w 160096"/>
              <a:gd name="connsiteY5" fmla="*/ 0 h 27438"/>
              <a:gd name="connsiteX6" fmla="*/ 158646 w 160096"/>
              <a:gd name="connsiteY6" fmla="*/ 2297 h 27438"/>
              <a:gd name="connsiteX7" fmla="*/ 160097 w 160096"/>
              <a:gd name="connsiteY7" fmla="*/ 27197 h 27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096" h="27438">
                <a:moveTo>
                  <a:pt x="160097" y="27438"/>
                </a:moveTo>
                <a:cubicBezTo>
                  <a:pt x="135317" y="26592"/>
                  <a:pt x="110538" y="25746"/>
                  <a:pt x="85759" y="24900"/>
                </a:cubicBezTo>
                <a:cubicBezTo>
                  <a:pt x="61826" y="24054"/>
                  <a:pt x="27739" y="28164"/>
                  <a:pt x="1752" y="23812"/>
                </a:cubicBezTo>
                <a:cubicBezTo>
                  <a:pt x="301" y="18977"/>
                  <a:pt x="-182" y="13175"/>
                  <a:pt x="59" y="7132"/>
                </a:cubicBezTo>
                <a:cubicBezTo>
                  <a:pt x="19641" y="-1571"/>
                  <a:pt x="51914" y="2659"/>
                  <a:pt x="67870" y="2176"/>
                </a:cubicBezTo>
                <a:cubicBezTo>
                  <a:pt x="98451" y="1450"/>
                  <a:pt x="129032" y="725"/>
                  <a:pt x="159613" y="0"/>
                </a:cubicBezTo>
                <a:cubicBezTo>
                  <a:pt x="159130" y="1450"/>
                  <a:pt x="158646" y="2297"/>
                  <a:pt x="158646" y="2297"/>
                </a:cubicBezTo>
                <a:lnTo>
                  <a:pt x="160097" y="27197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4" name="Freeform: Shape 18">
            <a:extLst>
              <a:ext uri="{FF2B5EF4-FFF2-40B4-BE49-F238E27FC236}">
                <a16:creationId xmlns:a16="http://schemas.microsoft.com/office/drawing/2014/main" id="{F7ACEF65-BE7D-5D59-9B68-13C2C8658983}"/>
              </a:ext>
            </a:extLst>
          </p:cNvPr>
          <p:cNvSpPr/>
          <p:nvPr/>
        </p:nvSpPr>
        <p:spPr>
          <a:xfrm>
            <a:off x="5916079" y="3343532"/>
            <a:ext cx="134529" cy="14184"/>
          </a:xfrm>
          <a:custGeom>
            <a:avLst/>
            <a:gdLst>
              <a:gd name="connsiteX0" fmla="*/ 165356 w 165355"/>
              <a:gd name="connsiteY0" fmla="*/ 15593 h 18162"/>
              <a:gd name="connsiteX1" fmla="*/ 81348 w 165355"/>
              <a:gd name="connsiteY1" fmla="*/ 15593 h 18162"/>
              <a:gd name="connsiteX2" fmla="*/ 0 w 165355"/>
              <a:gd name="connsiteY2" fmla="*/ 17527 h 18162"/>
              <a:gd name="connsiteX3" fmla="*/ 1330 w 165355"/>
              <a:gd name="connsiteY3" fmla="*/ 7132 h 18162"/>
              <a:gd name="connsiteX4" fmla="*/ 64184 w 165355"/>
              <a:gd name="connsiteY4" fmla="*/ 4230 h 18162"/>
              <a:gd name="connsiteX5" fmla="*/ 164872 w 165355"/>
              <a:gd name="connsiteY5" fmla="*/ 0 h 18162"/>
              <a:gd name="connsiteX6" fmla="*/ 165356 w 165355"/>
              <a:gd name="connsiteY6" fmla="*/ 15834 h 1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355" h="18162">
                <a:moveTo>
                  <a:pt x="165356" y="15593"/>
                </a:moveTo>
                <a:cubicBezTo>
                  <a:pt x="137313" y="15351"/>
                  <a:pt x="109391" y="15230"/>
                  <a:pt x="81348" y="15593"/>
                </a:cubicBezTo>
                <a:cubicBezTo>
                  <a:pt x="56086" y="15593"/>
                  <a:pt x="26109" y="19702"/>
                  <a:pt x="0" y="17527"/>
                </a:cubicBezTo>
                <a:cubicBezTo>
                  <a:pt x="484" y="13296"/>
                  <a:pt x="967" y="9670"/>
                  <a:pt x="1330" y="7132"/>
                </a:cubicBezTo>
                <a:cubicBezTo>
                  <a:pt x="20670" y="1330"/>
                  <a:pt x="47504" y="4835"/>
                  <a:pt x="64184" y="4230"/>
                </a:cubicBezTo>
                <a:cubicBezTo>
                  <a:pt x="97787" y="2901"/>
                  <a:pt x="131390" y="1330"/>
                  <a:pt x="164872" y="0"/>
                </a:cubicBezTo>
                <a:cubicBezTo>
                  <a:pt x="165356" y="5802"/>
                  <a:pt x="165356" y="11241"/>
                  <a:pt x="165356" y="1583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5" name="Freeform: Shape 19">
            <a:extLst>
              <a:ext uri="{FF2B5EF4-FFF2-40B4-BE49-F238E27FC236}">
                <a16:creationId xmlns:a16="http://schemas.microsoft.com/office/drawing/2014/main" id="{352C549D-3DE9-624C-7C94-3832F1DF32DA}"/>
              </a:ext>
            </a:extLst>
          </p:cNvPr>
          <p:cNvSpPr/>
          <p:nvPr/>
        </p:nvSpPr>
        <p:spPr>
          <a:xfrm>
            <a:off x="5914112" y="3411309"/>
            <a:ext cx="137382" cy="20703"/>
          </a:xfrm>
          <a:custGeom>
            <a:avLst/>
            <a:gdLst>
              <a:gd name="connsiteX0" fmla="*/ 168861 w 168861"/>
              <a:gd name="connsiteY0" fmla="*/ 13296 h 26510"/>
              <a:gd name="connsiteX1" fmla="*/ 91502 w 168861"/>
              <a:gd name="connsiteY1" fmla="*/ 26471 h 26510"/>
              <a:gd name="connsiteX2" fmla="*/ 37713 w 168861"/>
              <a:gd name="connsiteY2" fmla="*/ 17527 h 26510"/>
              <a:gd name="connsiteX3" fmla="*/ 0 w 168861"/>
              <a:gd name="connsiteY3" fmla="*/ 16922 h 26510"/>
              <a:gd name="connsiteX4" fmla="*/ 2176 w 168861"/>
              <a:gd name="connsiteY4" fmla="*/ 0 h 26510"/>
              <a:gd name="connsiteX5" fmla="*/ 52580 w 168861"/>
              <a:gd name="connsiteY5" fmla="*/ 7011 h 26510"/>
              <a:gd name="connsiteX6" fmla="*/ 168015 w 168861"/>
              <a:gd name="connsiteY6" fmla="*/ 604 h 26510"/>
              <a:gd name="connsiteX7" fmla="*/ 168861 w 168861"/>
              <a:gd name="connsiteY7" fmla="*/ 13296 h 26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861" h="26510">
                <a:moveTo>
                  <a:pt x="168861" y="13296"/>
                </a:moveTo>
                <a:cubicBezTo>
                  <a:pt x="142994" y="17527"/>
                  <a:pt x="117731" y="27197"/>
                  <a:pt x="91502" y="26471"/>
                </a:cubicBezTo>
                <a:cubicBezTo>
                  <a:pt x="73371" y="25988"/>
                  <a:pt x="55723" y="20549"/>
                  <a:pt x="37713" y="17527"/>
                </a:cubicBezTo>
                <a:cubicBezTo>
                  <a:pt x="25263" y="15230"/>
                  <a:pt x="12329" y="14384"/>
                  <a:pt x="0" y="16922"/>
                </a:cubicBezTo>
                <a:cubicBezTo>
                  <a:pt x="484" y="10758"/>
                  <a:pt x="1330" y="4835"/>
                  <a:pt x="2176" y="0"/>
                </a:cubicBezTo>
                <a:cubicBezTo>
                  <a:pt x="21395" y="604"/>
                  <a:pt x="41823" y="5439"/>
                  <a:pt x="52580" y="7011"/>
                </a:cubicBezTo>
                <a:cubicBezTo>
                  <a:pt x="91018" y="12813"/>
                  <a:pt x="130544" y="10516"/>
                  <a:pt x="168015" y="604"/>
                </a:cubicBezTo>
                <a:cubicBezTo>
                  <a:pt x="168619" y="4714"/>
                  <a:pt x="168861" y="9066"/>
                  <a:pt x="168861" y="1329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56" name="Group 755">
            <a:extLst>
              <a:ext uri="{FF2B5EF4-FFF2-40B4-BE49-F238E27FC236}">
                <a16:creationId xmlns:a16="http://schemas.microsoft.com/office/drawing/2014/main" id="{BBD43E90-45B2-CCB1-22D6-CCBAA5016EAD}"/>
              </a:ext>
            </a:extLst>
          </p:cNvPr>
          <p:cNvGrpSpPr/>
          <p:nvPr/>
        </p:nvGrpSpPr>
        <p:grpSpPr>
          <a:xfrm>
            <a:off x="5910081" y="3476727"/>
            <a:ext cx="157345" cy="353908"/>
            <a:chOff x="5910081" y="3476727"/>
            <a:chExt cx="157345" cy="353908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57" name="Freeform: Shape 20">
              <a:extLst>
                <a:ext uri="{FF2B5EF4-FFF2-40B4-BE49-F238E27FC236}">
                  <a16:creationId xmlns:a16="http://schemas.microsoft.com/office/drawing/2014/main" id="{7D62F714-66EE-5979-A8D4-0B0DFE4FE829}"/>
                </a:ext>
              </a:extLst>
            </p:cNvPr>
            <p:cNvSpPr/>
            <p:nvPr/>
          </p:nvSpPr>
          <p:spPr>
            <a:xfrm>
              <a:off x="5914014" y="3476727"/>
              <a:ext cx="139250" cy="15937"/>
            </a:xfrm>
            <a:custGeom>
              <a:avLst/>
              <a:gdLst>
                <a:gd name="connsiteX0" fmla="*/ 171037 w 171157"/>
                <a:gd name="connsiteY0" fmla="*/ 0 h 20407"/>
                <a:gd name="connsiteX1" fmla="*/ 170432 w 171157"/>
                <a:gd name="connsiteY1" fmla="*/ 12329 h 20407"/>
                <a:gd name="connsiteX2" fmla="*/ 167290 w 171157"/>
                <a:gd name="connsiteY2" fmla="*/ 12087 h 20407"/>
                <a:gd name="connsiteX3" fmla="*/ 123050 w 171157"/>
                <a:gd name="connsiteY3" fmla="*/ 19340 h 20407"/>
                <a:gd name="connsiteX4" fmla="*/ 54998 w 171157"/>
                <a:gd name="connsiteY4" fmla="*/ 14384 h 20407"/>
                <a:gd name="connsiteX5" fmla="*/ 0 w 171157"/>
                <a:gd name="connsiteY5" fmla="*/ 15472 h 20407"/>
                <a:gd name="connsiteX6" fmla="*/ 363 w 171157"/>
                <a:gd name="connsiteY6" fmla="*/ 5077 h 20407"/>
                <a:gd name="connsiteX7" fmla="*/ 44844 w 171157"/>
                <a:gd name="connsiteY7" fmla="*/ 5923 h 20407"/>
                <a:gd name="connsiteX8" fmla="*/ 171158 w 171157"/>
                <a:gd name="connsiteY8" fmla="*/ 0 h 2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157" h="20407">
                  <a:moveTo>
                    <a:pt x="171037" y="0"/>
                  </a:moveTo>
                  <a:cubicBezTo>
                    <a:pt x="171037" y="4835"/>
                    <a:pt x="170674" y="9066"/>
                    <a:pt x="170432" y="12329"/>
                  </a:cubicBezTo>
                  <a:cubicBezTo>
                    <a:pt x="169344" y="12329"/>
                    <a:pt x="168257" y="12087"/>
                    <a:pt x="167290" y="12087"/>
                  </a:cubicBezTo>
                  <a:cubicBezTo>
                    <a:pt x="152422" y="11604"/>
                    <a:pt x="137917" y="17285"/>
                    <a:pt x="123050" y="19340"/>
                  </a:cubicBezTo>
                  <a:cubicBezTo>
                    <a:pt x="100446" y="22603"/>
                    <a:pt x="77601" y="17648"/>
                    <a:pt x="54998" y="14384"/>
                  </a:cubicBezTo>
                  <a:cubicBezTo>
                    <a:pt x="36746" y="11846"/>
                    <a:pt x="17527" y="10516"/>
                    <a:pt x="0" y="15472"/>
                  </a:cubicBezTo>
                  <a:cubicBezTo>
                    <a:pt x="0" y="12087"/>
                    <a:pt x="0" y="8582"/>
                    <a:pt x="363" y="5077"/>
                  </a:cubicBezTo>
                  <a:cubicBezTo>
                    <a:pt x="14384" y="2055"/>
                    <a:pt x="30219" y="4230"/>
                    <a:pt x="44844" y="5923"/>
                  </a:cubicBezTo>
                  <a:cubicBezTo>
                    <a:pt x="86908" y="10879"/>
                    <a:pt x="129698" y="8703"/>
                    <a:pt x="171158" y="0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8" name="Freeform: Shape 21">
              <a:extLst>
                <a:ext uri="{FF2B5EF4-FFF2-40B4-BE49-F238E27FC236}">
                  <a16:creationId xmlns:a16="http://schemas.microsoft.com/office/drawing/2014/main" id="{0218921F-6214-FCBD-5532-3B170E614060}"/>
                </a:ext>
              </a:extLst>
            </p:cNvPr>
            <p:cNvSpPr/>
            <p:nvPr/>
          </p:nvSpPr>
          <p:spPr>
            <a:xfrm>
              <a:off x="5916964" y="3546110"/>
              <a:ext cx="136398" cy="20432"/>
            </a:xfrm>
            <a:custGeom>
              <a:avLst/>
              <a:gdLst>
                <a:gd name="connsiteX0" fmla="*/ 167652 w 167652"/>
                <a:gd name="connsiteY0" fmla="*/ 14747 h 26163"/>
                <a:gd name="connsiteX1" fmla="*/ 51855 w 167652"/>
                <a:gd name="connsiteY1" fmla="*/ 25746 h 26163"/>
                <a:gd name="connsiteX2" fmla="*/ 9791 w 167652"/>
                <a:gd name="connsiteY2" fmla="*/ 20790 h 26163"/>
                <a:gd name="connsiteX3" fmla="*/ 967 w 167652"/>
                <a:gd name="connsiteY3" fmla="*/ 20790 h 26163"/>
                <a:gd name="connsiteX4" fmla="*/ 3384 w 167652"/>
                <a:gd name="connsiteY4" fmla="*/ 12692 h 26163"/>
                <a:gd name="connsiteX5" fmla="*/ 0 w 167652"/>
                <a:gd name="connsiteY5" fmla="*/ 8703 h 26163"/>
                <a:gd name="connsiteX6" fmla="*/ 9670 w 167652"/>
                <a:gd name="connsiteY6" fmla="*/ 8340 h 26163"/>
                <a:gd name="connsiteX7" fmla="*/ 68173 w 167652"/>
                <a:gd name="connsiteY7" fmla="*/ 13296 h 26163"/>
                <a:gd name="connsiteX8" fmla="*/ 166443 w 167652"/>
                <a:gd name="connsiteY8" fmla="*/ 0 h 26163"/>
                <a:gd name="connsiteX9" fmla="*/ 167652 w 167652"/>
                <a:gd name="connsiteY9" fmla="*/ 14626 h 2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652" h="26163">
                  <a:moveTo>
                    <a:pt x="167652" y="14747"/>
                  </a:moveTo>
                  <a:cubicBezTo>
                    <a:pt x="129335" y="14384"/>
                    <a:pt x="90535" y="28768"/>
                    <a:pt x="51855" y="25746"/>
                  </a:cubicBezTo>
                  <a:cubicBezTo>
                    <a:pt x="37833" y="24658"/>
                    <a:pt x="23812" y="21516"/>
                    <a:pt x="9791" y="20790"/>
                  </a:cubicBezTo>
                  <a:cubicBezTo>
                    <a:pt x="6769" y="20790"/>
                    <a:pt x="3868" y="20549"/>
                    <a:pt x="967" y="20790"/>
                  </a:cubicBezTo>
                  <a:cubicBezTo>
                    <a:pt x="2296" y="15834"/>
                    <a:pt x="3384" y="12692"/>
                    <a:pt x="3384" y="12692"/>
                  </a:cubicBezTo>
                  <a:cubicBezTo>
                    <a:pt x="2055" y="11483"/>
                    <a:pt x="846" y="10154"/>
                    <a:pt x="0" y="8703"/>
                  </a:cubicBezTo>
                  <a:cubicBezTo>
                    <a:pt x="3505" y="8461"/>
                    <a:pt x="6769" y="8340"/>
                    <a:pt x="9670" y="8340"/>
                  </a:cubicBezTo>
                  <a:cubicBezTo>
                    <a:pt x="29251" y="8340"/>
                    <a:pt x="48712" y="12329"/>
                    <a:pt x="68173" y="13296"/>
                  </a:cubicBezTo>
                  <a:cubicBezTo>
                    <a:pt x="101413" y="15109"/>
                    <a:pt x="134170" y="8824"/>
                    <a:pt x="166443" y="0"/>
                  </a:cubicBezTo>
                  <a:cubicBezTo>
                    <a:pt x="167048" y="4351"/>
                    <a:pt x="167410" y="9428"/>
                    <a:pt x="167652" y="14626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9" name="Freeform: Shape 22">
              <a:extLst>
                <a:ext uri="{FF2B5EF4-FFF2-40B4-BE49-F238E27FC236}">
                  <a16:creationId xmlns:a16="http://schemas.microsoft.com/office/drawing/2014/main" id="{1B0AD38C-2BDF-CF3C-A4BE-1098A840080A}"/>
                </a:ext>
              </a:extLst>
            </p:cNvPr>
            <p:cNvSpPr/>
            <p:nvPr/>
          </p:nvSpPr>
          <p:spPr>
            <a:xfrm>
              <a:off x="5914899" y="3606335"/>
              <a:ext cx="139742" cy="18428"/>
            </a:xfrm>
            <a:custGeom>
              <a:avLst/>
              <a:gdLst>
                <a:gd name="connsiteX0" fmla="*/ 171762 w 171762"/>
                <a:gd name="connsiteY0" fmla="*/ 15714 h 23597"/>
                <a:gd name="connsiteX1" fmla="*/ 28889 w 171762"/>
                <a:gd name="connsiteY1" fmla="*/ 21153 h 23597"/>
                <a:gd name="connsiteX2" fmla="*/ 1330 w 171762"/>
                <a:gd name="connsiteY2" fmla="*/ 18615 h 23597"/>
                <a:gd name="connsiteX3" fmla="*/ 3505 w 171762"/>
                <a:gd name="connsiteY3" fmla="*/ 11120 h 23597"/>
                <a:gd name="connsiteX4" fmla="*/ 0 w 171762"/>
                <a:gd name="connsiteY4" fmla="*/ 5318 h 23597"/>
                <a:gd name="connsiteX5" fmla="*/ 26109 w 171762"/>
                <a:gd name="connsiteY5" fmla="*/ 7494 h 23597"/>
                <a:gd name="connsiteX6" fmla="*/ 65756 w 171762"/>
                <a:gd name="connsiteY6" fmla="*/ 12087 h 23597"/>
                <a:gd name="connsiteX7" fmla="*/ 169465 w 171762"/>
                <a:gd name="connsiteY7" fmla="*/ 242 h 23597"/>
                <a:gd name="connsiteX8" fmla="*/ 170070 w 171762"/>
                <a:gd name="connsiteY8" fmla="*/ 0 h 23597"/>
                <a:gd name="connsiteX9" fmla="*/ 171641 w 171762"/>
                <a:gd name="connsiteY9" fmla="*/ 15714 h 2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762" h="23597">
                  <a:moveTo>
                    <a:pt x="171762" y="15714"/>
                  </a:moveTo>
                  <a:cubicBezTo>
                    <a:pt x="124259" y="21878"/>
                    <a:pt x="76392" y="26713"/>
                    <a:pt x="28889" y="21153"/>
                  </a:cubicBezTo>
                  <a:cubicBezTo>
                    <a:pt x="19823" y="20065"/>
                    <a:pt x="10516" y="19582"/>
                    <a:pt x="1330" y="18615"/>
                  </a:cubicBezTo>
                  <a:cubicBezTo>
                    <a:pt x="2538" y="14021"/>
                    <a:pt x="3505" y="11120"/>
                    <a:pt x="3505" y="11120"/>
                  </a:cubicBezTo>
                  <a:cubicBezTo>
                    <a:pt x="2176" y="9549"/>
                    <a:pt x="967" y="7494"/>
                    <a:pt x="0" y="5318"/>
                  </a:cubicBezTo>
                  <a:cubicBezTo>
                    <a:pt x="8582" y="4714"/>
                    <a:pt x="18977" y="6648"/>
                    <a:pt x="26109" y="7494"/>
                  </a:cubicBezTo>
                  <a:cubicBezTo>
                    <a:pt x="39284" y="8824"/>
                    <a:pt x="52459" y="10879"/>
                    <a:pt x="65756" y="12087"/>
                  </a:cubicBezTo>
                  <a:cubicBezTo>
                    <a:pt x="100567" y="14988"/>
                    <a:pt x="136104" y="10879"/>
                    <a:pt x="169465" y="242"/>
                  </a:cubicBezTo>
                  <a:cubicBezTo>
                    <a:pt x="169707" y="242"/>
                    <a:pt x="169949" y="242"/>
                    <a:pt x="170070" y="0"/>
                  </a:cubicBezTo>
                  <a:cubicBezTo>
                    <a:pt x="170674" y="4835"/>
                    <a:pt x="171279" y="10274"/>
                    <a:pt x="171641" y="15714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0" name="Freeform: Shape 23">
              <a:extLst>
                <a:ext uri="{FF2B5EF4-FFF2-40B4-BE49-F238E27FC236}">
                  <a16:creationId xmlns:a16="http://schemas.microsoft.com/office/drawing/2014/main" id="{EF480721-3E38-41FF-A12E-17A83A5C41D0}"/>
                </a:ext>
              </a:extLst>
            </p:cNvPr>
            <p:cNvSpPr/>
            <p:nvPr/>
          </p:nvSpPr>
          <p:spPr>
            <a:xfrm>
              <a:off x="5913228" y="3662124"/>
              <a:ext cx="145544" cy="22049"/>
            </a:xfrm>
            <a:custGeom>
              <a:avLst/>
              <a:gdLst>
                <a:gd name="connsiteX0" fmla="*/ 178894 w 178893"/>
                <a:gd name="connsiteY0" fmla="*/ 14988 h 28233"/>
                <a:gd name="connsiteX1" fmla="*/ 82073 w 178893"/>
                <a:gd name="connsiteY1" fmla="*/ 27801 h 28233"/>
                <a:gd name="connsiteX2" fmla="*/ 0 w 178893"/>
                <a:gd name="connsiteY2" fmla="*/ 26834 h 28233"/>
                <a:gd name="connsiteX3" fmla="*/ 4351 w 178893"/>
                <a:gd name="connsiteY3" fmla="*/ 5560 h 28233"/>
                <a:gd name="connsiteX4" fmla="*/ 62613 w 178893"/>
                <a:gd name="connsiteY4" fmla="*/ 7615 h 28233"/>
                <a:gd name="connsiteX5" fmla="*/ 175751 w 178893"/>
                <a:gd name="connsiteY5" fmla="*/ 0 h 28233"/>
                <a:gd name="connsiteX6" fmla="*/ 175751 w 178893"/>
                <a:gd name="connsiteY6" fmla="*/ 1330 h 28233"/>
                <a:gd name="connsiteX7" fmla="*/ 178894 w 178893"/>
                <a:gd name="connsiteY7" fmla="*/ 15109 h 2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93" h="28233">
                  <a:moveTo>
                    <a:pt x="178894" y="14988"/>
                  </a:moveTo>
                  <a:cubicBezTo>
                    <a:pt x="146862" y="12692"/>
                    <a:pt x="114710" y="25383"/>
                    <a:pt x="82073" y="27801"/>
                  </a:cubicBezTo>
                  <a:cubicBezTo>
                    <a:pt x="54998" y="29735"/>
                    <a:pt x="26713" y="24416"/>
                    <a:pt x="0" y="26834"/>
                  </a:cubicBezTo>
                  <a:cubicBezTo>
                    <a:pt x="1330" y="17889"/>
                    <a:pt x="3143" y="10033"/>
                    <a:pt x="4351" y="5560"/>
                  </a:cubicBezTo>
                  <a:cubicBezTo>
                    <a:pt x="23812" y="3626"/>
                    <a:pt x="43273" y="6165"/>
                    <a:pt x="62613" y="7615"/>
                  </a:cubicBezTo>
                  <a:cubicBezTo>
                    <a:pt x="100325" y="10153"/>
                    <a:pt x="138522" y="7615"/>
                    <a:pt x="175751" y="0"/>
                  </a:cubicBezTo>
                  <a:lnTo>
                    <a:pt x="175751" y="1330"/>
                  </a:lnTo>
                  <a:cubicBezTo>
                    <a:pt x="177201" y="5077"/>
                    <a:pt x="178168" y="9791"/>
                    <a:pt x="178894" y="1510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1" name="Freeform: Shape 24">
              <a:extLst>
                <a:ext uri="{FF2B5EF4-FFF2-40B4-BE49-F238E27FC236}">
                  <a16:creationId xmlns:a16="http://schemas.microsoft.com/office/drawing/2014/main" id="{119987D7-A348-BCF0-AE66-B242B6E1A43B}"/>
                </a:ext>
              </a:extLst>
            </p:cNvPr>
            <p:cNvSpPr/>
            <p:nvPr/>
          </p:nvSpPr>
          <p:spPr>
            <a:xfrm>
              <a:off x="5912637" y="3713476"/>
              <a:ext cx="145347" cy="26046"/>
            </a:xfrm>
            <a:custGeom>
              <a:avLst/>
              <a:gdLst>
                <a:gd name="connsiteX0" fmla="*/ 176476 w 178651"/>
                <a:gd name="connsiteY0" fmla="*/ 20549 h 33351"/>
                <a:gd name="connsiteX1" fmla="*/ 177201 w 178651"/>
                <a:gd name="connsiteY1" fmla="*/ 22120 h 33351"/>
                <a:gd name="connsiteX2" fmla="*/ 142390 w 178651"/>
                <a:gd name="connsiteY2" fmla="*/ 23449 h 33351"/>
                <a:gd name="connsiteX3" fmla="*/ 23087 w 178651"/>
                <a:gd name="connsiteY3" fmla="*/ 31306 h 33351"/>
                <a:gd name="connsiteX4" fmla="*/ 0 w 178651"/>
                <a:gd name="connsiteY4" fmla="*/ 26713 h 33351"/>
                <a:gd name="connsiteX5" fmla="*/ 3384 w 178651"/>
                <a:gd name="connsiteY5" fmla="*/ 5197 h 33351"/>
                <a:gd name="connsiteX6" fmla="*/ 32152 w 178651"/>
                <a:gd name="connsiteY6" fmla="*/ 4593 h 33351"/>
                <a:gd name="connsiteX7" fmla="*/ 98633 w 178651"/>
                <a:gd name="connsiteY7" fmla="*/ 13296 h 33351"/>
                <a:gd name="connsiteX8" fmla="*/ 178652 w 178651"/>
                <a:gd name="connsiteY8" fmla="*/ 0 h 33351"/>
                <a:gd name="connsiteX9" fmla="*/ 176234 w 178651"/>
                <a:gd name="connsiteY9" fmla="*/ 20549 h 3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651" h="33351">
                  <a:moveTo>
                    <a:pt x="176476" y="20549"/>
                  </a:moveTo>
                  <a:cubicBezTo>
                    <a:pt x="176476" y="20549"/>
                    <a:pt x="176960" y="21636"/>
                    <a:pt x="177201" y="22120"/>
                  </a:cubicBezTo>
                  <a:cubicBezTo>
                    <a:pt x="165597" y="21878"/>
                    <a:pt x="153993" y="22362"/>
                    <a:pt x="142390" y="23449"/>
                  </a:cubicBezTo>
                  <a:cubicBezTo>
                    <a:pt x="102501" y="26955"/>
                    <a:pt x="62492" y="37833"/>
                    <a:pt x="23087" y="31306"/>
                  </a:cubicBezTo>
                  <a:cubicBezTo>
                    <a:pt x="15472" y="29977"/>
                    <a:pt x="7736" y="28163"/>
                    <a:pt x="0" y="26713"/>
                  </a:cubicBezTo>
                  <a:cubicBezTo>
                    <a:pt x="1088" y="16801"/>
                    <a:pt x="2780" y="8219"/>
                    <a:pt x="3384" y="5197"/>
                  </a:cubicBezTo>
                  <a:cubicBezTo>
                    <a:pt x="12692" y="3868"/>
                    <a:pt x="21999" y="3384"/>
                    <a:pt x="32152" y="4593"/>
                  </a:cubicBezTo>
                  <a:cubicBezTo>
                    <a:pt x="54272" y="7373"/>
                    <a:pt x="76271" y="13296"/>
                    <a:pt x="98633" y="13296"/>
                  </a:cubicBezTo>
                  <a:cubicBezTo>
                    <a:pt x="125709" y="13296"/>
                    <a:pt x="152060" y="4593"/>
                    <a:pt x="178652" y="0"/>
                  </a:cubicBezTo>
                  <a:cubicBezTo>
                    <a:pt x="177443" y="11966"/>
                    <a:pt x="176234" y="20549"/>
                    <a:pt x="176234" y="20549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2" name="Freeform: Shape 25">
              <a:extLst>
                <a:ext uri="{FF2B5EF4-FFF2-40B4-BE49-F238E27FC236}">
                  <a16:creationId xmlns:a16="http://schemas.microsoft.com/office/drawing/2014/main" id="{99CA01FB-CD5F-D4EA-A630-4A28DE1A442F}"/>
                </a:ext>
              </a:extLst>
            </p:cNvPr>
            <p:cNvSpPr/>
            <p:nvPr/>
          </p:nvSpPr>
          <p:spPr>
            <a:xfrm>
              <a:off x="5910081" y="3778044"/>
              <a:ext cx="157345" cy="52591"/>
            </a:xfrm>
            <a:custGeom>
              <a:avLst/>
              <a:gdLst>
                <a:gd name="connsiteX0" fmla="*/ 193398 w 193398"/>
                <a:gd name="connsiteY0" fmla="*/ 34449 h 67341"/>
                <a:gd name="connsiteX1" fmla="*/ 106732 w 193398"/>
                <a:gd name="connsiteY1" fmla="*/ 67206 h 67341"/>
                <a:gd name="connsiteX2" fmla="*/ 0 w 193398"/>
                <a:gd name="connsiteY2" fmla="*/ 36262 h 67341"/>
                <a:gd name="connsiteX3" fmla="*/ 7011 w 193398"/>
                <a:gd name="connsiteY3" fmla="*/ 27680 h 67341"/>
                <a:gd name="connsiteX4" fmla="*/ 2176 w 193398"/>
                <a:gd name="connsiteY4" fmla="*/ 0 h 67341"/>
                <a:gd name="connsiteX5" fmla="*/ 17043 w 193398"/>
                <a:gd name="connsiteY5" fmla="*/ 7615 h 67341"/>
                <a:gd name="connsiteX6" fmla="*/ 88963 w 193398"/>
                <a:gd name="connsiteY6" fmla="*/ 37834 h 67341"/>
                <a:gd name="connsiteX7" fmla="*/ 190498 w 193398"/>
                <a:gd name="connsiteY7" fmla="*/ 242 h 67341"/>
                <a:gd name="connsiteX8" fmla="*/ 193398 w 193398"/>
                <a:gd name="connsiteY8" fmla="*/ 34691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398" h="67341">
                  <a:moveTo>
                    <a:pt x="193398" y="34449"/>
                  </a:moveTo>
                  <a:cubicBezTo>
                    <a:pt x="166806" y="52097"/>
                    <a:pt x="138038" y="65635"/>
                    <a:pt x="106732" y="67206"/>
                  </a:cubicBezTo>
                  <a:cubicBezTo>
                    <a:pt x="70711" y="68898"/>
                    <a:pt x="32515" y="54514"/>
                    <a:pt x="0" y="36262"/>
                  </a:cubicBezTo>
                  <a:cubicBezTo>
                    <a:pt x="3989" y="30944"/>
                    <a:pt x="7011" y="27680"/>
                    <a:pt x="7011" y="27680"/>
                  </a:cubicBezTo>
                  <a:cubicBezTo>
                    <a:pt x="-1571" y="21636"/>
                    <a:pt x="-725" y="10033"/>
                    <a:pt x="2176" y="0"/>
                  </a:cubicBezTo>
                  <a:cubicBezTo>
                    <a:pt x="7615" y="2417"/>
                    <a:pt x="12813" y="5197"/>
                    <a:pt x="17043" y="7615"/>
                  </a:cubicBezTo>
                  <a:cubicBezTo>
                    <a:pt x="39526" y="20186"/>
                    <a:pt x="62734" y="35658"/>
                    <a:pt x="88963" y="37834"/>
                  </a:cubicBezTo>
                  <a:cubicBezTo>
                    <a:pt x="125588" y="40735"/>
                    <a:pt x="157257" y="17164"/>
                    <a:pt x="190498" y="242"/>
                  </a:cubicBezTo>
                  <a:cubicBezTo>
                    <a:pt x="191827" y="14263"/>
                    <a:pt x="192794" y="26955"/>
                    <a:pt x="193398" y="34691"/>
                  </a:cubicBezTo>
                  <a:close/>
                </a:path>
              </a:pathLst>
            </a:custGeom>
            <a:grpFill/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763" name="Freeform: Shape 26">
            <a:extLst>
              <a:ext uri="{FF2B5EF4-FFF2-40B4-BE49-F238E27FC236}">
                <a16:creationId xmlns:a16="http://schemas.microsoft.com/office/drawing/2014/main" id="{7486A484-5A33-95AB-EED8-4611E7300A60}"/>
              </a:ext>
            </a:extLst>
          </p:cNvPr>
          <p:cNvSpPr/>
          <p:nvPr/>
        </p:nvSpPr>
        <p:spPr>
          <a:xfrm>
            <a:off x="5879004" y="3844028"/>
            <a:ext cx="78082" cy="84769"/>
          </a:xfrm>
          <a:custGeom>
            <a:avLst/>
            <a:gdLst>
              <a:gd name="connsiteX0" fmla="*/ 95853 w 95973"/>
              <a:gd name="connsiteY0" fmla="*/ 87271 h 108545"/>
              <a:gd name="connsiteX1" fmla="*/ 78447 w 95973"/>
              <a:gd name="connsiteY1" fmla="*/ 108545 h 108545"/>
              <a:gd name="connsiteX2" fmla="*/ 78447 w 95973"/>
              <a:gd name="connsiteY2" fmla="*/ 108303 h 108545"/>
              <a:gd name="connsiteX3" fmla="*/ 0 w 95973"/>
              <a:gd name="connsiteY3" fmla="*/ 12934 h 108545"/>
              <a:gd name="connsiteX4" fmla="*/ 26230 w 95973"/>
              <a:gd name="connsiteY4" fmla="*/ 0 h 108545"/>
              <a:gd name="connsiteX5" fmla="*/ 44602 w 95973"/>
              <a:gd name="connsiteY5" fmla="*/ 23571 h 108545"/>
              <a:gd name="connsiteX6" fmla="*/ 90293 w 95973"/>
              <a:gd name="connsiteY6" fmla="*/ 79777 h 108545"/>
              <a:gd name="connsiteX7" fmla="*/ 95974 w 95973"/>
              <a:gd name="connsiteY7" fmla="*/ 87271 h 108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973" h="108545">
                <a:moveTo>
                  <a:pt x="95853" y="87271"/>
                </a:moveTo>
                <a:cubicBezTo>
                  <a:pt x="89930" y="96699"/>
                  <a:pt x="82315" y="104677"/>
                  <a:pt x="78447" y="108545"/>
                </a:cubicBezTo>
                <a:cubicBezTo>
                  <a:pt x="78447" y="108545"/>
                  <a:pt x="78447" y="108461"/>
                  <a:pt x="78447" y="108303"/>
                </a:cubicBezTo>
                <a:cubicBezTo>
                  <a:pt x="52338" y="76392"/>
                  <a:pt x="26109" y="44724"/>
                  <a:pt x="0" y="12934"/>
                </a:cubicBezTo>
                <a:cubicBezTo>
                  <a:pt x="10395" y="5198"/>
                  <a:pt x="24175" y="725"/>
                  <a:pt x="26230" y="0"/>
                </a:cubicBezTo>
                <a:cubicBezTo>
                  <a:pt x="32999" y="8099"/>
                  <a:pt x="39042" y="16802"/>
                  <a:pt x="44602" y="23571"/>
                </a:cubicBezTo>
                <a:cubicBezTo>
                  <a:pt x="59833" y="42306"/>
                  <a:pt x="75063" y="61042"/>
                  <a:pt x="90293" y="79777"/>
                </a:cubicBezTo>
                <a:cubicBezTo>
                  <a:pt x="92227" y="82074"/>
                  <a:pt x="94282" y="84733"/>
                  <a:pt x="95974" y="8727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4" name="Freeform: Shape 27">
            <a:extLst>
              <a:ext uri="{FF2B5EF4-FFF2-40B4-BE49-F238E27FC236}">
                <a16:creationId xmlns:a16="http://schemas.microsoft.com/office/drawing/2014/main" id="{F9F30F16-AC69-8FE8-D196-E159F5932742}"/>
              </a:ext>
            </a:extLst>
          </p:cNvPr>
          <p:cNvSpPr/>
          <p:nvPr/>
        </p:nvSpPr>
        <p:spPr>
          <a:xfrm>
            <a:off x="6019436" y="3846954"/>
            <a:ext cx="89588" cy="95153"/>
          </a:xfrm>
          <a:custGeom>
            <a:avLst/>
            <a:gdLst>
              <a:gd name="connsiteX0" fmla="*/ 109995 w 110116"/>
              <a:gd name="connsiteY0" fmla="*/ 18977 h 121841"/>
              <a:gd name="connsiteX1" fmla="*/ 87875 w 110116"/>
              <a:gd name="connsiteY1" fmla="*/ 32999 h 121841"/>
              <a:gd name="connsiteX2" fmla="*/ 45811 w 110116"/>
              <a:gd name="connsiteY2" fmla="*/ 77843 h 121841"/>
              <a:gd name="connsiteX3" fmla="*/ 14988 w 110116"/>
              <a:gd name="connsiteY3" fmla="*/ 121841 h 121841"/>
              <a:gd name="connsiteX4" fmla="*/ 0 w 110116"/>
              <a:gd name="connsiteY4" fmla="*/ 94282 h 121841"/>
              <a:gd name="connsiteX5" fmla="*/ 0 w 110116"/>
              <a:gd name="connsiteY5" fmla="*/ 94282 h 121841"/>
              <a:gd name="connsiteX6" fmla="*/ 57415 w 110116"/>
              <a:gd name="connsiteY6" fmla="*/ 43273 h 121841"/>
              <a:gd name="connsiteX7" fmla="*/ 87150 w 110116"/>
              <a:gd name="connsiteY7" fmla="*/ 0 h 121841"/>
              <a:gd name="connsiteX8" fmla="*/ 92589 w 110116"/>
              <a:gd name="connsiteY8" fmla="*/ 3143 h 121841"/>
              <a:gd name="connsiteX9" fmla="*/ 110116 w 110116"/>
              <a:gd name="connsiteY9" fmla="*/ 18856 h 121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0116" h="121841">
                <a:moveTo>
                  <a:pt x="109995" y="18977"/>
                </a:moveTo>
                <a:cubicBezTo>
                  <a:pt x="103106" y="24417"/>
                  <a:pt x="95128" y="28284"/>
                  <a:pt x="87875" y="32999"/>
                </a:cubicBezTo>
                <a:cubicBezTo>
                  <a:pt x="70711" y="44361"/>
                  <a:pt x="57899" y="61283"/>
                  <a:pt x="45811" y="77843"/>
                </a:cubicBezTo>
                <a:cubicBezTo>
                  <a:pt x="35416" y="92469"/>
                  <a:pt x="25021" y="107094"/>
                  <a:pt x="14988" y="121841"/>
                </a:cubicBezTo>
                <a:cubicBezTo>
                  <a:pt x="7978" y="115555"/>
                  <a:pt x="3143" y="105160"/>
                  <a:pt x="0" y="94282"/>
                </a:cubicBezTo>
                <a:lnTo>
                  <a:pt x="0" y="94282"/>
                </a:lnTo>
                <a:cubicBezTo>
                  <a:pt x="18735" y="76997"/>
                  <a:pt x="40251" y="62733"/>
                  <a:pt x="57415" y="43273"/>
                </a:cubicBezTo>
                <a:cubicBezTo>
                  <a:pt x="68898" y="30098"/>
                  <a:pt x="79293" y="15714"/>
                  <a:pt x="87150" y="0"/>
                </a:cubicBezTo>
                <a:cubicBezTo>
                  <a:pt x="88722" y="967"/>
                  <a:pt x="90535" y="2055"/>
                  <a:pt x="92589" y="3143"/>
                </a:cubicBezTo>
                <a:cubicBezTo>
                  <a:pt x="99358" y="6527"/>
                  <a:pt x="105160" y="12208"/>
                  <a:pt x="110116" y="1885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5" name="Freeform: Shape 9">
            <a:extLst>
              <a:ext uri="{FF2B5EF4-FFF2-40B4-BE49-F238E27FC236}">
                <a16:creationId xmlns:a16="http://schemas.microsoft.com/office/drawing/2014/main" id="{A4AB6CAA-EC60-E04A-57AB-D63AA5023831}"/>
              </a:ext>
            </a:extLst>
          </p:cNvPr>
          <p:cNvSpPr/>
          <p:nvPr/>
        </p:nvSpPr>
        <p:spPr>
          <a:xfrm>
            <a:off x="5227169" y="3566071"/>
            <a:ext cx="705706" cy="1198901"/>
          </a:xfrm>
          <a:custGeom>
            <a:avLst/>
            <a:gdLst>
              <a:gd name="connsiteX0" fmla="*/ 834433 w 867409"/>
              <a:gd name="connsiteY0" fmla="*/ 727000 h 1535164"/>
              <a:gd name="connsiteX1" fmla="*/ 788380 w 867409"/>
              <a:gd name="connsiteY1" fmla="*/ 1145345 h 1535164"/>
              <a:gd name="connsiteX2" fmla="*/ 515447 w 867409"/>
              <a:gd name="connsiteY2" fmla="*/ 1471464 h 1535164"/>
              <a:gd name="connsiteX3" fmla="*/ 383090 w 867409"/>
              <a:gd name="connsiteY3" fmla="*/ 1471464 h 1535164"/>
              <a:gd name="connsiteX4" fmla="*/ 284940 w 867409"/>
              <a:gd name="connsiteY4" fmla="*/ 1489111 h 1535164"/>
              <a:gd name="connsiteX5" fmla="*/ 82959 w 867409"/>
              <a:gd name="connsiteY5" fmla="*/ 1535164 h 1535164"/>
              <a:gd name="connsiteX6" fmla="*/ 4875 w 867409"/>
              <a:gd name="connsiteY6" fmla="*/ 1265736 h 1535164"/>
              <a:gd name="connsiteX7" fmla="*/ 75828 w 867409"/>
              <a:gd name="connsiteY7" fmla="*/ 755164 h 1535164"/>
              <a:gd name="connsiteX8" fmla="*/ 182197 w 867409"/>
              <a:gd name="connsiteY8" fmla="*/ 379367 h 1535164"/>
              <a:gd name="connsiteX9" fmla="*/ 639464 w 867409"/>
              <a:gd name="connsiteY9" fmla="*/ 64 h 1535164"/>
              <a:gd name="connsiteX10" fmla="*/ 762634 w 867409"/>
              <a:gd name="connsiteY10" fmla="*/ 139794 h 1535164"/>
              <a:gd name="connsiteX11" fmla="*/ 763601 w 867409"/>
              <a:gd name="connsiteY11" fmla="*/ 152486 h 1535164"/>
              <a:gd name="connsiteX12" fmla="*/ 827423 w 867409"/>
              <a:gd name="connsiteY12" fmla="*/ 439562 h 1535164"/>
              <a:gd name="connsiteX13" fmla="*/ 834433 w 867409"/>
              <a:gd name="connsiteY13" fmla="*/ 726758 h 153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09" h="1535164">
                <a:moveTo>
                  <a:pt x="834433" y="727000"/>
                </a:moveTo>
                <a:cubicBezTo>
                  <a:pt x="806028" y="805085"/>
                  <a:pt x="806028" y="950375"/>
                  <a:pt x="788380" y="1145345"/>
                </a:cubicBezTo>
                <a:cubicBezTo>
                  <a:pt x="770733" y="1340315"/>
                  <a:pt x="600542" y="1475090"/>
                  <a:pt x="515447" y="1471464"/>
                </a:cubicBezTo>
                <a:cubicBezTo>
                  <a:pt x="469998" y="1469530"/>
                  <a:pt x="424670" y="1468684"/>
                  <a:pt x="383090" y="1471464"/>
                </a:cubicBezTo>
                <a:cubicBezTo>
                  <a:pt x="346586" y="1473881"/>
                  <a:pt x="313104" y="1479200"/>
                  <a:pt x="284940" y="1489111"/>
                </a:cubicBezTo>
                <a:cubicBezTo>
                  <a:pt x="224745" y="1510385"/>
                  <a:pt x="224745" y="1535164"/>
                  <a:pt x="82959" y="1535164"/>
                </a:cubicBezTo>
                <a:cubicBezTo>
                  <a:pt x="-58826" y="1535164"/>
                  <a:pt x="29775" y="1432421"/>
                  <a:pt x="4875" y="1265736"/>
                </a:cubicBezTo>
                <a:cubicBezTo>
                  <a:pt x="-20025" y="1099051"/>
                  <a:pt x="75828" y="755164"/>
                  <a:pt x="75828" y="755164"/>
                </a:cubicBezTo>
                <a:cubicBezTo>
                  <a:pt x="72323" y="645289"/>
                  <a:pt x="125507" y="514141"/>
                  <a:pt x="182197" y="379367"/>
                </a:cubicBezTo>
                <a:cubicBezTo>
                  <a:pt x="238887" y="244592"/>
                  <a:pt x="526084" y="3569"/>
                  <a:pt x="639464" y="64"/>
                </a:cubicBezTo>
                <a:cubicBezTo>
                  <a:pt x="736163" y="-2958"/>
                  <a:pt x="758162" y="102081"/>
                  <a:pt x="762634" y="139794"/>
                </a:cubicBezTo>
                <a:cubicBezTo>
                  <a:pt x="763359" y="146442"/>
                  <a:pt x="763601" y="150915"/>
                  <a:pt x="763601" y="152486"/>
                </a:cubicBezTo>
                <a:cubicBezTo>
                  <a:pt x="763601" y="152486"/>
                  <a:pt x="760096" y="350961"/>
                  <a:pt x="827423" y="439562"/>
                </a:cubicBezTo>
                <a:cubicBezTo>
                  <a:pt x="894750" y="528283"/>
                  <a:pt x="862839" y="648795"/>
                  <a:pt x="834433" y="72675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6" name="Freeform: Shape 10">
            <a:extLst>
              <a:ext uri="{FF2B5EF4-FFF2-40B4-BE49-F238E27FC236}">
                <a16:creationId xmlns:a16="http://schemas.microsoft.com/office/drawing/2014/main" id="{44B4288F-63B5-1C1B-77F4-2D53E7075520}"/>
              </a:ext>
            </a:extLst>
          </p:cNvPr>
          <p:cNvSpPr/>
          <p:nvPr/>
        </p:nvSpPr>
        <p:spPr>
          <a:xfrm>
            <a:off x="6070273" y="3566261"/>
            <a:ext cx="705745" cy="1198898"/>
          </a:xfrm>
          <a:custGeom>
            <a:avLst/>
            <a:gdLst>
              <a:gd name="connsiteX0" fmla="*/ 784499 w 867458"/>
              <a:gd name="connsiteY0" fmla="*/ 1535042 h 1535163"/>
              <a:gd name="connsiteX1" fmla="*/ 710887 w 867458"/>
              <a:gd name="connsiteY1" fmla="*/ 1531899 h 1535163"/>
              <a:gd name="connsiteX2" fmla="*/ 582519 w 867458"/>
              <a:gd name="connsiteY2" fmla="*/ 1488989 h 1535163"/>
              <a:gd name="connsiteX3" fmla="*/ 352012 w 867458"/>
              <a:gd name="connsiteY3" fmla="*/ 1471221 h 1535163"/>
              <a:gd name="connsiteX4" fmla="*/ 78957 w 867458"/>
              <a:gd name="connsiteY4" fmla="*/ 1145102 h 1535163"/>
              <a:gd name="connsiteX5" fmla="*/ 62519 w 867458"/>
              <a:gd name="connsiteY5" fmla="*/ 926562 h 1535163"/>
              <a:gd name="connsiteX6" fmla="*/ 32904 w 867458"/>
              <a:gd name="connsiteY6" fmla="*/ 726757 h 1535163"/>
              <a:gd name="connsiteX7" fmla="*/ 40036 w 867458"/>
              <a:gd name="connsiteY7" fmla="*/ 439560 h 1535163"/>
              <a:gd name="connsiteX8" fmla="*/ 103737 w 867458"/>
              <a:gd name="connsiteY8" fmla="*/ 152485 h 1535163"/>
              <a:gd name="connsiteX9" fmla="*/ 227874 w 867458"/>
              <a:gd name="connsiteY9" fmla="*/ 62 h 1535163"/>
              <a:gd name="connsiteX10" fmla="*/ 685262 w 867458"/>
              <a:gd name="connsiteY10" fmla="*/ 379365 h 1535163"/>
              <a:gd name="connsiteX11" fmla="*/ 791631 w 867458"/>
              <a:gd name="connsiteY11" fmla="*/ 755163 h 1535163"/>
              <a:gd name="connsiteX12" fmla="*/ 862584 w 867458"/>
              <a:gd name="connsiteY12" fmla="*/ 1265735 h 1535163"/>
              <a:gd name="connsiteX13" fmla="*/ 784499 w 867458"/>
              <a:gd name="connsiteY13" fmla="*/ 1535163 h 1535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7458" h="1535163">
                <a:moveTo>
                  <a:pt x="784499" y="1535042"/>
                </a:moveTo>
                <a:cubicBezTo>
                  <a:pt x="754160" y="1535042"/>
                  <a:pt x="730227" y="1533833"/>
                  <a:pt x="710887" y="1531899"/>
                </a:cubicBezTo>
                <a:cubicBezTo>
                  <a:pt x="639934" y="1524647"/>
                  <a:pt x="629901" y="1505670"/>
                  <a:pt x="582519" y="1488989"/>
                </a:cubicBezTo>
                <a:cubicBezTo>
                  <a:pt x="522203" y="1467715"/>
                  <a:pt x="437107" y="1467715"/>
                  <a:pt x="352012" y="1471221"/>
                </a:cubicBezTo>
                <a:cubicBezTo>
                  <a:pt x="266917" y="1474847"/>
                  <a:pt x="96726" y="1340072"/>
                  <a:pt x="78957" y="1145102"/>
                </a:cubicBezTo>
                <a:cubicBezTo>
                  <a:pt x="71463" y="1063029"/>
                  <a:pt x="67112" y="989658"/>
                  <a:pt x="62519" y="926562"/>
                </a:cubicBezTo>
                <a:cubicBezTo>
                  <a:pt x="56233" y="839654"/>
                  <a:pt x="49343" y="771964"/>
                  <a:pt x="32904" y="726757"/>
                </a:cubicBezTo>
                <a:cubicBezTo>
                  <a:pt x="4499" y="648673"/>
                  <a:pt x="-27291" y="528282"/>
                  <a:pt x="40036" y="439560"/>
                </a:cubicBezTo>
                <a:cubicBezTo>
                  <a:pt x="107363" y="350960"/>
                  <a:pt x="103737" y="152485"/>
                  <a:pt x="103737" y="152485"/>
                </a:cubicBezTo>
                <a:cubicBezTo>
                  <a:pt x="103737" y="141848"/>
                  <a:pt x="114373" y="-3443"/>
                  <a:pt x="227874" y="62"/>
                </a:cubicBezTo>
                <a:cubicBezTo>
                  <a:pt x="341254" y="3568"/>
                  <a:pt x="628572" y="244591"/>
                  <a:pt x="685262" y="379365"/>
                </a:cubicBezTo>
                <a:cubicBezTo>
                  <a:pt x="741952" y="514140"/>
                  <a:pt x="795136" y="645288"/>
                  <a:pt x="791631" y="755163"/>
                </a:cubicBezTo>
                <a:cubicBezTo>
                  <a:pt x="791631" y="755163"/>
                  <a:pt x="887242" y="1099049"/>
                  <a:pt x="862584" y="1265735"/>
                </a:cubicBezTo>
                <a:cubicBezTo>
                  <a:pt x="837684" y="1432420"/>
                  <a:pt x="926284" y="1535163"/>
                  <a:pt x="784499" y="153516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7" name="Freeform: Shape 14">
            <a:extLst>
              <a:ext uri="{FF2B5EF4-FFF2-40B4-BE49-F238E27FC236}">
                <a16:creationId xmlns:a16="http://schemas.microsoft.com/office/drawing/2014/main" id="{C6822717-6A6D-A1D8-6751-18B85E405E0C}"/>
              </a:ext>
            </a:extLst>
          </p:cNvPr>
          <p:cNvSpPr/>
          <p:nvPr/>
        </p:nvSpPr>
        <p:spPr>
          <a:xfrm>
            <a:off x="6078342" y="3796547"/>
            <a:ext cx="595355" cy="905086"/>
          </a:xfrm>
          <a:custGeom>
            <a:avLst/>
            <a:gdLst>
              <a:gd name="connsiteX0" fmla="*/ 242 w 731771"/>
              <a:gd name="connsiteY0" fmla="*/ 239451 h 1158940"/>
              <a:gd name="connsiteX1" fmla="*/ 104194 w 731771"/>
              <a:gd name="connsiteY1" fmla="*/ 293845 h 1158940"/>
              <a:gd name="connsiteX2" fmla="*/ 160883 w 731771"/>
              <a:gd name="connsiteY2" fmla="*/ 383655 h 1158940"/>
              <a:gd name="connsiteX3" fmla="*/ 241265 w 731771"/>
              <a:gd name="connsiteY3" fmla="*/ 549131 h 1158940"/>
              <a:gd name="connsiteX4" fmla="*/ 354765 w 731771"/>
              <a:gd name="connsiteY4" fmla="*/ 676774 h 1158940"/>
              <a:gd name="connsiteX5" fmla="*/ 394896 w 731771"/>
              <a:gd name="connsiteY5" fmla="*/ 794989 h 1158940"/>
              <a:gd name="connsiteX6" fmla="*/ 420884 w 731771"/>
              <a:gd name="connsiteY6" fmla="*/ 972311 h 1158940"/>
              <a:gd name="connsiteX7" fmla="*/ 402148 w 731771"/>
              <a:gd name="connsiteY7" fmla="*/ 879842 h 1158940"/>
              <a:gd name="connsiteX8" fmla="*/ 408071 w 731771"/>
              <a:gd name="connsiteY8" fmla="*/ 798252 h 1158940"/>
              <a:gd name="connsiteX9" fmla="*/ 487122 w 731771"/>
              <a:gd name="connsiteY9" fmla="*/ 926137 h 1158940"/>
              <a:gd name="connsiteX10" fmla="*/ 428015 w 731771"/>
              <a:gd name="connsiteY10" fmla="*/ 801999 h 1158940"/>
              <a:gd name="connsiteX11" fmla="*/ 373743 w 731771"/>
              <a:gd name="connsiteY11" fmla="*/ 642204 h 1158940"/>
              <a:gd name="connsiteX12" fmla="*/ 438168 w 731771"/>
              <a:gd name="connsiteY12" fmla="*/ 699498 h 1158940"/>
              <a:gd name="connsiteX13" fmla="*/ 513110 w 731771"/>
              <a:gd name="connsiteY13" fmla="*/ 833910 h 1158940"/>
              <a:gd name="connsiteX14" fmla="*/ 447718 w 731771"/>
              <a:gd name="connsiteY14" fmla="*/ 672301 h 1158940"/>
              <a:gd name="connsiteX15" fmla="*/ 532088 w 731771"/>
              <a:gd name="connsiteY15" fmla="*/ 791362 h 1158940"/>
              <a:gd name="connsiteX16" fmla="*/ 438773 w 731771"/>
              <a:gd name="connsiteY16" fmla="*/ 643654 h 1158940"/>
              <a:gd name="connsiteX17" fmla="*/ 253231 w 731771"/>
              <a:gd name="connsiteY17" fmla="*/ 503078 h 1158940"/>
              <a:gd name="connsiteX18" fmla="*/ 223738 w 731771"/>
              <a:gd name="connsiteY18" fmla="*/ 420400 h 1158940"/>
              <a:gd name="connsiteX19" fmla="*/ 445904 w 731771"/>
              <a:gd name="connsiteY19" fmla="*/ 539703 h 1158940"/>
              <a:gd name="connsiteX20" fmla="*/ 629029 w 731771"/>
              <a:gd name="connsiteY20" fmla="*/ 720530 h 1158940"/>
              <a:gd name="connsiteX21" fmla="*/ 654533 w 731771"/>
              <a:gd name="connsiteY21" fmla="*/ 1045803 h 1158940"/>
              <a:gd name="connsiteX22" fmla="*/ 689224 w 731771"/>
              <a:gd name="connsiteY22" fmla="*/ 1158941 h 1158940"/>
              <a:gd name="connsiteX23" fmla="*/ 666862 w 731771"/>
              <a:gd name="connsiteY23" fmla="*/ 860865 h 1158940"/>
              <a:gd name="connsiteX24" fmla="*/ 731772 w 731771"/>
              <a:gd name="connsiteY24" fmla="*/ 1006519 h 1158940"/>
              <a:gd name="connsiteX25" fmla="*/ 681125 w 731771"/>
              <a:gd name="connsiteY25" fmla="*/ 836690 h 1158940"/>
              <a:gd name="connsiteX26" fmla="*/ 551669 w 731771"/>
              <a:gd name="connsiteY26" fmla="*/ 573185 h 1158940"/>
              <a:gd name="connsiteX27" fmla="*/ 729354 w 731771"/>
              <a:gd name="connsiteY27" fmla="*/ 631930 h 1158940"/>
              <a:gd name="connsiteX28" fmla="*/ 596997 w 731771"/>
              <a:gd name="connsiteY28" fmla="*/ 557471 h 1158940"/>
              <a:gd name="connsiteX29" fmla="*/ 340502 w 731771"/>
              <a:gd name="connsiteY29" fmla="*/ 405049 h 1158940"/>
              <a:gd name="connsiteX30" fmla="*/ 261330 w 731771"/>
              <a:gd name="connsiteY30" fmla="*/ 325876 h 1158940"/>
              <a:gd name="connsiteX31" fmla="*/ 355853 w 731771"/>
              <a:gd name="connsiteY31" fmla="*/ 286834 h 1158940"/>
              <a:gd name="connsiteX32" fmla="*/ 430433 w 731771"/>
              <a:gd name="connsiteY32" fmla="*/ 364556 h 1158940"/>
              <a:gd name="connsiteX33" fmla="*/ 599294 w 731771"/>
              <a:gd name="connsiteY33" fmla="*/ 524352 h 1158940"/>
              <a:gd name="connsiteX34" fmla="*/ 431641 w 731771"/>
              <a:gd name="connsiteY34" fmla="*/ 300735 h 1158940"/>
              <a:gd name="connsiteX35" fmla="*/ 583943 w 731771"/>
              <a:gd name="connsiteY35" fmla="*/ 432246 h 1158940"/>
              <a:gd name="connsiteX36" fmla="*/ 533175 w 731771"/>
              <a:gd name="connsiteY36" fmla="*/ 347150 h 1158940"/>
              <a:gd name="connsiteX37" fmla="*/ 660818 w 731771"/>
              <a:gd name="connsiteY37" fmla="*/ 434663 h 1158940"/>
              <a:gd name="connsiteX38" fmla="*/ 548647 w 731771"/>
              <a:gd name="connsiteY38" fmla="*/ 324426 h 1158940"/>
              <a:gd name="connsiteX39" fmla="*/ 680884 w 731771"/>
              <a:gd name="connsiteY39" fmla="*/ 338931 h 1158940"/>
              <a:gd name="connsiteX40" fmla="*/ 604249 w 731771"/>
              <a:gd name="connsiteY40" fmla="*/ 296625 h 1158940"/>
              <a:gd name="connsiteX41" fmla="*/ 527978 w 731771"/>
              <a:gd name="connsiteY41" fmla="*/ 318503 h 1158940"/>
              <a:gd name="connsiteX42" fmla="*/ 488210 w 731771"/>
              <a:gd name="connsiteY42" fmla="*/ 301097 h 1158940"/>
              <a:gd name="connsiteX43" fmla="*/ 637127 w 731771"/>
              <a:gd name="connsiteY43" fmla="*/ 210079 h 1158940"/>
              <a:gd name="connsiteX44" fmla="*/ 561581 w 731771"/>
              <a:gd name="connsiteY44" fmla="*/ 212134 h 1158940"/>
              <a:gd name="connsiteX45" fmla="*/ 553120 w 731771"/>
              <a:gd name="connsiteY45" fmla="*/ 129698 h 1158940"/>
              <a:gd name="connsiteX46" fmla="*/ 543692 w 731771"/>
              <a:gd name="connsiteY46" fmla="*/ 216002 h 1158940"/>
              <a:gd name="connsiteX47" fmla="*/ 475277 w 731771"/>
              <a:gd name="connsiteY47" fmla="*/ 287801 h 1158940"/>
              <a:gd name="connsiteX48" fmla="*/ 387643 w 731771"/>
              <a:gd name="connsiteY48" fmla="*/ 252627 h 1158940"/>
              <a:gd name="connsiteX49" fmla="*/ 464035 w 731771"/>
              <a:gd name="connsiteY49" fmla="*/ 145411 h 1158940"/>
              <a:gd name="connsiteX50" fmla="*/ 529428 w 731771"/>
              <a:gd name="connsiteY50" fmla="*/ 102622 h 1158940"/>
              <a:gd name="connsiteX51" fmla="*/ 462102 w 731771"/>
              <a:gd name="connsiteY51" fmla="*/ 133324 h 1158940"/>
              <a:gd name="connsiteX52" fmla="*/ 483375 w 731771"/>
              <a:gd name="connsiteY52" fmla="*/ 34087 h 1158940"/>
              <a:gd name="connsiteX53" fmla="*/ 444333 w 731771"/>
              <a:gd name="connsiteY53" fmla="*/ 136951 h 1158940"/>
              <a:gd name="connsiteX54" fmla="*/ 365161 w 731771"/>
              <a:gd name="connsiteY54" fmla="*/ 239814 h 1158940"/>
              <a:gd name="connsiteX55" fmla="*/ 242232 w 731771"/>
              <a:gd name="connsiteY55" fmla="*/ 250451 h 1158940"/>
              <a:gd name="connsiteX56" fmla="*/ 272934 w 731771"/>
              <a:gd name="connsiteY56" fmla="*/ 146499 h 1158940"/>
              <a:gd name="connsiteX57" fmla="*/ 386434 w 731771"/>
              <a:gd name="connsiteY57" fmla="*/ 37834 h 1158940"/>
              <a:gd name="connsiteX58" fmla="*/ 271362 w 731771"/>
              <a:gd name="connsiteY58" fmla="*/ 130907 h 1158940"/>
              <a:gd name="connsiteX59" fmla="*/ 265923 w 731771"/>
              <a:gd name="connsiteY59" fmla="*/ 0 h 1158940"/>
              <a:gd name="connsiteX60" fmla="*/ 258791 w 731771"/>
              <a:gd name="connsiteY60" fmla="*/ 126434 h 1158940"/>
              <a:gd name="connsiteX61" fmla="*/ 216244 w 731771"/>
              <a:gd name="connsiteY61" fmla="*/ 239935 h 1158940"/>
              <a:gd name="connsiteX62" fmla="*/ 54514 w 731771"/>
              <a:gd name="connsiteY62" fmla="*/ 119424 h 1158940"/>
              <a:gd name="connsiteX63" fmla="*/ 0 w 731771"/>
              <a:gd name="connsiteY63" fmla="*/ 239935 h 11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731771" h="1158940">
                <a:moveTo>
                  <a:pt x="242" y="239451"/>
                </a:moveTo>
                <a:cubicBezTo>
                  <a:pt x="242" y="239451"/>
                  <a:pt x="49921" y="291428"/>
                  <a:pt x="104194" y="293845"/>
                </a:cubicBezTo>
                <a:cubicBezTo>
                  <a:pt x="104194" y="293845"/>
                  <a:pt x="146741" y="367094"/>
                  <a:pt x="160883" y="383655"/>
                </a:cubicBezTo>
                <a:cubicBezTo>
                  <a:pt x="160883" y="383655"/>
                  <a:pt x="179740" y="499452"/>
                  <a:pt x="241265" y="549131"/>
                </a:cubicBezTo>
                <a:cubicBezTo>
                  <a:pt x="302790" y="598810"/>
                  <a:pt x="328778" y="627095"/>
                  <a:pt x="354765" y="676774"/>
                </a:cubicBezTo>
                <a:cubicBezTo>
                  <a:pt x="380753" y="726453"/>
                  <a:pt x="402027" y="754738"/>
                  <a:pt x="394896" y="794989"/>
                </a:cubicBezTo>
                <a:cubicBezTo>
                  <a:pt x="387764" y="835119"/>
                  <a:pt x="373622" y="913204"/>
                  <a:pt x="420884" y="972311"/>
                </a:cubicBezTo>
                <a:cubicBezTo>
                  <a:pt x="420884" y="972311"/>
                  <a:pt x="399731" y="917676"/>
                  <a:pt x="402148" y="879842"/>
                </a:cubicBezTo>
                <a:cubicBezTo>
                  <a:pt x="402148" y="879842"/>
                  <a:pt x="409280" y="819526"/>
                  <a:pt x="408071" y="798252"/>
                </a:cubicBezTo>
                <a:cubicBezTo>
                  <a:pt x="408071" y="798252"/>
                  <a:pt x="446871" y="907281"/>
                  <a:pt x="487122" y="926137"/>
                </a:cubicBezTo>
                <a:cubicBezTo>
                  <a:pt x="487122" y="926137"/>
                  <a:pt x="432729" y="837536"/>
                  <a:pt x="428015" y="801999"/>
                </a:cubicBezTo>
                <a:cubicBezTo>
                  <a:pt x="423301" y="766583"/>
                  <a:pt x="388006" y="662269"/>
                  <a:pt x="373743" y="642204"/>
                </a:cubicBezTo>
                <a:cubicBezTo>
                  <a:pt x="373743" y="642204"/>
                  <a:pt x="419191" y="652236"/>
                  <a:pt x="438168" y="699498"/>
                </a:cubicBezTo>
                <a:cubicBezTo>
                  <a:pt x="457025" y="746760"/>
                  <a:pt x="463552" y="768638"/>
                  <a:pt x="513110" y="833910"/>
                </a:cubicBezTo>
                <a:cubicBezTo>
                  <a:pt x="513110" y="833910"/>
                  <a:pt x="451223" y="706630"/>
                  <a:pt x="447718" y="672301"/>
                </a:cubicBezTo>
                <a:cubicBezTo>
                  <a:pt x="447718" y="672301"/>
                  <a:pt x="509605" y="736969"/>
                  <a:pt x="532088" y="791362"/>
                </a:cubicBezTo>
                <a:cubicBezTo>
                  <a:pt x="532088" y="791362"/>
                  <a:pt x="494254" y="674357"/>
                  <a:pt x="438773" y="643654"/>
                </a:cubicBezTo>
                <a:cubicBezTo>
                  <a:pt x="383171" y="612952"/>
                  <a:pt x="281637" y="546714"/>
                  <a:pt x="253231" y="503078"/>
                </a:cubicBezTo>
                <a:cubicBezTo>
                  <a:pt x="224826" y="459321"/>
                  <a:pt x="220112" y="442762"/>
                  <a:pt x="223738" y="420400"/>
                </a:cubicBezTo>
                <a:cubicBezTo>
                  <a:pt x="223738" y="420400"/>
                  <a:pt x="392720" y="530274"/>
                  <a:pt x="445904" y="539703"/>
                </a:cubicBezTo>
                <a:cubicBezTo>
                  <a:pt x="499089" y="549131"/>
                  <a:pt x="607755" y="670851"/>
                  <a:pt x="629029" y="720530"/>
                </a:cubicBezTo>
                <a:cubicBezTo>
                  <a:pt x="650302" y="770210"/>
                  <a:pt x="654533" y="999749"/>
                  <a:pt x="654533" y="1045803"/>
                </a:cubicBezTo>
                <a:cubicBezTo>
                  <a:pt x="654533" y="1083636"/>
                  <a:pt x="689224" y="1158941"/>
                  <a:pt x="689224" y="1158941"/>
                </a:cubicBezTo>
                <a:cubicBezTo>
                  <a:pt x="689224" y="1158941"/>
                  <a:pt x="652720" y="954180"/>
                  <a:pt x="666862" y="860865"/>
                </a:cubicBezTo>
                <a:cubicBezTo>
                  <a:pt x="666862" y="860865"/>
                  <a:pt x="696235" y="978113"/>
                  <a:pt x="731772" y="1006519"/>
                </a:cubicBezTo>
                <a:cubicBezTo>
                  <a:pt x="731772" y="1006519"/>
                  <a:pt x="684993" y="899182"/>
                  <a:pt x="681125" y="836690"/>
                </a:cubicBezTo>
                <a:cubicBezTo>
                  <a:pt x="677016" y="769363"/>
                  <a:pt x="585998" y="611019"/>
                  <a:pt x="551669" y="573185"/>
                </a:cubicBezTo>
                <a:cubicBezTo>
                  <a:pt x="551669" y="573185"/>
                  <a:pt x="662027" y="569317"/>
                  <a:pt x="729354" y="631930"/>
                </a:cubicBezTo>
                <a:cubicBezTo>
                  <a:pt x="729354" y="631930"/>
                  <a:pt x="709289" y="579954"/>
                  <a:pt x="596997" y="557471"/>
                </a:cubicBezTo>
                <a:cubicBezTo>
                  <a:pt x="484705" y="534989"/>
                  <a:pt x="350051" y="416895"/>
                  <a:pt x="340502" y="405049"/>
                </a:cubicBezTo>
                <a:cubicBezTo>
                  <a:pt x="331074" y="393203"/>
                  <a:pt x="261330" y="325876"/>
                  <a:pt x="261330" y="325876"/>
                </a:cubicBezTo>
                <a:cubicBezTo>
                  <a:pt x="261330" y="325876"/>
                  <a:pt x="306295" y="273901"/>
                  <a:pt x="355853" y="286834"/>
                </a:cubicBezTo>
                <a:cubicBezTo>
                  <a:pt x="405532" y="299889"/>
                  <a:pt x="421004" y="336151"/>
                  <a:pt x="430433" y="364556"/>
                </a:cubicBezTo>
                <a:cubicBezTo>
                  <a:pt x="439861" y="392962"/>
                  <a:pt x="488331" y="467420"/>
                  <a:pt x="599294" y="524352"/>
                </a:cubicBezTo>
                <a:cubicBezTo>
                  <a:pt x="599294" y="524352"/>
                  <a:pt x="433938" y="392841"/>
                  <a:pt x="431641" y="300735"/>
                </a:cubicBezTo>
                <a:cubicBezTo>
                  <a:pt x="431641" y="300735"/>
                  <a:pt x="505979" y="321162"/>
                  <a:pt x="583943" y="432246"/>
                </a:cubicBezTo>
                <a:cubicBezTo>
                  <a:pt x="583943" y="432246"/>
                  <a:pt x="560251" y="368424"/>
                  <a:pt x="533175" y="347150"/>
                </a:cubicBezTo>
                <a:cubicBezTo>
                  <a:pt x="533175" y="347150"/>
                  <a:pt x="605216" y="351865"/>
                  <a:pt x="660818" y="434663"/>
                </a:cubicBezTo>
                <a:cubicBezTo>
                  <a:pt x="660818" y="434663"/>
                  <a:pt x="617183" y="348118"/>
                  <a:pt x="548647" y="324426"/>
                </a:cubicBezTo>
                <a:cubicBezTo>
                  <a:pt x="548647" y="324426"/>
                  <a:pt x="602920" y="291669"/>
                  <a:pt x="680884" y="338931"/>
                </a:cubicBezTo>
                <a:cubicBezTo>
                  <a:pt x="680884" y="338931"/>
                  <a:pt x="633743" y="301460"/>
                  <a:pt x="604249" y="296625"/>
                </a:cubicBezTo>
                <a:cubicBezTo>
                  <a:pt x="574756" y="291790"/>
                  <a:pt x="527978" y="318503"/>
                  <a:pt x="527978" y="318503"/>
                </a:cubicBezTo>
                <a:lnTo>
                  <a:pt x="488210" y="301097"/>
                </a:lnTo>
                <a:cubicBezTo>
                  <a:pt x="488210" y="301097"/>
                  <a:pt x="570888" y="208870"/>
                  <a:pt x="637127" y="210079"/>
                </a:cubicBezTo>
                <a:cubicBezTo>
                  <a:pt x="637127" y="210079"/>
                  <a:pt x="587690" y="202706"/>
                  <a:pt x="561581" y="212134"/>
                </a:cubicBezTo>
                <a:cubicBezTo>
                  <a:pt x="561581" y="212134"/>
                  <a:pt x="540186" y="168740"/>
                  <a:pt x="553120" y="129698"/>
                </a:cubicBezTo>
                <a:cubicBezTo>
                  <a:pt x="553120" y="129698"/>
                  <a:pt x="524714" y="162817"/>
                  <a:pt x="543692" y="216002"/>
                </a:cubicBezTo>
                <a:lnTo>
                  <a:pt x="475277" y="287801"/>
                </a:lnTo>
                <a:lnTo>
                  <a:pt x="387643" y="252627"/>
                </a:lnTo>
                <a:cubicBezTo>
                  <a:pt x="387643" y="252627"/>
                  <a:pt x="462827" y="204519"/>
                  <a:pt x="464035" y="145411"/>
                </a:cubicBezTo>
                <a:cubicBezTo>
                  <a:pt x="464035" y="145411"/>
                  <a:pt x="518791" y="141543"/>
                  <a:pt x="529428" y="102622"/>
                </a:cubicBezTo>
                <a:cubicBezTo>
                  <a:pt x="529428" y="102622"/>
                  <a:pt x="492804" y="131027"/>
                  <a:pt x="462102" y="133324"/>
                </a:cubicBezTo>
                <a:cubicBezTo>
                  <a:pt x="462102" y="133324"/>
                  <a:pt x="447959" y="80140"/>
                  <a:pt x="483375" y="34087"/>
                </a:cubicBezTo>
                <a:cubicBezTo>
                  <a:pt x="483375" y="34087"/>
                  <a:pt x="434905" y="45932"/>
                  <a:pt x="444333" y="136951"/>
                </a:cubicBezTo>
                <a:cubicBezTo>
                  <a:pt x="444333" y="136951"/>
                  <a:pt x="450256" y="193640"/>
                  <a:pt x="365161" y="239814"/>
                </a:cubicBezTo>
                <a:cubicBezTo>
                  <a:pt x="280065" y="285867"/>
                  <a:pt x="242232" y="250451"/>
                  <a:pt x="242232" y="250451"/>
                </a:cubicBezTo>
                <a:cubicBezTo>
                  <a:pt x="242232" y="250451"/>
                  <a:pt x="272934" y="191344"/>
                  <a:pt x="272934" y="146499"/>
                </a:cubicBezTo>
                <a:cubicBezTo>
                  <a:pt x="272934" y="146499"/>
                  <a:pt x="374589" y="114589"/>
                  <a:pt x="386434" y="37834"/>
                </a:cubicBezTo>
                <a:cubicBezTo>
                  <a:pt x="386434" y="37834"/>
                  <a:pt x="333975" y="120270"/>
                  <a:pt x="271362" y="130907"/>
                </a:cubicBezTo>
                <a:cubicBezTo>
                  <a:pt x="271362" y="130907"/>
                  <a:pt x="244649" y="63821"/>
                  <a:pt x="265923" y="0"/>
                </a:cubicBezTo>
                <a:cubicBezTo>
                  <a:pt x="265923" y="0"/>
                  <a:pt x="229298" y="30702"/>
                  <a:pt x="258791" y="126434"/>
                </a:cubicBezTo>
                <a:cubicBezTo>
                  <a:pt x="258791" y="126434"/>
                  <a:pt x="255286" y="212738"/>
                  <a:pt x="216244" y="239935"/>
                </a:cubicBezTo>
                <a:cubicBezTo>
                  <a:pt x="216244" y="239935"/>
                  <a:pt x="92348" y="184333"/>
                  <a:pt x="54514" y="119424"/>
                </a:cubicBezTo>
                <a:cubicBezTo>
                  <a:pt x="19098" y="149280"/>
                  <a:pt x="5318" y="192069"/>
                  <a:pt x="0" y="23993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067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68" name="Graphic 767">
            <a:extLst>
              <a:ext uri="{FF2B5EF4-FFF2-40B4-BE49-F238E27FC236}">
                <a16:creationId xmlns:a16="http://schemas.microsoft.com/office/drawing/2014/main" id="{7F478C96-BEFF-A213-F7A9-DF99F9DBE4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30675" y="1970632"/>
            <a:ext cx="391469" cy="244669"/>
          </a:xfrm>
          <a:prstGeom prst="rect">
            <a:avLst/>
          </a:prstGeom>
        </p:spPr>
      </p:pic>
      <p:sp>
        <p:nvSpPr>
          <p:cNvPr id="769" name="Oval 768">
            <a:extLst>
              <a:ext uri="{FF2B5EF4-FFF2-40B4-BE49-F238E27FC236}">
                <a16:creationId xmlns:a16="http://schemas.microsoft.com/office/drawing/2014/main" id="{24310ACE-E135-D88F-D52C-891F401B2032}"/>
              </a:ext>
            </a:extLst>
          </p:cNvPr>
          <p:cNvSpPr/>
          <p:nvPr/>
        </p:nvSpPr>
        <p:spPr>
          <a:xfrm>
            <a:off x="6360064" y="4418431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0" name="Oval 769">
            <a:extLst>
              <a:ext uri="{FF2B5EF4-FFF2-40B4-BE49-F238E27FC236}">
                <a16:creationId xmlns:a16="http://schemas.microsoft.com/office/drawing/2014/main" id="{2359083E-A395-D433-42DC-79B7C768DDA1}"/>
              </a:ext>
            </a:extLst>
          </p:cNvPr>
          <p:cNvSpPr/>
          <p:nvPr/>
        </p:nvSpPr>
        <p:spPr>
          <a:xfrm>
            <a:off x="6293623" y="4188547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71" name="TextBox 770">
            <a:extLst>
              <a:ext uri="{FF2B5EF4-FFF2-40B4-BE49-F238E27FC236}">
                <a16:creationId xmlns:a16="http://schemas.microsoft.com/office/drawing/2014/main" id="{E2D2949E-36FA-FA97-8DE4-9EE7C9C77C7F}"/>
              </a:ext>
            </a:extLst>
          </p:cNvPr>
          <p:cNvSpPr txBox="1"/>
          <p:nvPr/>
        </p:nvSpPr>
        <p:spPr>
          <a:xfrm>
            <a:off x="3268184" y="4311569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Alveoli</a:t>
            </a:r>
          </a:p>
        </p:txBody>
      </p:sp>
      <p:sp>
        <p:nvSpPr>
          <p:cNvPr id="772" name="TextBox 771">
            <a:extLst>
              <a:ext uri="{FF2B5EF4-FFF2-40B4-BE49-F238E27FC236}">
                <a16:creationId xmlns:a16="http://schemas.microsoft.com/office/drawing/2014/main" id="{B60941E4-82F0-9847-6CE3-F7F1FE53F2B5}"/>
              </a:ext>
            </a:extLst>
          </p:cNvPr>
          <p:cNvSpPr txBox="1"/>
          <p:nvPr/>
        </p:nvSpPr>
        <p:spPr>
          <a:xfrm>
            <a:off x="2803292" y="4086411"/>
            <a:ext cx="118182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</a:t>
            </a:r>
          </a:p>
        </p:txBody>
      </p:sp>
      <p:sp>
        <p:nvSpPr>
          <p:cNvPr id="773" name="TextBox 772">
            <a:extLst>
              <a:ext uri="{FF2B5EF4-FFF2-40B4-BE49-F238E27FC236}">
                <a16:creationId xmlns:a16="http://schemas.microsoft.com/office/drawing/2014/main" id="{72BFBFBC-59DF-0324-A871-9DBA0C43F936}"/>
              </a:ext>
            </a:extLst>
          </p:cNvPr>
          <p:cNvSpPr txBox="1"/>
          <p:nvPr/>
        </p:nvSpPr>
        <p:spPr>
          <a:xfrm>
            <a:off x="3156560" y="3830883"/>
            <a:ext cx="828552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</a:t>
            </a:r>
          </a:p>
        </p:txBody>
      </p:sp>
      <p:sp>
        <p:nvSpPr>
          <p:cNvPr id="774" name="TextBox 773">
            <a:extLst>
              <a:ext uri="{FF2B5EF4-FFF2-40B4-BE49-F238E27FC236}">
                <a16:creationId xmlns:a16="http://schemas.microsoft.com/office/drawing/2014/main" id="{33042375-3CB8-CAC5-0799-2A6221B946FE}"/>
              </a:ext>
            </a:extLst>
          </p:cNvPr>
          <p:cNvSpPr txBox="1"/>
          <p:nvPr/>
        </p:nvSpPr>
        <p:spPr>
          <a:xfrm>
            <a:off x="3212372" y="3209464"/>
            <a:ext cx="772740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Trachea</a:t>
            </a: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53A7B578-714E-40AE-9CE4-E62E5C7E8B1B}"/>
              </a:ext>
            </a:extLst>
          </p:cNvPr>
          <p:cNvSpPr txBox="1"/>
          <p:nvPr/>
        </p:nvSpPr>
        <p:spPr>
          <a:xfrm>
            <a:off x="3268184" y="2749882"/>
            <a:ext cx="716928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Larynx</a:t>
            </a:r>
          </a:p>
        </p:txBody>
      </p:sp>
      <p:sp>
        <p:nvSpPr>
          <p:cNvPr id="776" name="TextBox 775">
            <a:extLst>
              <a:ext uri="{FF2B5EF4-FFF2-40B4-BE49-F238E27FC236}">
                <a16:creationId xmlns:a16="http://schemas.microsoft.com/office/drawing/2014/main" id="{959501BD-7576-3E22-7844-804ACB645369}"/>
              </a:ext>
            </a:extLst>
          </p:cNvPr>
          <p:cNvSpPr txBox="1"/>
          <p:nvPr/>
        </p:nvSpPr>
        <p:spPr>
          <a:xfrm>
            <a:off x="3184727" y="2424865"/>
            <a:ext cx="800385" cy="300033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lIns="0" tIns="0" rIns="0" bIns="0" rtlCol="0" anchor="ctr"/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0" i="0" u="none" strike="noStrike" kern="0" cap="none" spc="0" normalizeH="0" baseline="0">
                <a:ln>
                  <a:noFill/>
                </a:ln>
                <a:solidFill>
                  <a:srgbClr val="F35FAC"/>
                </a:solidFill>
                <a:effectLst/>
                <a:uLnTx/>
                <a:uFillTx/>
                <a:latin typeface="Calibri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Pharynx</a:t>
            </a:r>
          </a:p>
        </p:txBody>
      </p:sp>
      <p:sp>
        <p:nvSpPr>
          <p:cNvPr id="777" name="Rectangle 776">
            <a:extLst>
              <a:ext uri="{FF2B5EF4-FFF2-40B4-BE49-F238E27FC236}">
                <a16:creationId xmlns:a16="http://schemas.microsoft.com/office/drawing/2014/main" id="{E44134D4-4F54-4338-3E91-DC14CAF0E8D7}"/>
              </a:ext>
            </a:extLst>
          </p:cNvPr>
          <p:cNvSpPr/>
          <p:nvPr/>
        </p:nvSpPr>
        <p:spPr>
          <a:xfrm>
            <a:off x="781200" y="1695075"/>
            <a:ext cx="3563938" cy="971012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Upper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3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+mj-lt"/>
              <a:ea typeface="+mn-ea"/>
              <a:cs typeface="Calibri" panose="020F0502020204030204" pitchFamily="34" charset="0"/>
            </a:endParaRPr>
          </a:p>
        </p:txBody>
      </p:sp>
      <p:sp>
        <p:nvSpPr>
          <p:cNvPr id="778" name="Rectangle 777">
            <a:extLst>
              <a:ext uri="{FF2B5EF4-FFF2-40B4-BE49-F238E27FC236}">
                <a16:creationId xmlns:a16="http://schemas.microsoft.com/office/drawing/2014/main" id="{6BAC8EF0-E7E6-BC96-39AD-88F8B0B4768A}"/>
              </a:ext>
            </a:extLst>
          </p:cNvPr>
          <p:cNvSpPr/>
          <p:nvPr/>
        </p:nvSpPr>
        <p:spPr>
          <a:xfrm>
            <a:off x="781200" y="3485458"/>
            <a:ext cx="3563938" cy="1101848"/>
          </a:xfrm>
          <a:prstGeom prst="rect">
            <a:avLst/>
          </a:prstGeom>
          <a:noFill/>
          <a:ln w="22225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Lower </a:t>
            </a:r>
            <a:b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</a:br>
            <a:r>
              <a:rPr kumimoji="0" lang="en-GB" sz="2400" b="1" i="0" u="none" strike="noStrike" kern="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airway</a:t>
            </a:r>
            <a:r>
              <a:rPr kumimoji="0" lang="en-GB" sz="2400" b="1" i="0" u="none" strike="noStrike" kern="0" cap="none" spc="0" normalizeH="0" baseline="3000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3,4</a:t>
            </a:r>
            <a:endParaRPr kumimoji="0" lang="en-GB" sz="2400" b="1" i="0" u="none" strike="noStrike" kern="0" cap="none" spc="0" normalizeH="0" baseline="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+mj-lt"/>
              <a:ea typeface="+mn-ea"/>
              <a:cs typeface="Calibri" panose="020F0502020204030204" pitchFamily="34" charset="0"/>
            </a:endParaRPr>
          </a:p>
        </p:txBody>
      </p:sp>
      <p:sp>
        <p:nvSpPr>
          <p:cNvPr id="779" name="Rectangle 778">
            <a:extLst>
              <a:ext uri="{FF2B5EF4-FFF2-40B4-BE49-F238E27FC236}">
                <a16:creationId xmlns:a16="http://schemas.microsoft.com/office/drawing/2014/main" id="{AA532A05-B21E-331A-DFFC-792DC9D76F83}"/>
              </a:ext>
            </a:extLst>
          </p:cNvPr>
          <p:cNvSpPr/>
          <p:nvPr/>
        </p:nvSpPr>
        <p:spPr>
          <a:xfrm>
            <a:off x="3122377" y="2283484"/>
            <a:ext cx="862735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780" name="Rectangle 779">
            <a:extLst>
              <a:ext uri="{FF2B5EF4-FFF2-40B4-BE49-F238E27FC236}">
                <a16:creationId xmlns:a16="http://schemas.microsoft.com/office/drawing/2014/main" id="{D4F53397-F286-BDA7-9DB5-21D9465A1AAC}"/>
              </a:ext>
            </a:extLst>
          </p:cNvPr>
          <p:cNvSpPr/>
          <p:nvPr/>
        </p:nvSpPr>
        <p:spPr>
          <a:xfrm>
            <a:off x="3321463" y="1908123"/>
            <a:ext cx="663649" cy="156863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Sinuses</a:t>
            </a:r>
          </a:p>
        </p:txBody>
      </p:sp>
      <p:cxnSp>
        <p:nvCxnSpPr>
          <p:cNvPr id="781" name="Straight Connector 780">
            <a:extLst>
              <a:ext uri="{FF2B5EF4-FFF2-40B4-BE49-F238E27FC236}">
                <a16:creationId xmlns:a16="http://schemas.microsoft.com/office/drawing/2014/main" id="{B8E73DFE-9B7D-4D9C-3C7D-F153B264B3D7}"/>
              </a:ext>
            </a:extLst>
          </p:cNvPr>
          <p:cNvCxnSpPr>
            <a:cxnSpLocks/>
          </p:cNvCxnSpPr>
          <p:nvPr/>
        </p:nvCxnSpPr>
        <p:spPr>
          <a:xfrm>
            <a:off x="4110038" y="4241383"/>
            <a:ext cx="225611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2" name="Straight Connector 781">
            <a:extLst>
              <a:ext uri="{FF2B5EF4-FFF2-40B4-BE49-F238E27FC236}">
                <a16:creationId xmlns:a16="http://schemas.microsoft.com/office/drawing/2014/main" id="{B7EEA028-231E-49B1-E7CC-7CDF34AD16FD}"/>
              </a:ext>
            </a:extLst>
          </p:cNvPr>
          <p:cNvCxnSpPr>
            <a:cxnSpLocks/>
          </p:cNvCxnSpPr>
          <p:nvPr/>
        </p:nvCxnSpPr>
        <p:spPr>
          <a:xfrm>
            <a:off x="4110038" y="4473158"/>
            <a:ext cx="2328663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3" name="Rectangle 782">
            <a:extLst>
              <a:ext uri="{FF2B5EF4-FFF2-40B4-BE49-F238E27FC236}">
                <a16:creationId xmlns:a16="http://schemas.microsoft.com/office/drawing/2014/main" id="{FD08E42A-F4CE-D3F5-3101-058295BB00C8}"/>
              </a:ext>
            </a:extLst>
          </p:cNvPr>
          <p:cNvSpPr/>
          <p:nvPr/>
        </p:nvSpPr>
        <p:spPr>
          <a:xfrm>
            <a:off x="5196644" y="2271043"/>
            <a:ext cx="672482" cy="18431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84" name="Oval 783">
            <a:extLst>
              <a:ext uri="{FF2B5EF4-FFF2-40B4-BE49-F238E27FC236}">
                <a16:creationId xmlns:a16="http://schemas.microsoft.com/office/drawing/2014/main" id="{E4310393-31F7-894F-97DF-DF58AB279F25}"/>
              </a:ext>
            </a:extLst>
          </p:cNvPr>
          <p:cNvSpPr/>
          <p:nvPr/>
        </p:nvSpPr>
        <p:spPr>
          <a:xfrm>
            <a:off x="5212024" y="2307127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785" name="Straight Connector 784">
            <a:extLst>
              <a:ext uri="{FF2B5EF4-FFF2-40B4-BE49-F238E27FC236}">
                <a16:creationId xmlns:a16="http://schemas.microsoft.com/office/drawing/2014/main" id="{A93700C4-F98E-4D97-FE07-5587C7DA7BE7}"/>
              </a:ext>
            </a:extLst>
          </p:cNvPr>
          <p:cNvCxnSpPr>
            <a:cxnSpLocks/>
          </p:cNvCxnSpPr>
          <p:nvPr/>
        </p:nvCxnSpPr>
        <p:spPr>
          <a:xfrm>
            <a:off x="4110038" y="2361915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6" name="Oval 785">
            <a:extLst>
              <a:ext uri="{FF2B5EF4-FFF2-40B4-BE49-F238E27FC236}">
                <a16:creationId xmlns:a16="http://schemas.microsoft.com/office/drawing/2014/main" id="{4E3F3C65-AFDF-0E69-F58F-A1BE37D86951}"/>
              </a:ext>
            </a:extLst>
          </p:cNvPr>
          <p:cNvSpPr/>
          <p:nvPr/>
        </p:nvSpPr>
        <p:spPr>
          <a:xfrm>
            <a:off x="5922871" y="2850223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787" name="Straight Connector 786">
            <a:extLst>
              <a:ext uri="{FF2B5EF4-FFF2-40B4-BE49-F238E27FC236}">
                <a16:creationId xmlns:a16="http://schemas.microsoft.com/office/drawing/2014/main" id="{1A1E1143-A86E-4B6B-819F-73AAAC5D6569}"/>
              </a:ext>
            </a:extLst>
          </p:cNvPr>
          <p:cNvCxnSpPr>
            <a:cxnSpLocks/>
            <a:endCxn id="804" idx="2"/>
          </p:cNvCxnSpPr>
          <p:nvPr/>
        </p:nvCxnSpPr>
        <p:spPr>
          <a:xfrm>
            <a:off x="4110038" y="2590073"/>
            <a:ext cx="1727618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8" name="Straight Connector 787">
            <a:extLst>
              <a:ext uri="{FF2B5EF4-FFF2-40B4-BE49-F238E27FC236}">
                <a16:creationId xmlns:a16="http://schemas.microsoft.com/office/drawing/2014/main" id="{C72AA814-4DEC-9F67-6EE0-9416306F3806}"/>
              </a:ext>
            </a:extLst>
          </p:cNvPr>
          <p:cNvCxnSpPr>
            <a:cxnSpLocks/>
          </p:cNvCxnSpPr>
          <p:nvPr/>
        </p:nvCxnSpPr>
        <p:spPr>
          <a:xfrm>
            <a:off x="4110038" y="2903538"/>
            <a:ext cx="187512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9" name="Rectangle 788">
            <a:extLst>
              <a:ext uri="{FF2B5EF4-FFF2-40B4-BE49-F238E27FC236}">
                <a16:creationId xmlns:a16="http://schemas.microsoft.com/office/drawing/2014/main" id="{8AE8D95F-48F4-6D88-0F1B-C4F4711B1739}"/>
              </a:ext>
            </a:extLst>
          </p:cNvPr>
          <p:cNvSpPr/>
          <p:nvPr/>
        </p:nvSpPr>
        <p:spPr>
          <a:xfrm>
            <a:off x="6111273" y="3865558"/>
            <a:ext cx="254881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0" name="Rectangle 789">
            <a:extLst>
              <a:ext uri="{FF2B5EF4-FFF2-40B4-BE49-F238E27FC236}">
                <a16:creationId xmlns:a16="http://schemas.microsoft.com/office/drawing/2014/main" id="{F76C4654-233B-52F3-ABB2-BE6F6D29ED9F}"/>
              </a:ext>
            </a:extLst>
          </p:cNvPr>
          <p:cNvSpPr/>
          <p:nvPr/>
        </p:nvSpPr>
        <p:spPr>
          <a:xfrm>
            <a:off x="6536769" y="4423953"/>
            <a:ext cx="170427" cy="265357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1" name="Oval 790">
            <a:extLst>
              <a:ext uri="{FF2B5EF4-FFF2-40B4-BE49-F238E27FC236}">
                <a16:creationId xmlns:a16="http://schemas.microsoft.com/office/drawing/2014/main" id="{4C724E42-E814-D3D2-FF36-1A5C1676D404}"/>
              </a:ext>
            </a:extLst>
          </p:cNvPr>
          <p:cNvSpPr/>
          <p:nvPr/>
        </p:nvSpPr>
        <p:spPr>
          <a:xfrm>
            <a:off x="6162511" y="3939076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792" name="Straight Connector 791">
            <a:extLst>
              <a:ext uri="{FF2B5EF4-FFF2-40B4-BE49-F238E27FC236}">
                <a16:creationId xmlns:a16="http://schemas.microsoft.com/office/drawing/2014/main" id="{FD0DD822-D928-4FAF-FF92-96119226AA17}"/>
              </a:ext>
            </a:extLst>
          </p:cNvPr>
          <p:cNvCxnSpPr>
            <a:cxnSpLocks/>
          </p:cNvCxnSpPr>
          <p:nvPr/>
        </p:nvCxnSpPr>
        <p:spPr>
          <a:xfrm>
            <a:off x="4110038" y="3990558"/>
            <a:ext cx="21102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3" name="Rectangle 792">
            <a:extLst>
              <a:ext uri="{FF2B5EF4-FFF2-40B4-BE49-F238E27FC236}">
                <a16:creationId xmlns:a16="http://schemas.microsoft.com/office/drawing/2014/main" id="{C1F6040D-5DBE-8431-F5D7-1AB1CC452CE0}"/>
              </a:ext>
            </a:extLst>
          </p:cNvPr>
          <p:cNvSpPr/>
          <p:nvPr/>
        </p:nvSpPr>
        <p:spPr>
          <a:xfrm>
            <a:off x="5196644" y="1883561"/>
            <a:ext cx="672482" cy="347992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794" name="Straight Connector 793">
            <a:extLst>
              <a:ext uri="{FF2B5EF4-FFF2-40B4-BE49-F238E27FC236}">
                <a16:creationId xmlns:a16="http://schemas.microsoft.com/office/drawing/2014/main" id="{245C14BF-C7B5-2684-DACB-7BBFE04C6A1B}"/>
              </a:ext>
            </a:extLst>
          </p:cNvPr>
          <p:cNvCxnSpPr>
            <a:cxnSpLocks/>
            <a:endCxn id="795" idx="2"/>
          </p:cNvCxnSpPr>
          <p:nvPr/>
        </p:nvCxnSpPr>
        <p:spPr>
          <a:xfrm>
            <a:off x="4110038" y="1998018"/>
            <a:ext cx="1200605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5" name="Oval 794">
            <a:extLst>
              <a:ext uri="{FF2B5EF4-FFF2-40B4-BE49-F238E27FC236}">
                <a16:creationId xmlns:a16="http://schemas.microsoft.com/office/drawing/2014/main" id="{A06675E4-EF91-DC86-CA41-FF2C4EA3B874}"/>
              </a:ext>
            </a:extLst>
          </p:cNvPr>
          <p:cNvSpPr/>
          <p:nvPr/>
        </p:nvSpPr>
        <p:spPr>
          <a:xfrm>
            <a:off x="5310643" y="1943109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96" name="Rectangle 795">
            <a:extLst>
              <a:ext uri="{FF2B5EF4-FFF2-40B4-BE49-F238E27FC236}">
                <a16:creationId xmlns:a16="http://schemas.microsoft.com/office/drawing/2014/main" id="{C9AE5CE3-A7F2-AACE-461B-8D0595100E97}"/>
              </a:ext>
            </a:extLst>
          </p:cNvPr>
          <p:cNvSpPr/>
          <p:nvPr/>
        </p:nvSpPr>
        <p:spPr>
          <a:xfrm>
            <a:off x="5866485" y="2482376"/>
            <a:ext cx="241987" cy="1306240"/>
          </a:xfrm>
          <a:prstGeom prst="rect">
            <a:avLst/>
          </a:prstGeom>
          <a:solidFill>
            <a:schemeClr val="tx1">
              <a:lumMod val="50000"/>
              <a:alpha val="1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797" name="Straight Connector 796">
            <a:extLst>
              <a:ext uri="{FF2B5EF4-FFF2-40B4-BE49-F238E27FC236}">
                <a16:creationId xmlns:a16="http://schemas.microsoft.com/office/drawing/2014/main" id="{C5AB96A5-D9B8-0EA1-EF06-5CC74AA1F57E}"/>
              </a:ext>
            </a:extLst>
          </p:cNvPr>
          <p:cNvCxnSpPr>
            <a:cxnSpLocks/>
          </p:cNvCxnSpPr>
          <p:nvPr/>
        </p:nvCxnSpPr>
        <p:spPr>
          <a:xfrm>
            <a:off x="5858645" y="2092966"/>
            <a:ext cx="18885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Straight Connector 797">
            <a:extLst>
              <a:ext uri="{FF2B5EF4-FFF2-40B4-BE49-F238E27FC236}">
                <a16:creationId xmlns:a16="http://schemas.microsoft.com/office/drawing/2014/main" id="{6DAD7BCE-E640-42EA-EC6C-D6AD940D39DB}"/>
              </a:ext>
            </a:extLst>
          </p:cNvPr>
          <p:cNvCxnSpPr>
            <a:cxnSpLocks/>
          </p:cNvCxnSpPr>
          <p:nvPr/>
        </p:nvCxnSpPr>
        <p:spPr>
          <a:xfrm>
            <a:off x="5858645" y="2361915"/>
            <a:ext cx="91737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Straight Connector 798">
            <a:extLst>
              <a:ext uri="{FF2B5EF4-FFF2-40B4-BE49-F238E27FC236}">
                <a16:creationId xmlns:a16="http://schemas.microsoft.com/office/drawing/2014/main" id="{ECC0AD79-AD48-F260-DD6B-DC358316A940}"/>
              </a:ext>
            </a:extLst>
          </p:cNvPr>
          <p:cNvCxnSpPr>
            <a:cxnSpLocks/>
          </p:cNvCxnSpPr>
          <p:nvPr/>
        </p:nvCxnSpPr>
        <p:spPr>
          <a:xfrm flipV="1">
            <a:off x="6769644" y="2092966"/>
            <a:ext cx="0" cy="2689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0" name="Straight Connector 799">
            <a:extLst>
              <a:ext uri="{FF2B5EF4-FFF2-40B4-BE49-F238E27FC236}">
                <a16:creationId xmlns:a16="http://schemas.microsoft.com/office/drawing/2014/main" id="{8834F58C-A407-6154-2E80-D08B780AA713}"/>
              </a:ext>
            </a:extLst>
          </p:cNvPr>
          <p:cNvCxnSpPr>
            <a:cxnSpLocks/>
          </p:cNvCxnSpPr>
          <p:nvPr/>
        </p:nvCxnSpPr>
        <p:spPr>
          <a:xfrm>
            <a:off x="6108472" y="3216509"/>
            <a:ext cx="163874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1" name="Straight Connector 800">
            <a:extLst>
              <a:ext uri="{FF2B5EF4-FFF2-40B4-BE49-F238E27FC236}">
                <a16:creationId xmlns:a16="http://schemas.microsoft.com/office/drawing/2014/main" id="{73ABABED-FFD5-B992-4B4A-3B64FECAE507}"/>
              </a:ext>
            </a:extLst>
          </p:cNvPr>
          <p:cNvCxnSpPr>
            <a:cxnSpLocks/>
          </p:cNvCxnSpPr>
          <p:nvPr/>
        </p:nvCxnSpPr>
        <p:spPr>
          <a:xfrm>
            <a:off x="6360064" y="3991952"/>
            <a:ext cx="4159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Straight Connector 801">
            <a:extLst>
              <a:ext uri="{FF2B5EF4-FFF2-40B4-BE49-F238E27FC236}">
                <a16:creationId xmlns:a16="http://schemas.microsoft.com/office/drawing/2014/main" id="{76A8C230-9F15-F89E-C3AD-820987D96275}"/>
              </a:ext>
            </a:extLst>
          </p:cNvPr>
          <p:cNvCxnSpPr>
            <a:cxnSpLocks/>
          </p:cNvCxnSpPr>
          <p:nvPr/>
        </p:nvCxnSpPr>
        <p:spPr>
          <a:xfrm flipV="1">
            <a:off x="6769644" y="3216509"/>
            <a:ext cx="0" cy="774049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3" name="Straight Connector 802">
            <a:extLst>
              <a:ext uri="{FF2B5EF4-FFF2-40B4-BE49-F238E27FC236}">
                <a16:creationId xmlns:a16="http://schemas.microsoft.com/office/drawing/2014/main" id="{A8541002-FF7A-8352-9141-6C8BD6BFFBE6}"/>
              </a:ext>
            </a:extLst>
          </p:cNvPr>
          <p:cNvCxnSpPr>
            <a:cxnSpLocks/>
          </p:cNvCxnSpPr>
          <p:nvPr/>
        </p:nvCxnSpPr>
        <p:spPr>
          <a:xfrm>
            <a:off x="6702969" y="4587306"/>
            <a:ext cx="1044249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4" name="Oval 803">
            <a:extLst>
              <a:ext uri="{FF2B5EF4-FFF2-40B4-BE49-F238E27FC236}">
                <a16:creationId xmlns:a16="http://schemas.microsoft.com/office/drawing/2014/main" id="{A801A313-F137-7A48-7ED2-D2DCD7E9C5EF}"/>
              </a:ext>
            </a:extLst>
          </p:cNvPr>
          <p:cNvSpPr/>
          <p:nvPr/>
        </p:nvSpPr>
        <p:spPr>
          <a:xfrm>
            <a:off x="5837656" y="2535164"/>
            <a:ext cx="109820" cy="10981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05" name="Straight Connector 804">
            <a:extLst>
              <a:ext uri="{FF2B5EF4-FFF2-40B4-BE49-F238E27FC236}">
                <a16:creationId xmlns:a16="http://schemas.microsoft.com/office/drawing/2014/main" id="{A755DDFA-43D2-5E60-F98B-CF3ABB324C09}"/>
              </a:ext>
            </a:extLst>
          </p:cNvPr>
          <p:cNvCxnSpPr>
            <a:cxnSpLocks/>
          </p:cNvCxnSpPr>
          <p:nvPr/>
        </p:nvCxnSpPr>
        <p:spPr>
          <a:xfrm>
            <a:off x="4113862" y="3364066"/>
            <a:ext cx="1875125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6" name="Oval 805">
            <a:extLst>
              <a:ext uri="{FF2B5EF4-FFF2-40B4-BE49-F238E27FC236}">
                <a16:creationId xmlns:a16="http://schemas.microsoft.com/office/drawing/2014/main" id="{5249B6C2-51F8-68D0-3D1F-E39FDFD4EA22}"/>
              </a:ext>
            </a:extLst>
          </p:cNvPr>
          <p:cNvSpPr/>
          <p:nvPr/>
        </p:nvSpPr>
        <p:spPr>
          <a:xfrm>
            <a:off x="5922871" y="3310965"/>
            <a:ext cx="109820" cy="1098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07" name="Rectangle 806">
            <a:extLst>
              <a:ext uri="{FF2B5EF4-FFF2-40B4-BE49-F238E27FC236}">
                <a16:creationId xmlns:a16="http://schemas.microsoft.com/office/drawing/2014/main" id="{0A6E2091-CAA5-812E-735F-10B8C9ED576C}"/>
              </a:ext>
            </a:extLst>
          </p:cNvPr>
          <p:cNvSpPr/>
          <p:nvPr/>
        </p:nvSpPr>
        <p:spPr>
          <a:xfrm flipH="1">
            <a:off x="7750499" y="1510529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808" name="TextBox 807">
            <a:extLst>
              <a:ext uri="{FF2B5EF4-FFF2-40B4-BE49-F238E27FC236}">
                <a16:creationId xmlns:a16="http://schemas.microsoft.com/office/drawing/2014/main" id="{A05944E5-A8E2-5D87-CE51-9BC732540867}"/>
              </a:ext>
            </a:extLst>
          </p:cNvPr>
          <p:cNvSpPr txBox="1"/>
          <p:nvPr/>
        </p:nvSpPr>
        <p:spPr>
          <a:xfrm>
            <a:off x="7685544" y="1550944"/>
            <a:ext cx="3895399" cy="259276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Nasal cavity</a:t>
            </a:r>
          </a:p>
        </p:txBody>
      </p:sp>
      <p:sp>
        <p:nvSpPr>
          <p:cNvPr id="809" name="TextBox 808">
            <a:extLst>
              <a:ext uri="{FF2B5EF4-FFF2-40B4-BE49-F238E27FC236}">
                <a16:creationId xmlns:a16="http://schemas.microsoft.com/office/drawing/2014/main" id="{5D3637FA-7EC1-227A-333B-B1A89BA2A71C}"/>
              </a:ext>
            </a:extLst>
          </p:cNvPr>
          <p:cNvSpPr txBox="1"/>
          <p:nvPr/>
        </p:nvSpPr>
        <p:spPr>
          <a:xfrm>
            <a:off x="8708203" y="2001382"/>
            <a:ext cx="1489897" cy="259276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Stratified squamous epithelium</a:t>
            </a:r>
            <a:r>
              <a:rPr kumimoji="0" lang="en-GB" sz="12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</a:t>
            </a:r>
          </a:p>
        </p:txBody>
      </p:sp>
      <p:grpSp>
        <p:nvGrpSpPr>
          <p:cNvPr id="810" name="Group 809">
            <a:extLst>
              <a:ext uri="{FF2B5EF4-FFF2-40B4-BE49-F238E27FC236}">
                <a16:creationId xmlns:a16="http://schemas.microsoft.com/office/drawing/2014/main" id="{355D5CF0-20CA-8BD3-DB47-BB34F1B1CCC6}"/>
              </a:ext>
            </a:extLst>
          </p:cNvPr>
          <p:cNvGrpSpPr/>
          <p:nvPr/>
        </p:nvGrpSpPr>
        <p:grpSpPr>
          <a:xfrm>
            <a:off x="7872349" y="1895835"/>
            <a:ext cx="687173" cy="571935"/>
            <a:chOff x="8378186" y="1586996"/>
            <a:chExt cx="533802" cy="444284"/>
          </a:xfrm>
        </p:grpSpPr>
        <p:pic>
          <p:nvPicPr>
            <p:cNvPr id="811" name="Graphic 810">
              <a:extLst>
                <a:ext uri="{FF2B5EF4-FFF2-40B4-BE49-F238E27FC236}">
                  <a16:creationId xmlns:a16="http://schemas.microsoft.com/office/drawing/2014/main" id="{4C2B53C4-8A92-5B0A-EF62-62AEF258CF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 r="52180"/>
            <a:stretch/>
          </p:blipFill>
          <p:spPr>
            <a:xfrm rot="16200000">
              <a:off x="8391039" y="1574143"/>
              <a:ext cx="444284" cy="469990"/>
            </a:xfrm>
            <a:prstGeom prst="rect">
              <a:avLst/>
            </a:prstGeom>
          </p:spPr>
        </p:pic>
        <p:sp>
          <p:nvSpPr>
            <p:cNvPr id="812" name="Rectangle 6867">
              <a:extLst>
                <a:ext uri="{FF2B5EF4-FFF2-40B4-BE49-F238E27FC236}">
                  <a16:creationId xmlns:a16="http://schemas.microsoft.com/office/drawing/2014/main" id="{20AE5CC9-5F13-68B3-D096-A3F449321F07}"/>
                </a:ext>
              </a:extLst>
            </p:cNvPr>
            <p:cNvSpPr/>
            <p:nvPr/>
          </p:nvSpPr>
          <p:spPr>
            <a:xfrm>
              <a:off x="8716593" y="1588544"/>
              <a:ext cx="195395" cy="357928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813" name="Rectangle 812">
            <a:extLst>
              <a:ext uri="{FF2B5EF4-FFF2-40B4-BE49-F238E27FC236}">
                <a16:creationId xmlns:a16="http://schemas.microsoft.com/office/drawing/2014/main" id="{CE8B1D98-EE90-6C08-74B8-D2AE2F8B5F56}"/>
              </a:ext>
            </a:extLst>
          </p:cNvPr>
          <p:cNvSpPr/>
          <p:nvPr/>
        </p:nvSpPr>
        <p:spPr>
          <a:xfrm flipH="1">
            <a:off x="7750501" y="3844028"/>
            <a:ext cx="3895399" cy="99451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814" name="TextBox 813">
            <a:extLst>
              <a:ext uri="{FF2B5EF4-FFF2-40B4-BE49-F238E27FC236}">
                <a16:creationId xmlns:a16="http://schemas.microsoft.com/office/drawing/2014/main" id="{C9C11283-6F64-3D94-08D1-B0D8A4A1BB9B}"/>
              </a:ext>
            </a:extLst>
          </p:cNvPr>
          <p:cNvSpPr txBox="1"/>
          <p:nvPr/>
        </p:nvSpPr>
        <p:spPr>
          <a:xfrm>
            <a:off x="7682265" y="3911496"/>
            <a:ext cx="3884666" cy="259272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Bronchioles and alveoli</a:t>
            </a:r>
          </a:p>
        </p:txBody>
      </p:sp>
      <p:sp>
        <p:nvSpPr>
          <p:cNvPr id="815" name="TextBox 814">
            <a:extLst>
              <a:ext uri="{FF2B5EF4-FFF2-40B4-BE49-F238E27FC236}">
                <a16:creationId xmlns:a16="http://schemas.microsoft.com/office/drawing/2014/main" id="{0B93A804-6E43-459C-37F0-60ED7EF0CE48}"/>
              </a:ext>
            </a:extLst>
          </p:cNvPr>
          <p:cNvSpPr txBox="1"/>
          <p:nvPr/>
        </p:nvSpPr>
        <p:spPr>
          <a:xfrm>
            <a:off x="8848621" y="4353576"/>
            <a:ext cx="2453185" cy="259272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Cuboidal / simple squamous epithelium</a:t>
            </a:r>
            <a:r>
              <a:rPr kumimoji="0" lang="en-GB" sz="12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5–7</a:t>
            </a:r>
          </a:p>
        </p:txBody>
      </p: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F4B854C1-8919-BC07-2EE0-9E25EDBD166A}"/>
              </a:ext>
            </a:extLst>
          </p:cNvPr>
          <p:cNvCxnSpPr>
            <a:cxnSpLocks/>
          </p:cNvCxnSpPr>
          <p:nvPr/>
        </p:nvCxnSpPr>
        <p:spPr>
          <a:xfrm>
            <a:off x="546100" y="3057535"/>
            <a:ext cx="7201118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7" name="Rectangle 816">
            <a:extLst>
              <a:ext uri="{FF2B5EF4-FFF2-40B4-BE49-F238E27FC236}">
                <a16:creationId xmlns:a16="http://schemas.microsoft.com/office/drawing/2014/main" id="{39F37E3E-AE4A-B78F-428D-4E928248818B}"/>
              </a:ext>
            </a:extLst>
          </p:cNvPr>
          <p:cNvSpPr/>
          <p:nvPr/>
        </p:nvSpPr>
        <p:spPr>
          <a:xfrm flipH="1">
            <a:off x="7747218" y="2610652"/>
            <a:ext cx="3895399" cy="1129933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" panose="020F0502020204030204" pitchFamily="34" charset="0"/>
            </a:endParaRPr>
          </a:p>
        </p:txBody>
      </p:sp>
      <p:sp>
        <p:nvSpPr>
          <p:cNvPr id="818" name="TextBox 817">
            <a:extLst>
              <a:ext uri="{FF2B5EF4-FFF2-40B4-BE49-F238E27FC236}">
                <a16:creationId xmlns:a16="http://schemas.microsoft.com/office/drawing/2014/main" id="{6A515FD1-616C-ED9B-804D-769D6862E806}"/>
              </a:ext>
            </a:extLst>
          </p:cNvPr>
          <p:cNvSpPr txBox="1"/>
          <p:nvPr/>
        </p:nvSpPr>
        <p:spPr>
          <a:xfrm>
            <a:off x="7696276" y="2632081"/>
            <a:ext cx="3884667" cy="290684"/>
          </a:xfrm>
          <a:prstGeom prst="rect">
            <a:avLst/>
          </a:prstGeom>
          <a:noFill/>
        </p:spPr>
        <p:txBody>
          <a:bodyPr wrap="square" lIns="25200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Upper to lower airway transition</a:t>
            </a:r>
          </a:p>
        </p:txBody>
      </p:sp>
      <p:sp>
        <p:nvSpPr>
          <p:cNvPr id="819" name="TextBox 818">
            <a:extLst>
              <a:ext uri="{FF2B5EF4-FFF2-40B4-BE49-F238E27FC236}">
                <a16:creationId xmlns:a16="http://schemas.microsoft.com/office/drawing/2014/main" id="{C9C535B8-547C-2D36-93C1-344536F1F32D}"/>
              </a:ext>
            </a:extLst>
          </p:cNvPr>
          <p:cNvSpPr txBox="1"/>
          <p:nvPr/>
        </p:nvSpPr>
        <p:spPr>
          <a:xfrm>
            <a:off x="9624598" y="3080473"/>
            <a:ext cx="1828358" cy="290684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Pseudostratified columnar ciliated epithelium</a:t>
            </a:r>
            <a:r>
              <a:rPr kumimoji="0" lang="en-GB" sz="120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4–6</a:t>
            </a:r>
          </a:p>
        </p:txBody>
      </p: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44A11930-88EC-E4A1-4E18-0422FB996029}"/>
              </a:ext>
            </a:extLst>
          </p:cNvPr>
          <p:cNvGrpSpPr/>
          <p:nvPr/>
        </p:nvGrpSpPr>
        <p:grpSpPr>
          <a:xfrm rot="5400000">
            <a:off x="8349251" y="2585727"/>
            <a:ext cx="669431" cy="1464595"/>
            <a:chOff x="8361939" y="2050622"/>
            <a:chExt cx="758373" cy="1659184"/>
          </a:xfrm>
        </p:grpSpPr>
        <p:grpSp>
          <p:nvGrpSpPr>
            <p:cNvPr id="821" name="Group 820">
              <a:extLst>
                <a:ext uri="{FF2B5EF4-FFF2-40B4-BE49-F238E27FC236}">
                  <a16:creationId xmlns:a16="http://schemas.microsoft.com/office/drawing/2014/main" id="{30398725-25F6-71C8-EB3D-12E2FBDB911E}"/>
                </a:ext>
              </a:extLst>
            </p:cNvPr>
            <p:cNvGrpSpPr/>
            <p:nvPr/>
          </p:nvGrpSpPr>
          <p:grpSpPr>
            <a:xfrm rot="16200000" flipH="1">
              <a:off x="8507485" y="1940991"/>
              <a:ext cx="175181" cy="394444"/>
              <a:chOff x="12665208" y="4236313"/>
              <a:chExt cx="403200" cy="1547203"/>
            </a:xfrm>
          </p:grpSpPr>
          <p:sp>
            <p:nvSpPr>
              <p:cNvPr id="956" name="Graphic 6559">
                <a:extLst>
                  <a:ext uri="{FF2B5EF4-FFF2-40B4-BE49-F238E27FC236}">
                    <a16:creationId xmlns:a16="http://schemas.microsoft.com/office/drawing/2014/main" id="{6E0251B5-F4BE-254D-424F-C8F9417063DC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7" name="Oval 956">
                <a:extLst>
                  <a:ext uri="{FF2B5EF4-FFF2-40B4-BE49-F238E27FC236}">
                    <a16:creationId xmlns:a16="http://schemas.microsoft.com/office/drawing/2014/main" id="{F26F2F62-2019-E3E7-A2E2-CE1EB6ADC339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8" name="Oval 957">
                <a:extLst>
                  <a:ext uri="{FF2B5EF4-FFF2-40B4-BE49-F238E27FC236}">
                    <a16:creationId xmlns:a16="http://schemas.microsoft.com/office/drawing/2014/main" id="{D01B5713-B67D-4896-8B84-415CF4C29B5D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9" name="Oval 958">
                <a:extLst>
                  <a:ext uri="{FF2B5EF4-FFF2-40B4-BE49-F238E27FC236}">
                    <a16:creationId xmlns:a16="http://schemas.microsoft.com/office/drawing/2014/main" id="{4271E17E-1E6A-F710-2A90-49F08BDE919F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0" name="Oval 959">
                <a:extLst>
                  <a:ext uri="{FF2B5EF4-FFF2-40B4-BE49-F238E27FC236}">
                    <a16:creationId xmlns:a16="http://schemas.microsoft.com/office/drawing/2014/main" id="{B6972F58-852A-4772-61D3-42C2AD15698F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1" name="Oval 960">
                <a:extLst>
                  <a:ext uri="{FF2B5EF4-FFF2-40B4-BE49-F238E27FC236}">
                    <a16:creationId xmlns:a16="http://schemas.microsoft.com/office/drawing/2014/main" id="{A81F75B4-8952-80D8-2526-453CFFA6F102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2" name="Oval 961">
                <a:extLst>
                  <a:ext uri="{FF2B5EF4-FFF2-40B4-BE49-F238E27FC236}">
                    <a16:creationId xmlns:a16="http://schemas.microsoft.com/office/drawing/2014/main" id="{63DDB975-38FA-F836-15E9-F5E81568F6BE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3" name="Oval 962">
                <a:extLst>
                  <a:ext uri="{FF2B5EF4-FFF2-40B4-BE49-F238E27FC236}">
                    <a16:creationId xmlns:a16="http://schemas.microsoft.com/office/drawing/2014/main" id="{01D17D67-0831-B3E2-CDE6-0316D156D774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4" name="Oval 963">
                <a:extLst>
                  <a:ext uri="{FF2B5EF4-FFF2-40B4-BE49-F238E27FC236}">
                    <a16:creationId xmlns:a16="http://schemas.microsoft.com/office/drawing/2014/main" id="{3DE2B0A9-989D-2A66-BFBE-CE172122A35E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65" name="Oval 964">
                <a:extLst>
                  <a:ext uri="{FF2B5EF4-FFF2-40B4-BE49-F238E27FC236}">
                    <a16:creationId xmlns:a16="http://schemas.microsoft.com/office/drawing/2014/main" id="{E385E2F4-A405-23E7-E9D7-CD2B3EB7BC57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22" name="Group 821">
              <a:extLst>
                <a:ext uri="{FF2B5EF4-FFF2-40B4-BE49-F238E27FC236}">
                  <a16:creationId xmlns:a16="http://schemas.microsoft.com/office/drawing/2014/main" id="{EEAF5A89-FA6B-F94A-213E-F705CC564DE6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213971"/>
              <a:ext cx="185071" cy="408128"/>
              <a:chOff x="11490960" y="2023758"/>
              <a:chExt cx="224085" cy="448365"/>
            </a:xfrm>
          </p:grpSpPr>
          <p:sp>
            <p:nvSpPr>
              <p:cNvPr id="951" name="Rectangle: Rounded Corners 950">
                <a:extLst>
                  <a:ext uri="{FF2B5EF4-FFF2-40B4-BE49-F238E27FC236}">
                    <a16:creationId xmlns:a16="http://schemas.microsoft.com/office/drawing/2014/main" id="{9B5FF0A6-5D46-0149-F8A2-9F8C9507E011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2" name="Oval 951">
                <a:extLst>
                  <a:ext uri="{FF2B5EF4-FFF2-40B4-BE49-F238E27FC236}">
                    <a16:creationId xmlns:a16="http://schemas.microsoft.com/office/drawing/2014/main" id="{89747566-3D1F-28A7-C738-ED9D616D0824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3" name="Oval 952">
                <a:extLst>
                  <a:ext uri="{FF2B5EF4-FFF2-40B4-BE49-F238E27FC236}">
                    <a16:creationId xmlns:a16="http://schemas.microsoft.com/office/drawing/2014/main" id="{E8F1AE71-0BBD-11AD-7729-8300A76D9D26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4" name="Oval 953">
                <a:extLst>
                  <a:ext uri="{FF2B5EF4-FFF2-40B4-BE49-F238E27FC236}">
                    <a16:creationId xmlns:a16="http://schemas.microsoft.com/office/drawing/2014/main" id="{CEEF75BE-3AF3-A9D6-4580-6F7A229D4E92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55" name="Oval 954">
                <a:extLst>
                  <a:ext uri="{FF2B5EF4-FFF2-40B4-BE49-F238E27FC236}">
                    <a16:creationId xmlns:a16="http://schemas.microsoft.com/office/drawing/2014/main" id="{09945C1E-BAE0-63E6-5FB7-257441E1E490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23" name="Epithelial Cell">
              <a:extLst>
                <a:ext uri="{FF2B5EF4-FFF2-40B4-BE49-F238E27FC236}">
                  <a16:creationId xmlns:a16="http://schemas.microsoft.com/office/drawing/2014/main" id="{D6C4A8EF-CC9C-5F84-0EA3-39028DB0E18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7" y="2078932"/>
              <a:ext cx="174898" cy="349983"/>
              <a:chOff x="4692938" y="1805889"/>
              <a:chExt cx="506734" cy="942934"/>
            </a:xfrm>
          </p:grpSpPr>
          <p:sp>
            <p:nvSpPr>
              <p:cNvPr id="939" name="Freeform: Shape 938">
                <a:extLst>
                  <a:ext uri="{FF2B5EF4-FFF2-40B4-BE49-F238E27FC236}">
                    <a16:creationId xmlns:a16="http://schemas.microsoft.com/office/drawing/2014/main" id="{7CE12624-07AD-8C7F-02E0-E859941EA5A7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0" name="Freeform: Shape 939">
                <a:extLst>
                  <a:ext uri="{FF2B5EF4-FFF2-40B4-BE49-F238E27FC236}">
                    <a16:creationId xmlns:a16="http://schemas.microsoft.com/office/drawing/2014/main" id="{CB482E7B-44C2-6C0B-2050-A0FD0B642B4D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1" name="Freeform: Shape 940">
                <a:extLst>
                  <a:ext uri="{FF2B5EF4-FFF2-40B4-BE49-F238E27FC236}">
                    <a16:creationId xmlns:a16="http://schemas.microsoft.com/office/drawing/2014/main" id="{9BC1DEDC-54F9-5611-11BE-F0B9FB181208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2" name="Freeform: Shape 941">
                <a:extLst>
                  <a:ext uri="{FF2B5EF4-FFF2-40B4-BE49-F238E27FC236}">
                    <a16:creationId xmlns:a16="http://schemas.microsoft.com/office/drawing/2014/main" id="{6B80CC2F-26CB-2A55-7652-856F517DCFDF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3" name="Freeform: Shape 942">
                <a:extLst>
                  <a:ext uri="{FF2B5EF4-FFF2-40B4-BE49-F238E27FC236}">
                    <a16:creationId xmlns:a16="http://schemas.microsoft.com/office/drawing/2014/main" id="{D1DBC1FE-0402-1240-7324-E28E43235E3A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4" name="Freeform: Shape 943">
                <a:extLst>
                  <a:ext uri="{FF2B5EF4-FFF2-40B4-BE49-F238E27FC236}">
                    <a16:creationId xmlns:a16="http://schemas.microsoft.com/office/drawing/2014/main" id="{28FDEFB7-3E5C-AAF1-E24D-E01BE7EF8F57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5" name="Freeform: Shape 944">
                <a:extLst>
                  <a:ext uri="{FF2B5EF4-FFF2-40B4-BE49-F238E27FC236}">
                    <a16:creationId xmlns:a16="http://schemas.microsoft.com/office/drawing/2014/main" id="{B1D98220-B01B-A76D-F29B-74640A244CE0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6" name="Freeform: Shape 945">
                <a:extLst>
                  <a:ext uri="{FF2B5EF4-FFF2-40B4-BE49-F238E27FC236}">
                    <a16:creationId xmlns:a16="http://schemas.microsoft.com/office/drawing/2014/main" id="{0E745916-AC0E-F98D-9D05-181E23D7B263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47" name="Freeform: Shape 946">
                <a:extLst>
                  <a:ext uri="{FF2B5EF4-FFF2-40B4-BE49-F238E27FC236}">
                    <a16:creationId xmlns:a16="http://schemas.microsoft.com/office/drawing/2014/main" id="{AAD3EFEA-DF6A-E7B2-698A-842DFBE01826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948" name="Group 947">
                <a:extLst>
                  <a:ext uri="{FF2B5EF4-FFF2-40B4-BE49-F238E27FC236}">
                    <a16:creationId xmlns:a16="http://schemas.microsoft.com/office/drawing/2014/main" id="{547161FF-C89C-1FC5-A0D3-332DBB31E0DF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949" name="Rectangle: Rounded Corners 948">
                  <a:extLst>
                    <a:ext uri="{FF2B5EF4-FFF2-40B4-BE49-F238E27FC236}">
                      <a16:creationId xmlns:a16="http://schemas.microsoft.com/office/drawing/2014/main" id="{869B0D3E-F3BA-2743-FE64-BDFBF52395BB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0" name="Oval 949">
                  <a:extLst>
                    <a:ext uri="{FF2B5EF4-FFF2-40B4-BE49-F238E27FC236}">
                      <a16:creationId xmlns:a16="http://schemas.microsoft.com/office/drawing/2014/main" id="{E754D393-741A-B479-C564-B0B5736C486B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24" name="Epithelial Cell">
              <a:extLst>
                <a:ext uri="{FF2B5EF4-FFF2-40B4-BE49-F238E27FC236}">
                  <a16:creationId xmlns:a16="http://schemas.microsoft.com/office/drawing/2014/main" id="{1D26BEE5-7926-393E-9010-310161F35F5E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379283"/>
              <a:ext cx="174898" cy="349983"/>
              <a:chOff x="4692938" y="1805889"/>
              <a:chExt cx="506734" cy="942934"/>
            </a:xfrm>
          </p:grpSpPr>
          <p:sp>
            <p:nvSpPr>
              <p:cNvPr id="927" name="Freeform: Shape 926">
                <a:extLst>
                  <a:ext uri="{FF2B5EF4-FFF2-40B4-BE49-F238E27FC236}">
                    <a16:creationId xmlns:a16="http://schemas.microsoft.com/office/drawing/2014/main" id="{396A23CF-C1E5-12D6-A51B-D4E813CDD3EA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8" name="Freeform: Shape 927">
                <a:extLst>
                  <a:ext uri="{FF2B5EF4-FFF2-40B4-BE49-F238E27FC236}">
                    <a16:creationId xmlns:a16="http://schemas.microsoft.com/office/drawing/2014/main" id="{47D73229-2A97-A721-9023-6ED601A29B56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9" name="Freeform: Shape 928">
                <a:extLst>
                  <a:ext uri="{FF2B5EF4-FFF2-40B4-BE49-F238E27FC236}">
                    <a16:creationId xmlns:a16="http://schemas.microsoft.com/office/drawing/2014/main" id="{259A27ED-CD21-0FAA-CF6A-94A85DEE1FF5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0" name="Freeform: Shape 929">
                <a:extLst>
                  <a:ext uri="{FF2B5EF4-FFF2-40B4-BE49-F238E27FC236}">
                    <a16:creationId xmlns:a16="http://schemas.microsoft.com/office/drawing/2014/main" id="{9934F37D-B2AF-4031-99C6-3B5335FC80CF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1" name="Freeform: Shape 930">
                <a:extLst>
                  <a:ext uri="{FF2B5EF4-FFF2-40B4-BE49-F238E27FC236}">
                    <a16:creationId xmlns:a16="http://schemas.microsoft.com/office/drawing/2014/main" id="{C4EA5C40-A3AE-903F-30DD-DD3850C37A06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2" name="Freeform: Shape 931">
                <a:extLst>
                  <a:ext uri="{FF2B5EF4-FFF2-40B4-BE49-F238E27FC236}">
                    <a16:creationId xmlns:a16="http://schemas.microsoft.com/office/drawing/2014/main" id="{79D17877-CD47-3482-9037-FB1738C49694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3" name="Freeform: Shape 932">
                <a:extLst>
                  <a:ext uri="{FF2B5EF4-FFF2-40B4-BE49-F238E27FC236}">
                    <a16:creationId xmlns:a16="http://schemas.microsoft.com/office/drawing/2014/main" id="{F74EF8ED-FC9F-FD0A-AFBA-7567BF343174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4" name="Freeform: Shape 933">
                <a:extLst>
                  <a:ext uri="{FF2B5EF4-FFF2-40B4-BE49-F238E27FC236}">
                    <a16:creationId xmlns:a16="http://schemas.microsoft.com/office/drawing/2014/main" id="{4BC19256-CE86-D167-9E0D-8F8D985D9AB6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35" name="Freeform: Shape 934">
                <a:extLst>
                  <a:ext uri="{FF2B5EF4-FFF2-40B4-BE49-F238E27FC236}">
                    <a16:creationId xmlns:a16="http://schemas.microsoft.com/office/drawing/2014/main" id="{73EA3072-9520-F36A-E4EC-7FB37902A5A2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936" name="Group 935">
                <a:extLst>
                  <a:ext uri="{FF2B5EF4-FFF2-40B4-BE49-F238E27FC236}">
                    <a16:creationId xmlns:a16="http://schemas.microsoft.com/office/drawing/2014/main" id="{E26BE63D-8901-F649-1C4A-4F48EC275466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937" name="Rectangle: Rounded Corners 936">
                  <a:extLst>
                    <a:ext uri="{FF2B5EF4-FFF2-40B4-BE49-F238E27FC236}">
                      <a16:creationId xmlns:a16="http://schemas.microsoft.com/office/drawing/2014/main" id="{87B2AB10-F0EC-527E-723D-22D74FE16138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8" name="Oval 937">
                  <a:extLst>
                    <a:ext uri="{FF2B5EF4-FFF2-40B4-BE49-F238E27FC236}">
                      <a16:creationId xmlns:a16="http://schemas.microsoft.com/office/drawing/2014/main" id="{81813AAF-F596-2A21-3649-C1D4AF5CB1F9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25" name="Epithelial Cell">
              <a:extLst>
                <a:ext uri="{FF2B5EF4-FFF2-40B4-BE49-F238E27FC236}">
                  <a16:creationId xmlns:a16="http://schemas.microsoft.com/office/drawing/2014/main" id="{DD886810-852A-A558-3ECA-F9CF22915384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7626" y="2701750"/>
              <a:ext cx="174898" cy="349983"/>
              <a:chOff x="4692938" y="1805889"/>
              <a:chExt cx="506734" cy="942934"/>
            </a:xfrm>
          </p:grpSpPr>
          <p:sp>
            <p:nvSpPr>
              <p:cNvPr id="915" name="Freeform: Shape 914">
                <a:extLst>
                  <a:ext uri="{FF2B5EF4-FFF2-40B4-BE49-F238E27FC236}">
                    <a16:creationId xmlns:a16="http://schemas.microsoft.com/office/drawing/2014/main" id="{D8502E94-5793-F55D-C557-A521A92271D9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6" name="Freeform: Shape 915">
                <a:extLst>
                  <a:ext uri="{FF2B5EF4-FFF2-40B4-BE49-F238E27FC236}">
                    <a16:creationId xmlns:a16="http://schemas.microsoft.com/office/drawing/2014/main" id="{AEFC4E9E-EC80-915B-04A3-8BE639917DA7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7" name="Freeform: Shape 916">
                <a:extLst>
                  <a:ext uri="{FF2B5EF4-FFF2-40B4-BE49-F238E27FC236}">
                    <a16:creationId xmlns:a16="http://schemas.microsoft.com/office/drawing/2014/main" id="{41BB3E8F-D357-F650-421F-14D697DAC30D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8" name="Freeform: Shape 917">
                <a:extLst>
                  <a:ext uri="{FF2B5EF4-FFF2-40B4-BE49-F238E27FC236}">
                    <a16:creationId xmlns:a16="http://schemas.microsoft.com/office/drawing/2014/main" id="{AB7016F6-6EC4-26BC-B883-1E0F8510515B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9" name="Freeform: Shape 918">
                <a:extLst>
                  <a:ext uri="{FF2B5EF4-FFF2-40B4-BE49-F238E27FC236}">
                    <a16:creationId xmlns:a16="http://schemas.microsoft.com/office/drawing/2014/main" id="{F6BDB659-7C4A-3297-1467-61A3F4FB1671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0" name="Freeform: Shape 919">
                <a:extLst>
                  <a:ext uri="{FF2B5EF4-FFF2-40B4-BE49-F238E27FC236}">
                    <a16:creationId xmlns:a16="http://schemas.microsoft.com/office/drawing/2014/main" id="{0AD9CFDD-CA8A-00E9-F06F-A78BE14F800D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1" name="Freeform: Shape 920">
                <a:extLst>
                  <a:ext uri="{FF2B5EF4-FFF2-40B4-BE49-F238E27FC236}">
                    <a16:creationId xmlns:a16="http://schemas.microsoft.com/office/drawing/2014/main" id="{4F2C6298-213D-B1E8-B0C1-1E2E80659458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2" name="Freeform: Shape 921">
                <a:extLst>
                  <a:ext uri="{FF2B5EF4-FFF2-40B4-BE49-F238E27FC236}">
                    <a16:creationId xmlns:a16="http://schemas.microsoft.com/office/drawing/2014/main" id="{0A5DD5EC-E69D-BD24-EB51-6B5D35651050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23" name="Freeform: Shape 922">
                <a:extLst>
                  <a:ext uri="{FF2B5EF4-FFF2-40B4-BE49-F238E27FC236}">
                    <a16:creationId xmlns:a16="http://schemas.microsoft.com/office/drawing/2014/main" id="{21C7F4F1-74B5-D3A7-AA35-2F5C2C8DE3EF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924" name="Group 923">
                <a:extLst>
                  <a:ext uri="{FF2B5EF4-FFF2-40B4-BE49-F238E27FC236}">
                    <a16:creationId xmlns:a16="http://schemas.microsoft.com/office/drawing/2014/main" id="{85B9DC5B-2E3E-4B16-3437-23BA415D721A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925" name="Rectangle: Rounded Corners 924">
                  <a:extLst>
                    <a:ext uri="{FF2B5EF4-FFF2-40B4-BE49-F238E27FC236}">
                      <a16:creationId xmlns:a16="http://schemas.microsoft.com/office/drawing/2014/main" id="{71F1C838-A251-EC20-4D41-113D84DE8B2C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1C1FCFEC-5F98-E0E2-7F7E-0DD2C8D56F95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26" name="Group 825">
              <a:extLst>
                <a:ext uri="{FF2B5EF4-FFF2-40B4-BE49-F238E27FC236}">
                  <a16:creationId xmlns:a16="http://schemas.microsoft.com/office/drawing/2014/main" id="{661C6390-B71B-A124-8D66-C663A89E51B4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473467" y="2498550"/>
              <a:ext cx="185071" cy="408128"/>
              <a:chOff x="11490960" y="2023758"/>
              <a:chExt cx="224085" cy="448365"/>
            </a:xfrm>
          </p:grpSpPr>
          <p:sp>
            <p:nvSpPr>
              <p:cNvPr id="910" name="Rectangle: Rounded Corners 909">
                <a:extLst>
                  <a:ext uri="{FF2B5EF4-FFF2-40B4-BE49-F238E27FC236}">
                    <a16:creationId xmlns:a16="http://schemas.microsoft.com/office/drawing/2014/main" id="{6C7E5F15-5D27-E1B5-0CB5-6DFFF2C448BB}"/>
                  </a:ext>
                </a:extLst>
              </p:cNvPr>
              <p:cNvSpPr/>
              <p:nvPr/>
            </p:nvSpPr>
            <p:spPr>
              <a:xfrm>
                <a:off x="11490960" y="2153074"/>
                <a:ext cx="224085" cy="319049"/>
              </a:xfrm>
              <a:prstGeom prst="roundRect">
                <a:avLst>
                  <a:gd name="adj" fmla="val 35662"/>
                </a:avLst>
              </a:prstGeom>
              <a:gradFill flip="none" rotWithShape="1">
                <a:gsLst>
                  <a:gs pos="0">
                    <a:srgbClr val="CDBB56">
                      <a:tint val="66000"/>
                      <a:satMod val="160000"/>
                    </a:srgbClr>
                  </a:gs>
                  <a:gs pos="50000">
                    <a:srgbClr val="CDBB56">
                      <a:tint val="44500"/>
                      <a:satMod val="160000"/>
                    </a:srgbClr>
                  </a:gs>
                  <a:gs pos="100000">
                    <a:srgbClr val="CDBB56">
                      <a:tint val="23500"/>
                      <a:satMod val="160000"/>
                    </a:srgbClr>
                  </a:gs>
                </a:gsLst>
                <a:lin ang="162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1" name="Oval 910">
                <a:extLst>
                  <a:ext uri="{FF2B5EF4-FFF2-40B4-BE49-F238E27FC236}">
                    <a16:creationId xmlns:a16="http://schemas.microsoft.com/office/drawing/2014/main" id="{ECB00F39-C50D-FE8C-0B4F-4F044C990B11}"/>
                  </a:ext>
                </a:extLst>
              </p:cNvPr>
              <p:cNvSpPr/>
              <p:nvPr/>
            </p:nvSpPr>
            <p:spPr>
              <a:xfrm>
                <a:off x="11546282" y="2303882"/>
                <a:ext cx="113436" cy="93222"/>
              </a:xfrm>
              <a:prstGeom prst="ellipse">
                <a:avLst/>
              </a:prstGeom>
              <a:gradFill flip="none" rotWithShape="1">
                <a:gsLst>
                  <a:gs pos="0">
                    <a:srgbClr val="C4D600">
                      <a:shade val="30000"/>
                      <a:satMod val="115000"/>
                    </a:srgbClr>
                  </a:gs>
                  <a:gs pos="50000">
                    <a:srgbClr val="C4D600">
                      <a:shade val="67500"/>
                      <a:satMod val="115000"/>
                    </a:srgbClr>
                  </a:gs>
                  <a:gs pos="100000">
                    <a:srgbClr val="C4D600">
                      <a:shade val="100000"/>
                      <a:satMod val="115000"/>
                    </a:srgbClr>
                  </a:gs>
                </a:gsLst>
                <a:lin ang="189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7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2" name="Oval 911">
                <a:extLst>
                  <a:ext uri="{FF2B5EF4-FFF2-40B4-BE49-F238E27FC236}">
                    <a16:creationId xmlns:a16="http://schemas.microsoft.com/office/drawing/2014/main" id="{30F5420B-5C93-B729-00D3-BC83A6C7728E}"/>
                  </a:ext>
                </a:extLst>
              </p:cNvPr>
              <p:cNvSpPr/>
              <p:nvPr/>
            </p:nvSpPr>
            <p:spPr>
              <a:xfrm>
                <a:off x="11565757" y="2023758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3" name="Oval 912">
                <a:extLst>
                  <a:ext uri="{FF2B5EF4-FFF2-40B4-BE49-F238E27FC236}">
                    <a16:creationId xmlns:a16="http://schemas.microsoft.com/office/drawing/2014/main" id="{A12BF482-9B52-906F-0044-209881EA7276}"/>
                  </a:ext>
                </a:extLst>
              </p:cNvPr>
              <p:cNvSpPr/>
              <p:nvPr/>
            </p:nvSpPr>
            <p:spPr>
              <a:xfrm>
                <a:off x="11551035" y="2120717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14" name="Oval 913">
                <a:extLst>
                  <a:ext uri="{FF2B5EF4-FFF2-40B4-BE49-F238E27FC236}">
                    <a16:creationId xmlns:a16="http://schemas.microsoft.com/office/drawing/2014/main" id="{3916CDEA-CADF-3920-2C85-1CB58F14D6CF}"/>
                  </a:ext>
                </a:extLst>
              </p:cNvPr>
              <p:cNvSpPr/>
              <p:nvPr/>
            </p:nvSpPr>
            <p:spPr>
              <a:xfrm>
                <a:off x="11626324" y="2085773"/>
                <a:ext cx="69860" cy="69859"/>
              </a:xfrm>
              <a:prstGeom prst="ellipse">
                <a:avLst/>
              </a:prstGeom>
              <a:gradFill>
                <a:gsLst>
                  <a:gs pos="0">
                    <a:srgbClr val="FFEBFB"/>
                  </a:gs>
                  <a:gs pos="93000">
                    <a:srgbClr val="8E9A00"/>
                  </a:gs>
                  <a:gs pos="26000">
                    <a:srgbClr val="C4D600"/>
                  </a:gs>
                </a:gsLst>
                <a:path path="circle">
                  <a:fillToRect l="50000" t="50000" r="50000" b="50000"/>
                </a:path>
              </a:gra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27" name="Group 826">
              <a:extLst>
                <a:ext uri="{FF2B5EF4-FFF2-40B4-BE49-F238E27FC236}">
                  <a16:creationId xmlns:a16="http://schemas.microsoft.com/office/drawing/2014/main" id="{CACFB8E4-F716-CFC0-02A6-61CFC18DEE52}"/>
                </a:ext>
              </a:extLst>
            </p:cNvPr>
            <p:cNvGrpSpPr/>
            <p:nvPr/>
          </p:nvGrpSpPr>
          <p:grpSpPr>
            <a:xfrm rot="16200000">
              <a:off x="8639389" y="2226479"/>
              <a:ext cx="111681" cy="149673"/>
              <a:chOff x="12287345" y="1302669"/>
              <a:chExt cx="1627247" cy="1480946"/>
            </a:xfrm>
          </p:grpSpPr>
          <p:sp>
            <p:nvSpPr>
              <p:cNvPr id="908" name="Graphic 6524">
                <a:extLst>
                  <a:ext uri="{FF2B5EF4-FFF2-40B4-BE49-F238E27FC236}">
                    <a16:creationId xmlns:a16="http://schemas.microsoft.com/office/drawing/2014/main" id="{34EE0770-3E20-906F-8880-50CFFD735BA9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9" name="Oval 908">
                <a:extLst>
                  <a:ext uri="{FF2B5EF4-FFF2-40B4-BE49-F238E27FC236}">
                    <a16:creationId xmlns:a16="http://schemas.microsoft.com/office/drawing/2014/main" id="{69E061F3-C6D1-04E6-C8A5-80FC632AB127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28" name="Group 827">
              <a:extLst>
                <a:ext uri="{FF2B5EF4-FFF2-40B4-BE49-F238E27FC236}">
                  <a16:creationId xmlns:a16="http://schemas.microsoft.com/office/drawing/2014/main" id="{99DBB15E-E7A8-BCF4-5306-0BFAACFE1854}"/>
                </a:ext>
              </a:extLst>
            </p:cNvPr>
            <p:cNvGrpSpPr/>
            <p:nvPr/>
          </p:nvGrpSpPr>
          <p:grpSpPr>
            <a:xfrm rot="16200000">
              <a:off x="8639389" y="2738457"/>
              <a:ext cx="111681" cy="149673"/>
              <a:chOff x="12287345" y="1302669"/>
              <a:chExt cx="1627247" cy="1480946"/>
            </a:xfrm>
          </p:grpSpPr>
          <p:sp>
            <p:nvSpPr>
              <p:cNvPr id="906" name="Graphic 6524">
                <a:extLst>
                  <a:ext uri="{FF2B5EF4-FFF2-40B4-BE49-F238E27FC236}">
                    <a16:creationId xmlns:a16="http://schemas.microsoft.com/office/drawing/2014/main" id="{54F1EF4E-D251-7E2F-B264-966025184C43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7" name="Oval 906">
                <a:extLst>
                  <a:ext uri="{FF2B5EF4-FFF2-40B4-BE49-F238E27FC236}">
                    <a16:creationId xmlns:a16="http://schemas.microsoft.com/office/drawing/2014/main" id="{A429983A-D54E-8596-DD12-D55D2A59DC2D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29" name="Rectangle 6867">
              <a:extLst>
                <a:ext uri="{FF2B5EF4-FFF2-40B4-BE49-F238E27FC236}">
                  <a16:creationId xmlns:a16="http://schemas.microsoft.com/office/drawing/2014/main" id="{6AD34B46-D0E5-98FE-C428-C0B0FFE548D0}"/>
                </a:ext>
              </a:extLst>
            </p:cNvPr>
            <p:cNvSpPr/>
            <p:nvPr/>
          </p:nvSpPr>
          <p:spPr>
            <a:xfrm>
              <a:off x="8716593" y="2091048"/>
              <a:ext cx="195395" cy="859522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30" name="Rectangle 6867">
              <a:extLst>
                <a:ext uri="{FF2B5EF4-FFF2-40B4-BE49-F238E27FC236}">
                  <a16:creationId xmlns:a16="http://schemas.microsoft.com/office/drawing/2014/main" id="{BA9C7567-B2BF-E104-42ED-BEC2DAA4F016}"/>
                </a:ext>
              </a:extLst>
            </p:cNvPr>
            <p:cNvSpPr/>
            <p:nvPr/>
          </p:nvSpPr>
          <p:spPr>
            <a:xfrm>
              <a:off x="8716593" y="2997549"/>
              <a:ext cx="195395" cy="712257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831" name="Group 830">
              <a:extLst>
                <a:ext uri="{FF2B5EF4-FFF2-40B4-BE49-F238E27FC236}">
                  <a16:creationId xmlns:a16="http://schemas.microsoft.com/office/drawing/2014/main" id="{5BD8E46E-621C-E405-8BE2-307CB6CABBC3}"/>
                </a:ext>
              </a:extLst>
            </p:cNvPr>
            <p:cNvGrpSpPr/>
            <p:nvPr/>
          </p:nvGrpSpPr>
          <p:grpSpPr>
            <a:xfrm rot="16200000">
              <a:off x="8554643" y="2944319"/>
              <a:ext cx="158162" cy="264622"/>
              <a:chOff x="12454141" y="2260568"/>
              <a:chExt cx="1106364" cy="1839320"/>
            </a:xfrm>
          </p:grpSpPr>
          <p:sp>
            <p:nvSpPr>
              <p:cNvPr id="896" name="Graphic 6532">
                <a:extLst>
                  <a:ext uri="{FF2B5EF4-FFF2-40B4-BE49-F238E27FC236}">
                    <a16:creationId xmlns:a16="http://schemas.microsoft.com/office/drawing/2014/main" id="{50DFAC7A-DA09-A86E-06E2-9CAED0C4D41D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7" name="Oval 896">
                <a:extLst>
                  <a:ext uri="{FF2B5EF4-FFF2-40B4-BE49-F238E27FC236}">
                    <a16:creationId xmlns:a16="http://schemas.microsoft.com/office/drawing/2014/main" id="{83BE4D06-0E28-07B3-E86F-0D8A458ED116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8" name="Oval 897">
                <a:extLst>
                  <a:ext uri="{FF2B5EF4-FFF2-40B4-BE49-F238E27FC236}">
                    <a16:creationId xmlns:a16="http://schemas.microsoft.com/office/drawing/2014/main" id="{0635BC43-6B5D-2864-59DC-E440AF5465E6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9" name="Oval 898">
                <a:extLst>
                  <a:ext uri="{FF2B5EF4-FFF2-40B4-BE49-F238E27FC236}">
                    <a16:creationId xmlns:a16="http://schemas.microsoft.com/office/drawing/2014/main" id="{8100FA85-98AA-FD67-2F72-E4FA760F309D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0" name="Oval 899">
                <a:extLst>
                  <a:ext uri="{FF2B5EF4-FFF2-40B4-BE49-F238E27FC236}">
                    <a16:creationId xmlns:a16="http://schemas.microsoft.com/office/drawing/2014/main" id="{32831E8A-3DA2-6ED6-C017-76A0A61684C1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1" name="Oval 900">
                <a:extLst>
                  <a:ext uri="{FF2B5EF4-FFF2-40B4-BE49-F238E27FC236}">
                    <a16:creationId xmlns:a16="http://schemas.microsoft.com/office/drawing/2014/main" id="{4C5032E8-63D0-4DED-3ED2-4E6F27339836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2" name="Oval 901">
                <a:extLst>
                  <a:ext uri="{FF2B5EF4-FFF2-40B4-BE49-F238E27FC236}">
                    <a16:creationId xmlns:a16="http://schemas.microsoft.com/office/drawing/2014/main" id="{4E3DC736-D36D-4319-B705-9E5ABF93902D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3" name="Oval 902">
                <a:extLst>
                  <a:ext uri="{FF2B5EF4-FFF2-40B4-BE49-F238E27FC236}">
                    <a16:creationId xmlns:a16="http://schemas.microsoft.com/office/drawing/2014/main" id="{A9542B4F-090C-AD40-B177-36E7CC5BD0B5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4" name="Oval 903">
                <a:extLst>
                  <a:ext uri="{FF2B5EF4-FFF2-40B4-BE49-F238E27FC236}">
                    <a16:creationId xmlns:a16="http://schemas.microsoft.com/office/drawing/2014/main" id="{08114D5E-139C-125A-E1F9-CAFAF2E8C518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05" name="Oval 904">
                <a:extLst>
                  <a:ext uri="{FF2B5EF4-FFF2-40B4-BE49-F238E27FC236}">
                    <a16:creationId xmlns:a16="http://schemas.microsoft.com/office/drawing/2014/main" id="{F28E5455-F49E-FABA-E8D0-4188C6FE77CC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32" name="Epithelial Cell">
              <a:extLst>
                <a:ext uri="{FF2B5EF4-FFF2-40B4-BE49-F238E27FC236}">
                  <a16:creationId xmlns:a16="http://schemas.microsoft.com/office/drawing/2014/main" id="{CAEF30B7-36BB-4367-126B-FDF363CEFF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066080"/>
              <a:ext cx="174898" cy="349983"/>
              <a:chOff x="4692938" y="1805889"/>
              <a:chExt cx="506734" cy="942934"/>
            </a:xfrm>
          </p:grpSpPr>
          <p:sp>
            <p:nvSpPr>
              <p:cNvPr id="884" name="Freeform: Shape 883">
                <a:extLst>
                  <a:ext uri="{FF2B5EF4-FFF2-40B4-BE49-F238E27FC236}">
                    <a16:creationId xmlns:a16="http://schemas.microsoft.com/office/drawing/2014/main" id="{9D6B6D34-E9F4-2113-9531-099919E9CA4D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5" name="Freeform: Shape 884">
                <a:extLst>
                  <a:ext uri="{FF2B5EF4-FFF2-40B4-BE49-F238E27FC236}">
                    <a16:creationId xmlns:a16="http://schemas.microsoft.com/office/drawing/2014/main" id="{DFFD6070-BE60-879C-30AB-A42F56C4468D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6" name="Freeform: Shape 885">
                <a:extLst>
                  <a:ext uri="{FF2B5EF4-FFF2-40B4-BE49-F238E27FC236}">
                    <a16:creationId xmlns:a16="http://schemas.microsoft.com/office/drawing/2014/main" id="{625995CF-9843-08EB-A3C2-45C5D6111234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4C1B30E-C10C-9C51-2EFA-0285990ADB96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296550B5-6095-0715-7C16-B72801DC528B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A8510A92-6D39-F427-9969-CE3DA41E06B8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5B6848FB-B258-6A2B-C765-68031CCF001B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442C55F7-2FF5-9B4A-4AE4-CBDEB4C1F0BA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431D0210-179B-56B6-D36D-5F73BD1E9DB4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893" name="Group 892">
                <a:extLst>
                  <a:ext uri="{FF2B5EF4-FFF2-40B4-BE49-F238E27FC236}">
                    <a16:creationId xmlns:a16="http://schemas.microsoft.com/office/drawing/2014/main" id="{EE4B13DB-7FE1-4201-4167-DCD321E3FE2B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894" name="Rectangle: Rounded Corners 893">
                  <a:extLst>
                    <a:ext uri="{FF2B5EF4-FFF2-40B4-BE49-F238E27FC236}">
                      <a16:creationId xmlns:a16="http://schemas.microsoft.com/office/drawing/2014/main" id="{47D51846-8863-6E9A-3D69-8ED62B669915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5" name="Oval 894">
                  <a:extLst>
                    <a:ext uri="{FF2B5EF4-FFF2-40B4-BE49-F238E27FC236}">
                      <a16:creationId xmlns:a16="http://schemas.microsoft.com/office/drawing/2014/main" id="{DF0AB9B0-74E7-44BF-BCD4-F4316056180F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33" name="Group 832">
              <a:extLst>
                <a:ext uri="{FF2B5EF4-FFF2-40B4-BE49-F238E27FC236}">
                  <a16:creationId xmlns:a16="http://schemas.microsoft.com/office/drawing/2014/main" id="{BA9EE7A6-9001-CE52-BFCF-AC861F27C709}"/>
                </a:ext>
              </a:extLst>
            </p:cNvPr>
            <p:cNvGrpSpPr/>
            <p:nvPr/>
          </p:nvGrpSpPr>
          <p:grpSpPr>
            <a:xfrm rot="16200000" flipH="1">
              <a:off x="8481223" y="3175105"/>
              <a:ext cx="175181" cy="394444"/>
              <a:chOff x="12665208" y="4236313"/>
              <a:chExt cx="403200" cy="1547203"/>
            </a:xfrm>
          </p:grpSpPr>
          <p:sp>
            <p:nvSpPr>
              <p:cNvPr id="874" name="Graphic 6559">
                <a:extLst>
                  <a:ext uri="{FF2B5EF4-FFF2-40B4-BE49-F238E27FC236}">
                    <a16:creationId xmlns:a16="http://schemas.microsoft.com/office/drawing/2014/main" id="{EC72B7E3-B76D-C14F-226E-F23DD3D49A04}"/>
                  </a:ext>
                </a:extLst>
              </p:cNvPr>
              <p:cNvSpPr/>
              <p:nvPr/>
            </p:nvSpPr>
            <p:spPr>
              <a:xfrm>
                <a:off x="12665208" y="4236313"/>
                <a:ext cx="403200" cy="1547203"/>
              </a:xfrm>
              <a:custGeom>
                <a:avLst/>
                <a:gdLst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9640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0308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  <a:gd name="connsiteX0" fmla="*/ 329751 w 403200"/>
                  <a:gd name="connsiteY0" fmla="*/ 213036 h 1547203"/>
                  <a:gd name="connsiteX1" fmla="*/ 319178 w 403200"/>
                  <a:gd name="connsiteY1" fmla="*/ 186747 h 1547203"/>
                  <a:gd name="connsiteX2" fmla="*/ 315845 w 403200"/>
                  <a:gd name="connsiteY2" fmla="*/ 86068 h 1547203"/>
                  <a:gd name="connsiteX3" fmla="*/ 316321 w 403200"/>
                  <a:gd name="connsiteY3" fmla="*/ 84068 h 1547203"/>
                  <a:gd name="connsiteX4" fmla="*/ 319940 w 403200"/>
                  <a:gd name="connsiteY4" fmla="*/ 52921 h 1547203"/>
                  <a:gd name="connsiteX5" fmla="*/ 296890 w 403200"/>
                  <a:gd name="connsiteY5" fmla="*/ 37110 h 1547203"/>
                  <a:gd name="connsiteX6" fmla="*/ 286317 w 403200"/>
                  <a:gd name="connsiteY6" fmla="*/ 52826 h 1547203"/>
                  <a:gd name="connsiteX7" fmla="*/ 288603 w 403200"/>
                  <a:gd name="connsiteY7" fmla="*/ 72543 h 1547203"/>
                  <a:gd name="connsiteX8" fmla="*/ 296985 w 403200"/>
                  <a:gd name="connsiteY8" fmla="*/ 148266 h 1547203"/>
                  <a:gd name="connsiteX9" fmla="*/ 295747 w 403200"/>
                  <a:gd name="connsiteY9" fmla="*/ 193034 h 1547203"/>
                  <a:gd name="connsiteX10" fmla="*/ 285079 w 403200"/>
                  <a:gd name="connsiteY10" fmla="*/ 210465 h 1547203"/>
                  <a:gd name="connsiteX11" fmla="*/ 267648 w 403200"/>
                  <a:gd name="connsiteY11" fmla="*/ 193415 h 1547203"/>
                  <a:gd name="connsiteX12" fmla="*/ 266791 w 403200"/>
                  <a:gd name="connsiteY12" fmla="*/ 166269 h 1547203"/>
                  <a:gd name="connsiteX13" fmla="*/ 249551 w 403200"/>
                  <a:gd name="connsiteY13" fmla="*/ 28442 h 1547203"/>
                  <a:gd name="connsiteX14" fmla="*/ 238025 w 403200"/>
                  <a:gd name="connsiteY14" fmla="*/ 13392 h 1547203"/>
                  <a:gd name="connsiteX15" fmla="*/ 221833 w 403200"/>
                  <a:gd name="connsiteY15" fmla="*/ 29299 h 1547203"/>
                  <a:gd name="connsiteX16" fmla="*/ 231644 w 403200"/>
                  <a:gd name="connsiteY16" fmla="*/ 53493 h 1547203"/>
                  <a:gd name="connsiteX17" fmla="*/ 248217 w 403200"/>
                  <a:gd name="connsiteY17" fmla="*/ 179985 h 1547203"/>
                  <a:gd name="connsiteX18" fmla="*/ 219928 w 403200"/>
                  <a:gd name="connsiteY18" fmla="*/ 196749 h 1547203"/>
                  <a:gd name="connsiteX19" fmla="*/ 217452 w 403200"/>
                  <a:gd name="connsiteY19" fmla="*/ 124644 h 1547203"/>
                  <a:gd name="connsiteX20" fmla="*/ 205164 w 403200"/>
                  <a:gd name="connsiteY20" fmla="*/ 25489 h 1547203"/>
                  <a:gd name="connsiteX21" fmla="*/ 195830 w 403200"/>
                  <a:gd name="connsiteY21" fmla="*/ 1867 h 1547203"/>
                  <a:gd name="connsiteX22" fmla="*/ 174113 w 403200"/>
                  <a:gd name="connsiteY22" fmla="*/ 8058 h 1547203"/>
                  <a:gd name="connsiteX23" fmla="*/ 171446 w 403200"/>
                  <a:gd name="connsiteY23" fmla="*/ 32061 h 1547203"/>
                  <a:gd name="connsiteX24" fmla="*/ 181352 w 403200"/>
                  <a:gd name="connsiteY24" fmla="*/ 54826 h 1547203"/>
                  <a:gd name="connsiteX25" fmla="*/ 190115 w 403200"/>
                  <a:gd name="connsiteY25" fmla="*/ 132455 h 1547203"/>
                  <a:gd name="connsiteX26" fmla="*/ 180399 w 403200"/>
                  <a:gd name="connsiteY26" fmla="*/ 199225 h 1547203"/>
                  <a:gd name="connsiteX27" fmla="*/ 162016 w 403200"/>
                  <a:gd name="connsiteY27" fmla="*/ 137408 h 1547203"/>
                  <a:gd name="connsiteX28" fmla="*/ 165445 w 403200"/>
                  <a:gd name="connsiteY28" fmla="*/ 49587 h 1547203"/>
                  <a:gd name="connsiteX29" fmla="*/ 145538 w 403200"/>
                  <a:gd name="connsiteY29" fmla="*/ 29680 h 1547203"/>
                  <a:gd name="connsiteX30" fmla="*/ 134679 w 403200"/>
                  <a:gd name="connsiteY30" fmla="*/ 46063 h 1547203"/>
                  <a:gd name="connsiteX31" fmla="*/ 139823 w 403200"/>
                  <a:gd name="connsiteY31" fmla="*/ 66637 h 1547203"/>
                  <a:gd name="connsiteX32" fmla="*/ 145157 w 403200"/>
                  <a:gd name="connsiteY32" fmla="*/ 124549 h 1547203"/>
                  <a:gd name="connsiteX33" fmla="*/ 144395 w 403200"/>
                  <a:gd name="connsiteY33" fmla="*/ 176270 h 1547203"/>
                  <a:gd name="connsiteX34" fmla="*/ 122868 w 403200"/>
                  <a:gd name="connsiteY34" fmla="*/ 214846 h 1547203"/>
                  <a:gd name="connsiteX35" fmla="*/ 101913 w 403200"/>
                  <a:gd name="connsiteY35" fmla="*/ 189700 h 1547203"/>
                  <a:gd name="connsiteX36" fmla="*/ 106009 w 403200"/>
                  <a:gd name="connsiteY36" fmla="*/ 66161 h 1547203"/>
                  <a:gd name="connsiteX37" fmla="*/ 105818 w 403200"/>
                  <a:gd name="connsiteY37" fmla="*/ 48254 h 1547203"/>
                  <a:gd name="connsiteX38" fmla="*/ 93817 w 403200"/>
                  <a:gd name="connsiteY38" fmla="*/ 36252 h 1547203"/>
                  <a:gd name="connsiteX39" fmla="*/ 75815 w 403200"/>
                  <a:gd name="connsiteY39" fmla="*/ 49778 h 1547203"/>
                  <a:gd name="connsiteX40" fmla="*/ 73910 w 403200"/>
                  <a:gd name="connsiteY40" fmla="*/ 132550 h 1547203"/>
                  <a:gd name="connsiteX41" fmla="*/ 74957 w 403200"/>
                  <a:gd name="connsiteY41" fmla="*/ 139789 h 1547203"/>
                  <a:gd name="connsiteX42" fmla="*/ 74576 w 403200"/>
                  <a:gd name="connsiteY42" fmla="*/ 185509 h 1547203"/>
                  <a:gd name="connsiteX43" fmla="*/ 60384 w 403200"/>
                  <a:gd name="connsiteY43" fmla="*/ 218561 h 1547203"/>
                  <a:gd name="connsiteX44" fmla="*/ 49335 w 403200"/>
                  <a:gd name="connsiteY44" fmla="*/ 246660 h 1547203"/>
                  <a:gd name="connsiteX45" fmla="*/ 16950 w 403200"/>
                  <a:gd name="connsiteY45" fmla="*/ 362198 h 1547203"/>
                  <a:gd name="connsiteX46" fmla="*/ 33143 w 403200"/>
                  <a:gd name="connsiteY46" fmla="*/ 745865 h 1547203"/>
                  <a:gd name="connsiteX47" fmla="*/ 111438 w 403200"/>
                  <a:gd name="connsiteY47" fmla="*/ 1164393 h 1547203"/>
                  <a:gd name="connsiteX48" fmla="*/ 111438 w 403200"/>
                  <a:gd name="connsiteY48" fmla="*/ 1394422 h 1547203"/>
                  <a:gd name="connsiteX49" fmla="*/ 210212 w 403200"/>
                  <a:gd name="connsiteY49" fmla="*/ 1547203 h 1547203"/>
                  <a:gd name="connsiteX50" fmla="*/ 308987 w 403200"/>
                  <a:gd name="connsiteY50" fmla="*/ 1394422 h 1547203"/>
                  <a:gd name="connsiteX51" fmla="*/ 308987 w 403200"/>
                  <a:gd name="connsiteY51" fmla="*/ 1193159 h 1547203"/>
                  <a:gd name="connsiteX52" fmla="*/ 394712 w 403200"/>
                  <a:gd name="connsiteY52" fmla="*/ 745865 h 1547203"/>
                  <a:gd name="connsiteX53" fmla="*/ 370804 w 403200"/>
                  <a:gd name="connsiteY53" fmla="*/ 350006 h 1547203"/>
                  <a:gd name="connsiteX54" fmla="*/ 339371 w 403200"/>
                  <a:gd name="connsiteY54" fmla="*/ 235896 h 1547203"/>
                  <a:gd name="connsiteX55" fmla="*/ 330132 w 403200"/>
                  <a:gd name="connsiteY55" fmla="*/ 213417 h 1547203"/>
                  <a:gd name="connsiteX56" fmla="*/ 329751 w 403200"/>
                  <a:gd name="connsiteY56" fmla="*/ 213036 h 154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403200" h="1547203">
                    <a:moveTo>
                      <a:pt x="329751" y="213036"/>
                    </a:moveTo>
                    <a:cubicBezTo>
                      <a:pt x="325846" y="204464"/>
                      <a:pt x="321941" y="195987"/>
                      <a:pt x="319178" y="186747"/>
                    </a:cubicBezTo>
                    <a:cubicBezTo>
                      <a:pt x="309368" y="154267"/>
                      <a:pt x="308034" y="119120"/>
                      <a:pt x="315845" y="86068"/>
                    </a:cubicBezTo>
                    <a:lnTo>
                      <a:pt x="316321" y="84068"/>
                    </a:lnTo>
                    <a:cubicBezTo>
                      <a:pt x="318893" y="73781"/>
                      <a:pt x="322226" y="63208"/>
                      <a:pt x="319940" y="52921"/>
                    </a:cubicBezTo>
                    <a:cubicBezTo>
                      <a:pt x="317654" y="42634"/>
                      <a:pt x="306796" y="33300"/>
                      <a:pt x="296890" y="37110"/>
                    </a:cubicBezTo>
                    <a:cubicBezTo>
                      <a:pt x="290699" y="39491"/>
                      <a:pt x="287079" y="46158"/>
                      <a:pt x="286317" y="52826"/>
                    </a:cubicBezTo>
                    <a:cubicBezTo>
                      <a:pt x="285555" y="59493"/>
                      <a:pt x="287174" y="66066"/>
                      <a:pt x="288603" y="72543"/>
                    </a:cubicBezTo>
                    <a:cubicBezTo>
                      <a:pt x="294032" y="97403"/>
                      <a:pt x="296795" y="122835"/>
                      <a:pt x="296985" y="148266"/>
                    </a:cubicBezTo>
                    <a:cubicBezTo>
                      <a:pt x="297080" y="163030"/>
                      <a:pt x="299462" y="178461"/>
                      <a:pt x="295747" y="193034"/>
                    </a:cubicBezTo>
                    <a:cubicBezTo>
                      <a:pt x="294509" y="197987"/>
                      <a:pt x="290984" y="209036"/>
                      <a:pt x="285079" y="210465"/>
                    </a:cubicBezTo>
                    <a:cubicBezTo>
                      <a:pt x="276792" y="212370"/>
                      <a:pt x="269458" y="199797"/>
                      <a:pt x="267648" y="193415"/>
                    </a:cubicBezTo>
                    <a:cubicBezTo>
                      <a:pt x="265172" y="184652"/>
                      <a:pt x="266124" y="175413"/>
                      <a:pt x="266791" y="166269"/>
                    </a:cubicBezTo>
                    <a:cubicBezTo>
                      <a:pt x="270029" y="119787"/>
                      <a:pt x="264124" y="72638"/>
                      <a:pt x="249551" y="28442"/>
                    </a:cubicBezTo>
                    <a:cubicBezTo>
                      <a:pt x="247455" y="22155"/>
                      <a:pt x="244407" y="15202"/>
                      <a:pt x="238025" y="13392"/>
                    </a:cubicBezTo>
                    <a:cubicBezTo>
                      <a:pt x="229548" y="11011"/>
                      <a:pt x="221642" y="20441"/>
                      <a:pt x="221833" y="29299"/>
                    </a:cubicBezTo>
                    <a:cubicBezTo>
                      <a:pt x="222023" y="38157"/>
                      <a:pt x="227167" y="45873"/>
                      <a:pt x="231644" y="53493"/>
                    </a:cubicBezTo>
                    <a:cubicBezTo>
                      <a:pt x="253932" y="91688"/>
                      <a:pt x="258599" y="137408"/>
                      <a:pt x="248217" y="179985"/>
                    </a:cubicBezTo>
                    <a:cubicBezTo>
                      <a:pt x="245455" y="191319"/>
                      <a:pt x="225055" y="205972"/>
                      <a:pt x="219928" y="196749"/>
                    </a:cubicBezTo>
                    <a:cubicBezTo>
                      <a:pt x="214801" y="187526"/>
                      <a:pt x="218499" y="144647"/>
                      <a:pt x="217452" y="124644"/>
                    </a:cubicBezTo>
                    <a:lnTo>
                      <a:pt x="205164" y="25489"/>
                    </a:lnTo>
                    <a:cubicBezTo>
                      <a:pt x="204688" y="16631"/>
                      <a:pt x="203450" y="6439"/>
                      <a:pt x="195830" y="1867"/>
                    </a:cubicBezTo>
                    <a:cubicBezTo>
                      <a:pt x="188686" y="-2419"/>
                      <a:pt x="178780" y="1105"/>
                      <a:pt x="174113" y="8058"/>
                    </a:cubicBezTo>
                    <a:cubicBezTo>
                      <a:pt x="169445" y="15012"/>
                      <a:pt x="169255" y="24060"/>
                      <a:pt x="171446" y="32061"/>
                    </a:cubicBezTo>
                    <a:cubicBezTo>
                      <a:pt x="173636" y="40062"/>
                      <a:pt x="178240" y="38094"/>
                      <a:pt x="181352" y="54826"/>
                    </a:cubicBezTo>
                    <a:cubicBezTo>
                      <a:pt x="184464" y="71558"/>
                      <a:pt x="189638" y="105690"/>
                      <a:pt x="190115" y="132455"/>
                    </a:cubicBezTo>
                    <a:cubicBezTo>
                      <a:pt x="190400" y="150648"/>
                      <a:pt x="185082" y="198399"/>
                      <a:pt x="180399" y="199225"/>
                    </a:cubicBezTo>
                    <a:cubicBezTo>
                      <a:pt x="175716" y="200051"/>
                      <a:pt x="160587" y="151219"/>
                      <a:pt x="162016" y="137408"/>
                    </a:cubicBezTo>
                    <a:cubicBezTo>
                      <a:pt x="165159" y="108071"/>
                      <a:pt x="171922" y="78258"/>
                      <a:pt x="165445" y="49587"/>
                    </a:cubicBezTo>
                    <a:cubicBezTo>
                      <a:pt x="163159" y="39396"/>
                      <a:pt x="155729" y="27489"/>
                      <a:pt x="145538" y="29680"/>
                    </a:cubicBezTo>
                    <a:cubicBezTo>
                      <a:pt x="138584" y="31109"/>
                      <a:pt x="134584" y="38919"/>
                      <a:pt x="134679" y="46063"/>
                    </a:cubicBezTo>
                    <a:cubicBezTo>
                      <a:pt x="134774" y="53207"/>
                      <a:pt x="137632" y="59874"/>
                      <a:pt x="139823" y="66637"/>
                    </a:cubicBezTo>
                    <a:cubicBezTo>
                      <a:pt x="145633" y="85211"/>
                      <a:pt x="145442" y="105023"/>
                      <a:pt x="145157" y="124549"/>
                    </a:cubicBezTo>
                    <a:cubicBezTo>
                      <a:pt x="144871" y="141789"/>
                      <a:pt x="144585" y="159030"/>
                      <a:pt x="144395" y="176270"/>
                    </a:cubicBezTo>
                    <a:cubicBezTo>
                      <a:pt x="144204" y="190938"/>
                      <a:pt x="142109" y="213608"/>
                      <a:pt x="122868" y="214846"/>
                    </a:cubicBezTo>
                    <a:cubicBezTo>
                      <a:pt x="109533" y="215703"/>
                      <a:pt x="104771" y="200559"/>
                      <a:pt x="101913" y="189700"/>
                    </a:cubicBezTo>
                    <a:cubicBezTo>
                      <a:pt x="91817" y="152362"/>
                      <a:pt x="101627" y="103975"/>
                      <a:pt x="106009" y="66161"/>
                    </a:cubicBezTo>
                    <a:cubicBezTo>
                      <a:pt x="106676" y="60160"/>
                      <a:pt x="107438" y="54064"/>
                      <a:pt x="105818" y="48254"/>
                    </a:cubicBezTo>
                    <a:cubicBezTo>
                      <a:pt x="104199" y="42444"/>
                      <a:pt x="99722" y="37014"/>
                      <a:pt x="93817" y="36252"/>
                    </a:cubicBezTo>
                    <a:cubicBezTo>
                      <a:pt x="85816" y="35205"/>
                      <a:pt x="79339" y="42539"/>
                      <a:pt x="75815" y="49778"/>
                    </a:cubicBezTo>
                    <a:cubicBezTo>
                      <a:pt x="63527" y="75019"/>
                      <a:pt x="69528" y="104832"/>
                      <a:pt x="73910" y="132550"/>
                    </a:cubicBezTo>
                    <a:cubicBezTo>
                      <a:pt x="74291" y="134931"/>
                      <a:pt x="74672" y="137408"/>
                      <a:pt x="74957" y="139789"/>
                    </a:cubicBezTo>
                    <a:cubicBezTo>
                      <a:pt x="76958" y="154839"/>
                      <a:pt x="77910" y="170555"/>
                      <a:pt x="74576" y="185509"/>
                    </a:cubicBezTo>
                    <a:cubicBezTo>
                      <a:pt x="71814" y="197606"/>
                      <a:pt x="64956" y="207417"/>
                      <a:pt x="60384" y="218561"/>
                    </a:cubicBezTo>
                    <a:cubicBezTo>
                      <a:pt x="56574" y="227895"/>
                      <a:pt x="52764" y="237230"/>
                      <a:pt x="49335" y="246660"/>
                    </a:cubicBezTo>
                    <a:cubicBezTo>
                      <a:pt x="35619" y="284283"/>
                      <a:pt x="24951" y="322955"/>
                      <a:pt x="16950" y="362198"/>
                    </a:cubicBezTo>
                    <a:cubicBezTo>
                      <a:pt x="-8958" y="488976"/>
                      <a:pt x="-6386" y="622230"/>
                      <a:pt x="33143" y="745865"/>
                    </a:cubicBezTo>
                    <a:cubicBezTo>
                      <a:pt x="95912" y="941985"/>
                      <a:pt x="109152" y="1092099"/>
                      <a:pt x="111438" y="1164393"/>
                    </a:cubicBezTo>
                    <a:lnTo>
                      <a:pt x="111438" y="1394422"/>
                    </a:lnTo>
                    <a:cubicBezTo>
                      <a:pt x="111438" y="1478814"/>
                      <a:pt x="125821" y="1547203"/>
                      <a:pt x="210212" y="1547203"/>
                    </a:cubicBezTo>
                    <a:cubicBezTo>
                      <a:pt x="294604" y="1547203"/>
                      <a:pt x="308987" y="1478814"/>
                      <a:pt x="308987" y="1394422"/>
                    </a:cubicBezTo>
                    <a:lnTo>
                      <a:pt x="308987" y="1193159"/>
                    </a:lnTo>
                    <a:cubicBezTo>
                      <a:pt x="308987" y="895026"/>
                      <a:pt x="357469" y="1014279"/>
                      <a:pt x="394712" y="745865"/>
                    </a:cubicBezTo>
                    <a:cubicBezTo>
                      <a:pt x="413000" y="614325"/>
                      <a:pt x="400236" y="479070"/>
                      <a:pt x="370804" y="350006"/>
                    </a:cubicBezTo>
                    <a:cubicBezTo>
                      <a:pt x="362041" y="311525"/>
                      <a:pt x="351754" y="273330"/>
                      <a:pt x="339371" y="235896"/>
                    </a:cubicBezTo>
                    <a:cubicBezTo>
                      <a:pt x="336800" y="228086"/>
                      <a:pt x="333466" y="220752"/>
                      <a:pt x="330132" y="213417"/>
                    </a:cubicBezTo>
                    <a:lnTo>
                      <a:pt x="329751" y="213036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20000"/>
                      <a:lumOff val="80000"/>
                    </a:srgbClr>
                  </a:gs>
                  <a:gs pos="31000">
                    <a:srgbClr val="FF9493"/>
                  </a:gs>
                  <a:gs pos="100000">
                    <a:srgbClr val="7F134C">
                      <a:lumMod val="60000"/>
                      <a:lumOff val="40000"/>
                    </a:srgbClr>
                  </a:gs>
                </a:gsLst>
                <a:lin ang="16200000" scaled="1"/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5" name="Oval 874">
                <a:extLst>
                  <a:ext uri="{FF2B5EF4-FFF2-40B4-BE49-F238E27FC236}">
                    <a16:creationId xmlns:a16="http://schemas.microsoft.com/office/drawing/2014/main" id="{8AB1DFA6-CB71-4060-722D-07F19AAD5E4E}"/>
                  </a:ext>
                </a:extLst>
              </p:cNvPr>
              <p:cNvSpPr/>
              <p:nvPr/>
            </p:nvSpPr>
            <p:spPr>
              <a:xfrm>
                <a:off x="12831352" y="5404049"/>
                <a:ext cx="104636" cy="205044"/>
              </a:xfrm>
              <a:prstGeom prst="ellipse">
                <a:avLst/>
              </a:prstGeom>
              <a:solidFill>
                <a:srgbClr val="7F134C">
                  <a:lumMod val="50000"/>
                  <a:alpha val="64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6" name="Oval 875">
                <a:extLst>
                  <a:ext uri="{FF2B5EF4-FFF2-40B4-BE49-F238E27FC236}">
                    <a16:creationId xmlns:a16="http://schemas.microsoft.com/office/drawing/2014/main" id="{8023FB44-A059-8F6C-3F58-7E29131538A5}"/>
                  </a:ext>
                </a:extLst>
              </p:cNvPr>
              <p:cNvSpPr/>
              <p:nvPr/>
            </p:nvSpPr>
            <p:spPr>
              <a:xfrm>
                <a:off x="12724307" y="459812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7" name="Oval 876">
                <a:extLst>
                  <a:ext uri="{FF2B5EF4-FFF2-40B4-BE49-F238E27FC236}">
                    <a16:creationId xmlns:a16="http://schemas.microsoft.com/office/drawing/2014/main" id="{820BFB99-4AC5-A327-6D78-0167CF484B26}"/>
                  </a:ext>
                </a:extLst>
              </p:cNvPr>
              <p:cNvSpPr/>
              <p:nvPr/>
            </p:nvSpPr>
            <p:spPr>
              <a:xfrm>
                <a:off x="12879065" y="4608797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8" name="Oval 877">
                <a:extLst>
                  <a:ext uri="{FF2B5EF4-FFF2-40B4-BE49-F238E27FC236}">
                    <a16:creationId xmlns:a16="http://schemas.microsoft.com/office/drawing/2014/main" id="{72D3C2AC-8DA4-B37A-CFCD-CA40C032A58B}"/>
                  </a:ext>
                </a:extLst>
              </p:cNvPr>
              <p:cNvSpPr/>
              <p:nvPr/>
            </p:nvSpPr>
            <p:spPr>
              <a:xfrm>
                <a:off x="12825700" y="474221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9" name="Oval 878">
                <a:extLst>
                  <a:ext uri="{FF2B5EF4-FFF2-40B4-BE49-F238E27FC236}">
                    <a16:creationId xmlns:a16="http://schemas.microsoft.com/office/drawing/2014/main" id="{EE2D4550-BD27-D664-222E-06245C45366C}"/>
                  </a:ext>
                </a:extLst>
              </p:cNvPr>
              <p:cNvSpPr/>
              <p:nvPr/>
            </p:nvSpPr>
            <p:spPr>
              <a:xfrm>
                <a:off x="12943101" y="4774228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0" name="Oval 879">
                <a:extLst>
                  <a:ext uri="{FF2B5EF4-FFF2-40B4-BE49-F238E27FC236}">
                    <a16:creationId xmlns:a16="http://schemas.microsoft.com/office/drawing/2014/main" id="{73043540-5B39-FA1F-F8EF-3ADF684DE041}"/>
                  </a:ext>
                </a:extLst>
              </p:cNvPr>
              <p:cNvSpPr/>
              <p:nvPr/>
            </p:nvSpPr>
            <p:spPr>
              <a:xfrm>
                <a:off x="12879063" y="4854276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1" name="Oval 880">
                <a:extLst>
                  <a:ext uri="{FF2B5EF4-FFF2-40B4-BE49-F238E27FC236}">
                    <a16:creationId xmlns:a16="http://schemas.microsoft.com/office/drawing/2014/main" id="{5AF271E9-348A-8511-6AF2-486D544FD5CB}"/>
                  </a:ext>
                </a:extLst>
              </p:cNvPr>
              <p:cNvSpPr/>
              <p:nvPr/>
            </p:nvSpPr>
            <p:spPr>
              <a:xfrm>
                <a:off x="12724306" y="4827594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2" name="Oval 881">
                <a:extLst>
                  <a:ext uri="{FF2B5EF4-FFF2-40B4-BE49-F238E27FC236}">
                    <a16:creationId xmlns:a16="http://schemas.microsoft.com/office/drawing/2014/main" id="{9CE48315-ED62-97C5-F12E-952D07691E68}"/>
                  </a:ext>
                </a:extLst>
              </p:cNvPr>
              <p:cNvSpPr/>
              <p:nvPr/>
            </p:nvSpPr>
            <p:spPr>
              <a:xfrm>
                <a:off x="12772334" y="4982351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83" name="Oval 882">
                <a:extLst>
                  <a:ext uri="{FF2B5EF4-FFF2-40B4-BE49-F238E27FC236}">
                    <a16:creationId xmlns:a16="http://schemas.microsoft.com/office/drawing/2014/main" id="{AED156B1-B44E-A101-8994-FCC801295705}"/>
                  </a:ext>
                </a:extLst>
              </p:cNvPr>
              <p:cNvSpPr/>
              <p:nvPr/>
            </p:nvSpPr>
            <p:spPr>
              <a:xfrm>
                <a:off x="12905745" y="5009035"/>
                <a:ext cx="45719" cy="45719"/>
              </a:xfrm>
              <a:prstGeom prst="ellipse">
                <a:avLst/>
              </a:prstGeom>
              <a:solidFill>
                <a:srgbClr val="7F134C">
                  <a:lumMod val="5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34" name="Epithelial Cell">
              <a:extLst>
                <a:ext uri="{FF2B5EF4-FFF2-40B4-BE49-F238E27FC236}">
                  <a16:creationId xmlns:a16="http://schemas.microsoft.com/office/drawing/2014/main" id="{7B2F0906-9B5B-E00C-C6FD-E22778F65015}"/>
                </a:ext>
              </a:extLst>
            </p:cNvPr>
            <p:cNvGrpSpPr>
              <a:grpSpLocks noChangeAspect="1"/>
            </p:cNvGrpSpPr>
            <p:nvPr/>
          </p:nvGrpSpPr>
          <p:grpSpPr>
            <a:xfrm rot="16200000">
              <a:off x="8503594" y="3330142"/>
              <a:ext cx="174898" cy="349983"/>
              <a:chOff x="4692938" y="1805889"/>
              <a:chExt cx="506734" cy="942934"/>
            </a:xfrm>
          </p:grpSpPr>
          <p:sp>
            <p:nvSpPr>
              <p:cNvPr id="862" name="Freeform: Shape 861">
                <a:extLst>
                  <a:ext uri="{FF2B5EF4-FFF2-40B4-BE49-F238E27FC236}">
                    <a16:creationId xmlns:a16="http://schemas.microsoft.com/office/drawing/2014/main" id="{E8AC29A8-2A4E-3156-ECC0-6DDA2789223C}"/>
                  </a:ext>
                </a:extLst>
              </p:cNvPr>
              <p:cNvSpPr/>
              <p:nvPr/>
            </p:nvSpPr>
            <p:spPr>
              <a:xfrm>
                <a:off x="4741344" y="1839218"/>
                <a:ext cx="45824" cy="266613"/>
              </a:xfrm>
              <a:custGeom>
                <a:avLst/>
                <a:gdLst>
                  <a:gd name="connsiteX0" fmla="*/ 0 w 45824"/>
                  <a:gd name="connsiteY0" fmla="*/ 0 h 266613"/>
                  <a:gd name="connsiteX1" fmla="*/ 0 w 45824"/>
                  <a:gd name="connsiteY1" fmla="*/ 0 h 266613"/>
                  <a:gd name="connsiteX2" fmla="*/ 4165 w 45824"/>
                  <a:gd name="connsiteY2" fmla="*/ 18746 h 266613"/>
                  <a:gd name="connsiteX3" fmla="*/ 10414 w 45824"/>
                  <a:gd name="connsiteY3" fmla="*/ 47907 h 266613"/>
                  <a:gd name="connsiteX4" fmla="*/ 16663 w 45824"/>
                  <a:gd name="connsiteY4" fmla="*/ 52072 h 266613"/>
                  <a:gd name="connsiteX5" fmla="*/ 20829 w 45824"/>
                  <a:gd name="connsiteY5" fmla="*/ 58321 h 266613"/>
                  <a:gd name="connsiteX6" fmla="*/ 27078 w 45824"/>
                  <a:gd name="connsiteY6" fmla="*/ 60404 h 266613"/>
                  <a:gd name="connsiteX7" fmla="*/ 33326 w 45824"/>
                  <a:gd name="connsiteY7" fmla="*/ 64570 h 266613"/>
                  <a:gd name="connsiteX8" fmla="*/ 41658 w 45824"/>
                  <a:gd name="connsiteY8" fmla="*/ 77067 h 266613"/>
                  <a:gd name="connsiteX9" fmla="*/ 45824 w 45824"/>
                  <a:gd name="connsiteY9" fmla="*/ 83316 h 266613"/>
                  <a:gd name="connsiteX10" fmla="*/ 43741 w 45824"/>
                  <a:gd name="connsiteY10" fmla="*/ 145804 h 266613"/>
                  <a:gd name="connsiteX11" fmla="*/ 41658 w 45824"/>
                  <a:gd name="connsiteY11" fmla="*/ 152052 h 266613"/>
                  <a:gd name="connsiteX12" fmla="*/ 37492 w 45824"/>
                  <a:gd name="connsiteY12" fmla="*/ 168716 h 266613"/>
                  <a:gd name="connsiteX13" fmla="*/ 31243 w 45824"/>
                  <a:gd name="connsiteY13" fmla="*/ 174964 h 266613"/>
                  <a:gd name="connsiteX14" fmla="*/ 20829 w 45824"/>
                  <a:gd name="connsiteY14" fmla="*/ 193711 h 266613"/>
                  <a:gd name="connsiteX15" fmla="*/ 16663 w 45824"/>
                  <a:gd name="connsiteY15" fmla="*/ 199959 h 266613"/>
                  <a:gd name="connsiteX16" fmla="*/ 12497 w 45824"/>
                  <a:gd name="connsiteY16" fmla="*/ 214540 h 266613"/>
                  <a:gd name="connsiteX17" fmla="*/ 10414 w 45824"/>
                  <a:gd name="connsiteY17" fmla="*/ 222872 h 266613"/>
                  <a:gd name="connsiteX18" fmla="*/ 10414 w 45824"/>
                  <a:gd name="connsiteY18" fmla="*/ 266613 h 266613"/>
                  <a:gd name="connsiteX19" fmla="*/ 12497 w 45824"/>
                  <a:gd name="connsiteY19" fmla="*/ 266613 h 26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824" h="266613">
                    <a:moveTo>
                      <a:pt x="0" y="0"/>
                    </a:moveTo>
                    <a:lnTo>
                      <a:pt x="0" y="0"/>
                    </a:lnTo>
                    <a:cubicBezTo>
                      <a:pt x="1388" y="6249"/>
                      <a:pt x="3053" y="12442"/>
                      <a:pt x="4165" y="18746"/>
                    </a:cubicBezTo>
                    <a:cubicBezTo>
                      <a:pt x="4487" y="20573"/>
                      <a:pt x="6286" y="45156"/>
                      <a:pt x="10414" y="47907"/>
                    </a:cubicBezTo>
                    <a:lnTo>
                      <a:pt x="16663" y="52072"/>
                    </a:lnTo>
                    <a:cubicBezTo>
                      <a:pt x="18052" y="54155"/>
                      <a:pt x="18874" y="56757"/>
                      <a:pt x="20829" y="58321"/>
                    </a:cubicBezTo>
                    <a:cubicBezTo>
                      <a:pt x="22544" y="59693"/>
                      <a:pt x="25114" y="59422"/>
                      <a:pt x="27078" y="60404"/>
                    </a:cubicBezTo>
                    <a:cubicBezTo>
                      <a:pt x="29317" y="61524"/>
                      <a:pt x="31243" y="63181"/>
                      <a:pt x="33326" y="64570"/>
                    </a:cubicBezTo>
                    <a:lnTo>
                      <a:pt x="41658" y="77067"/>
                    </a:lnTo>
                    <a:lnTo>
                      <a:pt x="45824" y="83316"/>
                    </a:lnTo>
                    <a:cubicBezTo>
                      <a:pt x="45130" y="104145"/>
                      <a:pt x="45002" y="125001"/>
                      <a:pt x="43741" y="145804"/>
                    </a:cubicBezTo>
                    <a:cubicBezTo>
                      <a:pt x="43608" y="147995"/>
                      <a:pt x="42190" y="149922"/>
                      <a:pt x="41658" y="152052"/>
                    </a:cubicBezTo>
                    <a:cubicBezTo>
                      <a:pt x="41237" y="153734"/>
                      <a:pt x="39397" y="165859"/>
                      <a:pt x="37492" y="168716"/>
                    </a:cubicBezTo>
                    <a:cubicBezTo>
                      <a:pt x="35858" y="171167"/>
                      <a:pt x="33326" y="172881"/>
                      <a:pt x="31243" y="174964"/>
                    </a:cubicBezTo>
                    <a:cubicBezTo>
                      <a:pt x="27577" y="185962"/>
                      <a:pt x="30377" y="179389"/>
                      <a:pt x="20829" y="193711"/>
                    </a:cubicBezTo>
                    <a:lnTo>
                      <a:pt x="16663" y="199959"/>
                    </a:lnTo>
                    <a:cubicBezTo>
                      <a:pt x="10151" y="226006"/>
                      <a:pt x="18474" y="193622"/>
                      <a:pt x="12497" y="214540"/>
                    </a:cubicBezTo>
                    <a:cubicBezTo>
                      <a:pt x="11711" y="217293"/>
                      <a:pt x="10528" y="220011"/>
                      <a:pt x="10414" y="222872"/>
                    </a:cubicBezTo>
                    <a:cubicBezTo>
                      <a:pt x="9831" y="237441"/>
                      <a:pt x="10414" y="252033"/>
                      <a:pt x="10414" y="266613"/>
                    </a:cubicBezTo>
                    <a:lnTo>
                      <a:pt x="12497" y="266613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3" name="Freeform: Shape 862">
                <a:extLst>
                  <a:ext uri="{FF2B5EF4-FFF2-40B4-BE49-F238E27FC236}">
                    <a16:creationId xmlns:a16="http://schemas.microsoft.com/office/drawing/2014/main" id="{4BFC2B71-AA51-F926-C04A-73A8BA2FA78C}"/>
                  </a:ext>
                </a:extLst>
              </p:cNvPr>
              <p:cNvSpPr/>
              <p:nvPr/>
            </p:nvSpPr>
            <p:spPr>
              <a:xfrm>
                <a:off x="4795500" y="1822554"/>
                <a:ext cx="45826" cy="245784"/>
              </a:xfrm>
              <a:custGeom>
                <a:avLst/>
                <a:gdLst>
                  <a:gd name="connsiteX0" fmla="*/ 0 w 45825"/>
                  <a:gd name="connsiteY0" fmla="*/ 0 h 245784"/>
                  <a:gd name="connsiteX1" fmla="*/ 0 w 45825"/>
                  <a:gd name="connsiteY1" fmla="*/ 0 h 245784"/>
                  <a:gd name="connsiteX2" fmla="*/ 2083 w 45825"/>
                  <a:gd name="connsiteY2" fmla="*/ 41659 h 245784"/>
                  <a:gd name="connsiteX3" fmla="*/ 4166 w 45825"/>
                  <a:gd name="connsiteY3" fmla="*/ 47907 h 245784"/>
                  <a:gd name="connsiteX4" fmla="*/ 8332 w 45825"/>
                  <a:gd name="connsiteY4" fmla="*/ 54156 h 245784"/>
                  <a:gd name="connsiteX5" fmla="*/ 14581 w 45825"/>
                  <a:gd name="connsiteY5" fmla="*/ 58322 h 245784"/>
                  <a:gd name="connsiteX6" fmla="*/ 24995 w 45825"/>
                  <a:gd name="connsiteY6" fmla="*/ 68736 h 245784"/>
                  <a:gd name="connsiteX7" fmla="*/ 31244 w 45825"/>
                  <a:gd name="connsiteY7" fmla="*/ 81234 h 245784"/>
                  <a:gd name="connsiteX8" fmla="*/ 39576 w 45825"/>
                  <a:gd name="connsiteY8" fmla="*/ 93731 h 245784"/>
                  <a:gd name="connsiteX9" fmla="*/ 43742 w 45825"/>
                  <a:gd name="connsiteY9" fmla="*/ 99980 h 245784"/>
                  <a:gd name="connsiteX10" fmla="*/ 45825 w 45825"/>
                  <a:gd name="connsiteY10" fmla="*/ 106229 h 245784"/>
                  <a:gd name="connsiteX11" fmla="*/ 43742 w 45825"/>
                  <a:gd name="connsiteY11" fmla="*/ 139556 h 245784"/>
                  <a:gd name="connsiteX12" fmla="*/ 41659 w 45825"/>
                  <a:gd name="connsiteY12" fmla="*/ 145804 h 245784"/>
                  <a:gd name="connsiteX13" fmla="*/ 39576 w 45825"/>
                  <a:gd name="connsiteY13" fmla="*/ 156219 h 245784"/>
                  <a:gd name="connsiteX14" fmla="*/ 35410 w 45825"/>
                  <a:gd name="connsiteY14" fmla="*/ 162468 h 245784"/>
                  <a:gd name="connsiteX15" fmla="*/ 29161 w 45825"/>
                  <a:gd name="connsiteY15" fmla="*/ 183297 h 245784"/>
                  <a:gd name="connsiteX16" fmla="*/ 24995 w 45825"/>
                  <a:gd name="connsiteY16" fmla="*/ 189546 h 245784"/>
                  <a:gd name="connsiteX17" fmla="*/ 16664 w 45825"/>
                  <a:gd name="connsiteY17" fmla="*/ 208292 h 245784"/>
                  <a:gd name="connsiteX18" fmla="*/ 14581 w 45825"/>
                  <a:gd name="connsiteY18" fmla="*/ 220789 h 245784"/>
                  <a:gd name="connsiteX19" fmla="*/ 10415 w 45825"/>
                  <a:gd name="connsiteY19" fmla="*/ 227038 h 245784"/>
                  <a:gd name="connsiteX20" fmla="*/ 12498 w 45825"/>
                  <a:gd name="connsiteY20" fmla="*/ 245784 h 245784"/>
                  <a:gd name="connsiteX21" fmla="*/ 12498 w 45825"/>
                  <a:gd name="connsiteY21" fmla="*/ 245784 h 24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5825" h="245784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13886"/>
                      <a:pt x="878" y="27808"/>
                      <a:pt x="2083" y="41659"/>
                    </a:cubicBezTo>
                    <a:cubicBezTo>
                      <a:pt x="2273" y="43846"/>
                      <a:pt x="3184" y="45943"/>
                      <a:pt x="4166" y="47907"/>
                    </a:cubicBezTo>
                    <a:cubicBezTo>
                      <a:pt x="5286" y="50146"/>
                      <a:pt x="6562" y="52386"/>
                      <a:pt x="8332" y="54156"/>
                    </a:cubicBezTo>
                    <a:cubicBezTo>
                      <a:pt x="10102" y="55926"/>
                      <a:pt x="12498" y="56933"/>
                      <a:pt x="14581" y="58322"/>
                    </a:cubicBezTo>
                    <a:cubicBezTo>
                      <a:pt x="25691" y="74988"/>
                      <a:pt x="11109" y="54850"/>
                      <a:pt x="24995" y="68736"/>
                    </a:cubicBezTo>
                    <a:cubicBezTo>
                      <a:pt x="31931" y="75672"/>
                      <a:pt x="27008" y="73610"/>
                      <a:pt x="31244" y="81234"/>
                    </a:cubicBezTo>
                    <a:cubicBezTo>
                      <a:pt x="33676" y="85611"/>
                      <a:pt x="36799" y="89565"/>
                      <a:pt x="39576" y="93731"/>
                    </a:cubicBezTo>
                    <a:cubicBezTo>
                      <a:pt x="40965" y="95814"/>
                      <a:pt x="42950" y="97605"/>
                      <a:pt x="43742" y="99980"/>
                    </a:cubicBezTo>
                    <a:lnTo>
                      <a:pt x="45825" y="106229"/>
                    </a:lnTo>
                    <a:cubicBezTo>
                      <a:pt x="45131" y="117338"/>
                      <a:pt x="44907" y="128486"/>
                      <a:pt x="43742" y="139556"/>
                    </a:cubicBezTo>
                    <a:cubicBezTo>
                      <a:pt x="43512" y="141739"/>
                      <a:pt x="42191" y="143674"/>
                      <a:pt x="41659" y="145804"/>
                    </a:cubicBezTo>
                    <a:cubicBezTo>
                      <a:pt x="40800" y="149239"/>
                      <a:pt x="40819" y="152904"/>
                      <a:pt x="39576" y="156219"/>
                    </a:cubicBezTo>
                    <a:cubicBezTo>
                      <a:pt x="38697" y="158563"/>
                      <a:pt x="36799" y="160385"/>
                      <a:pt x="35410" y="162468"/>
                    </a:cubicBezTo>
                    <a:cubicBezTo>
                      <a:pt x="34246" y="167125"/>
                      <a:pt x="31189" y="180255"/>
                      <a:pt x="29161" y="183297"/>
                    </a:cubicBezTo>
                    <a:cubicBezTo>
                      <a:pt x="27772" y="185380"/>
                      <a:pt x="26012" y="187258"/>
                      <a:pt x="24995" y="189546"/>
                    </a:cubicBezTo>
                    <a:cubicBezTo>
                      <a:pt x="15081" y="211855"/>
                      <a:pt x="26092" y="194150"/>
                      <a:pt x="16664" y="208292"/>
                    </a:cubicBezTo>
                    <a:cubicBezTo>
                      <a:pt x="15970" y="212458"/>
                      <a:pt x="15917" y="216783"/>
                      <a:pt x="14581" y="220789"/>
                    </a:cubicBezTo>
                    <a:cubicBezTo>
                      <a:pt x="13789" y="223164"/>
                      <a:pt x="10623" y="224543"/>
                      <a:pt x="10415" y="227038"/>
                    </a:cubicBezTo>
                    <a:cubicBezTo>
                      <a:pt x="9893" y="233303"/>
                      <a:pt x="12498" y="245784"/>
                      <a:pt x="12498" y="245784"/>
                    </a:cubicBezTo>
                    <a:lnTo>
                      <a:pt x="12498" y="245784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4" name="Freeform: Shape 863">
                <a:extLst>
                  <a:ext uri="{FF2B5EF4-FFF2-40B4-BE49-F238E27FC236}">
                    <a16:creationId xmlns:a16="http://schemas.microsoft.com/office/drawing/2014/main" id="{E225B496-E766-47D9-082F-855677F29AFA}"/>
                  </a:ext>
                </a:extLst>
              </p:cNvPr>
              <p:cNvSpPr/>
              <p:nvPr/>
            </p:nvSpPr>
            <p:spPr>
              <a:xfrm>
                <a:off x="4843268" y="1816306"/>
                <a:ext cx="39715" cy="239536"/>
              </a:xfrm>
              <a:custGeom>
                <a:avLst/>
                <a:gdLst>
                  <a:gd name="connsiteX0" fmla="*/ 4304 w 39714"/>
                  <a:gd name="connsiteY0" fmla="*/ 0 h 239535"/>
                  <a:gd name="connsiteX1" fmla="*/ 4304 w 39714"/>
                  <a:gd name="connsiteY1" fmla="*/ 0 h 239535"/>
                  <a:gd name="connsiteX2" fmla="*/ 138 w 39714"/>
                  <a:gd name="connsiteY2" fmla="*/ 18746 h 239535"/>
                  <a:gd name="connsiteX3" fmla="*/ 6387 w 39714"/>
                  <a:gd name="connsiteY3" fmla="*/ 52072 h 239535"/>
                  <a:gd name="connsiteX4" fmla="*/ 8470 w 39714"/>
                  <a:gd name="connsiteY4" fmla="*/ 58321 h 239535"/>
                  <a:gd name="connsiteX5" fmla="*/ 14719 w 39714"/>
                  <a:gd name="connsiteY5" fmla="*/ 62487 h 239535"/>
                  <a:gd name="connsiteX6" fmla="*/ 18885 w 39714"/>
                  <a:gd name="connsiteY6" fmla="*/ 68736 h 239535"/>
                  <a:gd name="connsiteX7" fmla="*/ 35548 w 39714"/>
                  <a:gd name="connsiteY7" fmla="*/ 87482 h 239535"/>
                  <a:gd name="connsiteX8" fmla="*/ 39714 w 39714"/>
                  <a:gd name="connsiteY8" fmla="*/ 99979 h 239535"/>
                  <a:gd name="connsiteX9" fmla="*/ 37631 w 39714"/>
                  <a:gd name="connsiteY9" fmla="*/ 147887 h 239535"/>
                  <a:gd name="connsiteX10" fmla="*/ 31382 w 39714"/>
                  <a:gd name="connsiteY10" fmla="*/ 179130 h 239535"/>
                  <a:gd name="connsiteX11" fmla="*/ 27216 w 39714"/>
                  <a:gd name="connsiteY11" fmla="*/ 185379 h 239535"/>
                  <a:gd name="connsiteX12" fmla="*/ 25133 w 39714"/>
                  <a:gd name="connsiteY12" fmla="*/ 193711 h 239535"/>
                  <a:gd name="connsiteX13" fmla="*/ 23051 w 39714"/>
                  <a:gd name="connsiteY13" fmla="*/ 199959 h 239535"/>
                  <a:gd name="connsiteX14" fmla="*/ 23051 w 39714"/>
                  <a:gd name="connsiteY14" fmla="*/ 239535 h 239535"/>
                  <a:gd name="connsiteX15" fmla="*/ 23051 w 39714"/>
                  <a:gd name="connsiteY15" fmla="*/ 239535 h 2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14" h="239535">
                    <a:moveTo>
                      <a:pt x="4304" y="0"/>
                    </a:moveTo>
                    <a:lnTo>
                      <a:pt x="4304" y="0"/>
                    </a:lnTo>
                    <a:cubicBezTo>
                      <a:pt x="2915" y="6249"/>
                      <a:pt x="474" y="12354"/>
                      <a:pt x="138" y="18746"/>
                    </a:cubicBezTo>
                    <a:cubicBezTo>
                      <a:pt x="-664" y="33980"/>
                      <a:pt x="2105" y="39226"/>
                      <a:pt x="6387" y="52072"/>
                    </a:cubicBezTo>
                    <a:cubicBezTo>
                      <a:pt x="7081" y="54155"/>
                      <a:pt x="6643" y="57103"/>
                      <a:pt x="8470" y="58321"/>
                    </a:cubicBezTo>
                    <a:lnTo>
                      <a:pt x="14719" y="62487"/>
                    </a:lnTo>
                    <a:cubicBezTo>
                      <a:pt x="16108" y="64570"/>
                      <a:pt x="17222" y="66865"/>
                      <a:pt x="18885" y="68736"/>
                    </a:cubicBezTo>
                    <a:cubicBezTo>
                      <a:pt x="23076" y="73451"/>
                      <a:pt x="32396" y="80391"/>
                      <a:pt x="35548" y="87482"/>
                    </a:cubicBezTo>
                    <a:cubicBezTo>
                      <a:pt x="37331" y="91495"/>
                      <a:pt x="39714" y="99979"/>
                      <a:pt x="39714" y="99979"/>
                    </a:cubicBezTo>
                    <a:cubicBezTo>
                      <a:pt x="39020" y="115948"/>
                      <a:pt x="38628" y="131934"/>
                      <a:pt x="37631" y="147887"/>
                    </a:cubicBezTo>
                    <a:cubicBezTo>
                      <a:pt x="37214" y="154555"/>
                      <a:pt x="36034" y="172152"/>
                      <a:pt x="31382" y="179130"/>
                    </a:cubicBezTo>
                    <a:lnTo>
                      <a:pt x="27216" y="185379"/>
                    </a:lnTo>
                    <a:cubicBezTo>
                      <a:pt x="26522" y="188156"/>
                      <a:pt x="25919" y="190958"/>
                      <a:pt x="25133" y="193711"/>
                    </a:cubicBezTo>
                    <a:cubicBezTo>
                      <a:pt x="24530" y="195822"/>
                      <a:pt x="23151" y="197766"/>
                      <a:pt x="23051" y="199959"/>
                    </a:cubicBezTo>
                    <a:cubicBezTo>
                      <a:pt x="22452" y="213137"/>
                      <a:pt x="23051" y="226343"/>
                      <a:pt x="23051" y="239535"/>
                    </a:cubicBezTo>
                    <a:lnTo>
                      <a:pt x="23051" y="239535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5" name="Freeform: Shape 864">
                <a:extLst>
                  <a:ext uri="{FF2B5EF4-FFF2-40B4-BE49-F238E27FC236}">
                    <a16:creationId xmlns:a16="http://schemas.microsoft.com/office/drawing/2014/main" id="{02E71CDD-35F9-8789-F6AC-173210B10E8E}"/>
                  </a:ext>
                </a:extLst>
              </p:cNvPr>
              <p:cNvSpPr/>
              <p:nvPr/>
            </p:nvSpPr>
            <p:spPr>
              <a:xfrm>
                <a:off x="4893395" y="1807974"/>
                <a:ext cx="39636" cy="256197"/>
              </a:xfrm>
              <a:custGeom>
                <a:avLst/>
                <a:gdLst>
                  <a:gd name="connsiteX0" fmla="*/ 0 w 39637"/>
                  <a:gd name="connsiteY0" fmla="*/ 0 h 256198"/>
                  <a:gd name="connsiteX1" fmla="*/ 0 w 39637"/>
                  <a:gd name="connsiteY1" fmla="*/ 0 h 256198"/>
                  <a:gd name="connsiteX2" fmla="*/ 4166 w 39637"/>
                  <a:gd name="connsiteY2" fmla="*/ 18746 h 256198"/>
                  <a:gd name="connsiteX3" fmla="*/ 10415 w 39637"/>
                  <a:gd name="connsiteY3" fmla="*/ 31244 h 256198"/>
                  <a:gd name="connsiteX4" fmla="*/ 16664 w 39637"/>
                  <a:gd name="connsiteY4" fmla="*/ 35409 h 256198"/>
                  <a:gd name="connsiteX5" fmla="*/ 18747 w 39637"/>
                  <a:gd name="connsiteY5" fmla="*/ 41658 h 256198"/>
                  <a:gd name="connsiteX6" fmla="*/ 27078 w 39637"/>
                  <a:gd name="connsiteY6" fmla="*/ 54156 h 256198"/>
                  <a:gd name="connsiteX7" fmla="*/ 31244 w 39637"/>
                  <a:gd name="connsiteY7" fmla="*/ 66653 h 256198"/>
                  <a:gd name="connsiteX8" fmla="*/ 35410 w 39637"/>
                  <a:gd name="connsiteY8" fmla="*/ 79151 h 256198"/>
                  <a:gd name="connsiteX9" fmla="*/ 37493 w 39637"/>
                  <a:gd name="connsiteY9" fmla="*/ 85399 h 256198"/>
                  <a:gd name="connsiteX10" fmla="*/ 37493 w 39637"/>
                  <a:gd name="connsiteY10" fmla="*/ 141638 h 256198"/>
                  <a:gd name="connsiteX11" fmla="*/ 33327 w 39637"/>
                  <a:gd name="connsiteY11" fmla="*/ 172882 h 256198"/>
                  <a:gd name="connsiteX12" fmla="*/ 29161 w 39637"/>
                  <a:gd name="connsiteY12" fmla="*/ 179131 h 256198"/>
                  <a:gd name="connsiteX13" fmla="*/ 27078 w 39637"/>
                  <a:gd name="connsiteY13" fmla="*/ 185379 h 256198"/>
                  <a:gd name="connsiteX14" fmla="*/ 18747 w 39637"/>
                  <a:gd name="connsiteY14" fmla="*/ 197877 h 256198"/>
                  <a:gd name="connsiteX15" fmla="*/ 14581 w 39637"/>
                  <a:gd name="connsiteY15" fmla="*/ 210374 h 256198"/>
                  <a:gd name="connsiteX16" fmla="*/ 12498 w 39637"/>
                  <a:gd name="connsiteY16" fmla="*/ 216623 h 256198"/>
                  <a:gd name="connsiteX17" fmla="*/ 14581 w 39637"/>
                  <a:gd name="connsiteY17" fmla="*/ 245784 h 256198"/>
                  <a:gd name="connsiteX18" fmla="*/ 16664 w 39637"/>
                  <a:gd name="connsiteY18" fmla="*/ 254116 h 256198"/>
                  <a:gd name="connsiteX19" fmla="*/ 12498 w 39637"/>
                  <a:gd name="connsiteY19" fmla="*/ 256198 h 256198"/>
                  <a:gd name="connsiteX20" fmla="*/ 12498 w 39637"/>
                  <a:gd name="connsiteY20" fmla="*/ 256198 h 256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637" h="256198">
                    <a:moveTo>
                      <a:pt x="0" y="0"/>
                    </a:moveTo>
                    <a:lnTo>
                      <a:pt x="0" y="0"/>
                    </a:lnTo>
                    <a:cubicBezTo>
                      <a:pt x="1389" y="6249"/>
                      <a:pt x="2613" y="12536"/>
                      <a:pt x="4166" y="18746"/>
                    </a:cubicBezTo>
                    <a:cubicBezTo>
                      <a:pt x="5295" y="23263"/>
                      <a:pt x="7021" y="27850"/>
                      <a:pt x="10415" y="31244"/>
                    </a:cubicBezTo>
                    <a:cubicBezTo>
                      <a:pt x="12185" y="33014"/>
                      <a:pt x="14581" y="34021"/>
                      <a:pt x="16664" y="35409"/>
                    </a:cubicBezTo>
                    <a:cubicBezTo>
                      <a:pt x="17358" y="37492"/>
                      <a:pt x="17681" y="39739"/>
                      <a:pt x="18747" y="41658"/>
                    </a:cubicBezTo>
                    <a:cubicBezTo>
                      <a:pt x="21178" y="46035"/>
                      <a:pt x="25495" y="49406"/>
                      <a:pt x="27078" y="54156"/>
                    </a:cubicBezTo>
                    <a:lnTo>
                      <a:pt x="31244" y="66653"/>
                    </a:lnTo>
                    <a:lnTo>
                      <a:pt x="35410" y="79151"/>
                    </a:lnTo>
                    <a:lnTo>
                      <a:pt x="37493" y="85399"/>
                    </a:lnTo>
                    <a:cubicBezTo>
                      <a:pt x="40443" y="117843"/>
                      <a:pt x="40259" y="102911"/>
                      <a:pt x="37493" y="141638"/>
                    </a:cubicBezTo>
                    <a:cubicBezTo>
                      <a:pt x="37105" y="147068"/>
                      <a:pt x="37561" y="164414"/>
                      <a:pt x="33327" y="172882"/>
                    </a:cubicBezTo>
                    <a:cubicBezTo>
                      <a:pt x="32207" y="175121"/>
                      <a:pt x="30281" y="176892"/>
                      <a:pt x="29161" y="179131"/>
                    </a:cubicBezTo>
                    <a:cubicBezTo>
                      <a:pt x="28179" y="181095"/>
                      <a:pt x="28144" y="183460"/>
                      <a:pt x="27078" y="185379"/>
                    </a:cubicBezTo>
                    <a:cubicBezTo>
                      <a:pt x="24647" y="189756"/>
                      <a:pt x="20330" y="193127"/>
                      <a:pt x="18747" y="197877"/>
                    </a:cubicBezTo>
                    <a:lnTo>
                      <a:pt x="14581" y="210374"/>
                    </a:lnTo>
                    <a:lnTo>
                      <a:pt x="12498" y="216623"/>
                    </a:lnTo>
                    <a:cubicBezTo>
                      <a:pt x="13192" y="226343"/>
                      <a:pt x="13505" y="236099"/>
                      <a:pt x="14581" y="245784"/>
                    </a:cubicBezTo>
                    <a:cubicBezTo>
                      <a:pt x="14897" y="248629"/>
                      <a:pt x="17225" y="251309"/>
                      <a:pt x="16664" y="254116"/>
                    </a:cubicBezTo>
                    <a:cubicBezTo>
                      <a:pt x="16360" y="255638"/>
                      <a:pt x="13887" y="255504"/>
                      <a:pt x="12498" y="256198"/>
                    </a:cubicBezTo>
                    <a:lnTo>
                      <a:pt x="12498" y="256198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6" name="Freeform: Shape 865">
                <a:extLst>
                  <a:ext uri="{FF2B5EF4-FFF2-40B4-BE49-F238E27FC236}">
                    <a16:creationId xmlns:a16="http://schemas.microsoft.com/office/drawing/2014/main" id="{024F3972-3EFE-E0B2-B790-9052F55108CF}"/>
                  </a:ext>
                </a:extLst>
              </p:cNvPr>
              <p:cNvSpPr/>
              <p:nvPr/>
            </p:nvSpPr>
            <p:spPr>
              <a:xfrm>
                <a:off x="4941305" y="1805889"/>
                <a:ext cx="48959" cy="247867"/>
              </a:xfrm>
              <a:custGeom>
                <a:avLst/>
                <a:gdLst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2082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  <a:gd name="connsiteX16" fmla="*/ 4165 w 48958"/>
                  <a:gd name="connsiteY16" fmla="*/ 245784 h 247867"/>
                  <a:gd name="connsiteX0" fmla="*/ 0 w 48958"/>
                  <a:gd name="connsiteY0" fmla="*/ 0 h 247867"/>
                  <a:gd name="connsiteX1" fmla="*/ 0 w 48958"/>
                  <a:gd name="connsiteY1" fmla="*/ 0 h 247867"/>
                  <a:gd name="connsiteX2" fmla="*/ 4165 w 48958"/>
                  <a:gd name="connsiteY2" fmla="*/ 35409 h 247867"/>
                  <a:gd name="connsiteX3" fmla="*/ 8331 w 48958"/>
                  <a:gd name="connsiteY3" fmla="*/ 41658 h 247867"/>
                  <a:gd name="connsiteX4" fmla="*/ 20829 w 48958"/>
                  <a:gd name="connsiteY4" fmla="*/ 52073 h 247867"/>
                  <a:gd name="connsiteX5" fmla="*/ 33326 w 48958"/>
                  <a:gd name="connsiteY5" fmla="*/ 62487 h 247867"/>
                  <a:gd name="connsiteX6" fmla="*/ 41658 w 48958"/>
                  <a:gd name="connsiteY6" fmla="*/ 74985 h 247867"/>
                  <a:gd name="connsiteX7" fmla="*/ 45824 w 48958"/>
                  <a:gd name="connsiteY7" fmla="*/ 91648 h 247867"/>
                  <a:gd name="connsiteX8" fmla="*/ 47907 w 48958"/>
                  <a:gd name="connsiteY8" fmla="*/ 97897 h 247867"/>
                  <a:gd name="connsiteX9" fmla="*/ 37492 w 48958"/>
                  <a:gd name="connsiteY9" fmla="*/ 162467 h 247867"/>
                  <a:gd name="connsiteX10" fmla="*/ 16663 w 48958"/>
                  <a:gd name="connsiteY10" fmla="*/ 187462 h 247867"/>
                  <a:gd name="connsiteX11" fmla="*/ 12497 w 48958"/>
                  <a:gd name="connsiteY11" fmla="*/ 193711 h 247867"/>
                  <a:gd name="connsiteX12" fmla="*/ 8331 w 48958"/>
                  <a:gd name="connsiteY12" fmla="*/ 199960 h 247867"/>
                  <a:gd name="connsiteX13" fmla="*/ 6248 w 48958"/>
                  <a:gd name="connsiteY13" fmla="*/ 212457 h 247867"/>
                  <a:gd name="connsiteX14" fmla="*/ 4165 w 48958"/>
                  <a:gd name="connsiteY14" fmla="*/ 218706 h 247867"/>
                  <a:gd name="connsiteX15" fmla="*/ 2082 w 48958"/>
                  <a:gd name="connsiteY15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58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805"/>
                      <a:pt x="3626" y="33434"/>
                      <a:pt x="4165" y="35409"/>
                    </a:cubicBezTo>
                    <a:cubicBezTo>
                      <a:pt x="4824" y="37824"/>
                      <a:pt x="6728" y="39735"/>
                      <a:pt x="8331" y="41658"/>
                    </a:cubicBezTo>
                    <a:cubicBezTo>
                      <a:pt x="16631" y="51618"/>
                      <a:pt x="11890" y="44623"/>
                      <a:pt x="20829" y="52073"/>
                    </a:cubicBezTo>
                    <a:cubicBezTo>
                      <a:pt x="36858" y="65432"/>
                      <a:pt x="17817" y="52150"/>
                      <a:pt x="33326" y="62487"/>
                    </a:cubicBezTo>
                    <a:cubicBezTo>
                      <a:pt x="36103" y="66653"/>
                      <a:pt x="40075" y="70235"/>
                      <a:pt x="41658" y="74985"/>
                    </a:cubicBezTo>
                    <a:cubicBezTo>
                      <a:pt x="46420" y="89270"/>
                      <a:pt x="40797" y="71540"/>
                      <a:pt x="45824" y="91648"/>
                    </a:cubicBezTo>
                    <a:cubicBezTo>
                      <a:pt x="46357" y="93778"/>
                      <a:pt x="47213" y="95814"/>
                      <a:pt x="47907" y="97897"/>
                    </a:cubicBezTo>
                    <a:cubicBezTo>
                      <a:pt x="46922" y="122514"/>
                      <a:pt x="55086" y="144871"/>
                      <a:pt x="37492" y="162467"/>
                    </a:cubicBezTo>
                    <a:cubicBezTo>
                      <a:pt x="21456" y="178504"/>
                      <a:pt x="28262" y="170064"/>
                      <a:pt x="16663" y="187462"/>
                    </a:cubicBezTo>
                    <a:lnTo>
                      <a:pt x="12497" y="193711"/>
                    </a:lnTo>
                    <a:lnTo>
                      <a:pt x="8331" y="199960"/>
                    </a:lnTo>
                    <a:cubicBezTo>
                      <a:pt x="7637" y="204126"/>
                      <a:pt x="7164" y="208334"/>
                      <a:pt x="6248" y="212457"/>
                    </a:cubicBezTo>
                    <a:cubicBezTo>
                      <a:pt x="5772" y="214600"/>
                      <a:pt x="4526" y="216540"/>
                      <a:pt x="4165" y="218706"/>
                    </a:cubicBezTo>
                    <a:cubicBezTo>
                      <a:pt x="1699" y="233504"/>
                      <a:pt x="2082" y="243354"/>
                      <a:pt x="2082" y="247867"/>
                    </a:cubicBez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7" name="Freeform: Shape 866">
                <a:extLst>
                  <a:ext uri="{FF2B5EF4-FFF2-40B4-BE49-F238E27FC236}">
                    <a16:creationId xmlns:a16="http://schemas.microsoft.com/office/drawing/2014/main" id="{C0595B88-F993-5B0B-A5AA-5EF2507DA00F}"/>
                  </a:ext>
                </a:extLst>
              </p:cNvPr>
              <p:cNvSpPr/>
              <p:nvPr/>
            </p:nvSpPr>
            <p:spPr>
              <a:xfrm>
                <a:off x="4987128" y="1810058"/>
                <a:ext cx="39575" cy="247868"/>
              </a:xfrm>
              <a:custGeom>
                <a:avLst/>
                <a:gdLst>
                  <a:gd name="connsiteX0" fmla="*/ 0 w 39575"/>
                  <a:gd name="connsiteY0" fmla="*/ 0 h 247867"/>
                  <a:gd name="connsiteX1" fmla="*/ 0 w 39575"/>
                  <a:gd name="connsiteY1" fmla="*/ 0 h 247867"/>
                  <a:gd name="connsiteX2" fmla="*/ 4165 w 39575"/>
                  <a:gd name="connsiteY2" fmla="*/ 29161 h 247867"/>
                  <a:gd name="connsiteX3" fmla="*/ 8331 w 39575"/>
                  <a:gd name="connsiteY3" fmla="*/ 35409 h 247867"/>
                  <a:gd name="connsiteX4" fmla="*/ 18746 w 39575"/>
                  <a:gd name="connsiteY4" fmla="*/ 52073 h 247867"/>
                  <a:gd name="connsiteX5" fmla="*/ 22912 w 39575"/>
                  <a:gd name="connsiteY5" fmla="*/ 64570 h 247867"/>
                  <a:gd name="connsiteX6" fmla="*/ 24995 w 39575"/>
                  <a:gd name="connsiteY6" fmla="*/ 74985 h 247867"/>
                  <a:gd name="connsiteX7" fmla="*/ 33326 w 39575"/>
                  <a:gd name="connsiteY7" fmla="*/ 87482 h 247867"/>
                  <a:gd name="connsiteX8" fmla="*/ 37492 w 39575"/>
                  <a:gd name="connsiteY8" fmla="*/ 93731 h 247867"/>
                  <a:gd name="connsiteX9" fmla="*/ 39575 w 39575"/>
                  <a:gd name="connsiteY9" fmla="*/ 99980 h 247867"/>
                  <a:gd name="connsiteX10" fmla="*/ 37492 w 39575"/>
                  <a:gd name="connsiteY10" fmla="*/ 120809 h 247867"/>
                  <a:gd name="connsiteX11" fmla="*/ 35409 w 39575"/>
                  <a:gd name="connsiteY11" fmla="*/ 127058 h 247867"/>
                  <a:gd name="connsiteX12" fmla="*/ 33326 w 39575"/>
                  <a:gd name="connsiteY12" fmla="*/ 160384 h 247867"/>
                  <a:gd name="connsiteX13" fmla="*/ 31243 w 39575"/>
                  <a:gd name="connsiteY13" fmla="*/ 166633 h 247867"/>
                  <a:gd name="connsiteX14" fmla="*/ 24995 w 39575"/>
                  <a:gd name="connsiteY14" fmla="*/ 168716 h 247867"/>
                  <a:gd name="connsiteX15" fmla="*/ 20829 w 39575"/>
                  <a:gd name="connsiteY15" fmla="*/ 174965 h 247867"/>
                  <a:gd name="connsiteX16" fmla="*/ 16663 w 39575"/>
                  <a:gd name="connsiteY16" fmla="*/ 193711 h 247867"/>
                  <a:gd name="connsiteX17" fmla="*/ 14580 w 39575"/>
                  <a:gd name="connsiteY17" fmla="*/ 199960 h 247867"/>
                  <a:gd name="connsiteX18" fmla="*/ 10414 w 39575"/>
                  <a:gd name="connsiteY18" fmla="*/ 214540 h 247867"/>
                  <a:gd name="connsiteX19" fmla="*/ 8331 w 39575"/>
                  <a:gd name="connsiteY19" fmla="*/ 247867 h 247867"/>
                  <a:gd name="connsiteX20" fmla="*/ 8331 w 39575"/>
                  <a:gd name="connsiteY20" fmla="*/ 247867 h 247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75" h="247867">
                    <a:moveTo>
                      <a:pt x="0" y="0"/>
                    </a:moveTo>
                    <a:lnTo>
                      <a:pt x="0" y="0"/>
                    </a:lnTo>
                    <a:cubicBezTo>
                      <a:pt x="531" y="5837"/>
                      <a:pt x="160" y="21151"/>
                      <a:pt x="4165" y="29161"/>
                    </a:cubicBezTo>
                    <a:cubicBezTo>
                      <a:pt x="5284" y="31400"/>
                      <a:pt x="6942" y="33326"/>
                      <a:pt x="8331" y="35409"/>
                    </a:cubicBezTo>
                    <a:cubicBezTo>
                      <a:pt x="13289" y="50282"/>
                      <a:pt x="8843" y="45471"/>
                      <a:pt x="18746" y="52073"/>
                    </a:cubicBezTo>
                    <a:cubicBezTo>
                      <a:pt x="20135" y="56239"/>
                      <a:pt x="22051" y="60264"/>
                      <a:pt x="22912" y="64570"/>
                    </a:cubicBezTo>
                    <a:cubicBezTo>
                      <a:pt x="23606" y="68042"/>
                      <a:pt x="23530" y="71762"/>
                      <a:pt x="24995" y="74985"/>
                    </a:cubicBezTo>
                    <a:cubicBezTo>
                      <a:pt x="27067" y="79543"/>
                      <a:pt x="30549" y="83316"/>
                      <a:pt x="33326" y="87482"/>
                    </a:cubicBezTo>
                    <a:cubicBezTo>
                      <a:pt x="34715" y="89565"/>
                      <a:pt x="36700" y="91356"/>
                      <a:pt x="37492" y="93731"/>
                    </a:cubicBezTo>
                    <a:lnTo>
                      <a:pt x="39575" y="99980"/>
                    </a:lnTo>
                    <a:cubicBezTo>
                      <a:pt x="38881" y="106923"/>
                      <a:pt x="38553" y="113913"/>
                      <a:pt x="37492" y="120809"/>
                    </a:cubicBezTo>
                    <a:cubicBezTo>
                      <a:pt x="37158" y="122979"/>
                      <a:pt x="35639" y="124874"/>
                      <a:pt x="35409" y="127058"/>
                    </a:cubicBezTo>
                    <a:cubicBezTo>
                      <a:pt x="34244" y="138127"/>
                      <a:pt x="34491" y="149315"/>
                      <a:pt x="33326" y="160384"/>
                    </a:cubicBezTo>
                    <a:cubicBezTo>
                      <a:pt x="33096" y="162568"/>
                      <a:pt x="32795" y="165080"/>
                      <a:pt x="31243" y="166633"/>
                    </a:cubicBezTo>
                    <a:cubicBezTo>
                      <a:pt x="29691" y="168185"/>
                      <a:pt x="27078" y="168022"/>
                      <a:pt x="24995" y="168716"/>
                    </a:cubicBezTo>
                    <a:cubicBezTo>
                      <a:pt x="23606" y="170799"/>
                      <a:pt x="21949" y="172726"/>
                      <a:pt x="20829" y="174965"/>
                    </a:cubicBezTo>
                    <a:cubicBezTo>
                      <a:pt x="18015" y="180592"/>
                      <a:pt x="17943" y="187949"/>
                      <a:pt x="16663" y="193711"/>
                    </a:cubicBezTo>
                    <a:cubicBezTo>
                      <a:pt x="16187" y="195854"/>
                      <a:pt x="15183" y="197849"/>
                      <a:pt x="14580" y="199960"/>
                    </a:cubicBezTo>
                    <a:cubicBezTo>
                      <a:pt x="9349" y="218268"/>
                      <a:pt x="15408" y="199557"/>
                      <a:pt x="10414" y="214540"/>
                    </a:cubicBezTo>
                    <a:cubicBezTo>
                      <a:pt x="8285" y="246477"/>
                      <a:pt x="8331" y="235346"/>
                      <a:pt x="8331" y="247867"/>
                    </a:cubicBezTo>
                    <a:lnTo>
                      <a:pt x="8331" y="247867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8" name="Freeform: Shape 867">
                <a:extLst>
                  <a:ext uri="{FF2B5EF4-FFF2-40B4-BE49-F238E27FC236}">
                    <a16:creationId xmlns:a16="http://schemas.microsoft.com/office/drawing/2014/main" id="{1F96A070-E352-482F-40F4-4677FF7B9FDE}"/>
                  </a:ext>
                </a:extLst>
              </p:cNvPr>
              <p:cNvSpPr/>
              <p:nvPr/>
            </p:nvSpPr>
            <p:spPr>
              <a:xfrm>
                <a:off x="5039200" y="1820469"/>
                <a:ext cx="37491" cy="249951"/>
              </a:xfrm>
              <a:custGeom>
                <a:avLst/>
                <a:gdLst>
                  <a:gd name="connsiteX0" fmla="*/ 0 w 37492"/>
                  <a:gd name="connsiteY0" fmla="*/ 0 h 249950"/>
                  <a:gd name="connsiteX1" fmla="*/ 0 w 37492"/>
                  <a:gd name="connsiteY1" fmla="*/ 0 h 249950"/>
                  <a:gd name="connsiteX2" fmla="*/ 2082 w 37492"/>
                  <a:gd name="connsiteY2" fmla="*/ 18747 h 249950"/>
                  <a:gd name="connsiteX3" fmla="*/ 6248 w 37492"/>
                  <a:gd name="connsiteY3" fmla="*/ 24995 h 249950"/>
                  <a:gd name="connsiteX4" fmla="*/ 8331 w 37492"/>
                  <a:gd name="connsiteY4" fmla="*/ 31244 h 249950"/>
                  <a:gd name="connsiteX5" fmla="*/ 12497 w 37492"/>
                  <a:gd name="connsiteY5" fmla="*/ 37493 h 249950"/>
                  <a:gd name="connsiteX6" fmla="*/ 16663 w 37492"/>
                  <a:gd name="connsiteY6" fmla="*/ 49990 h 249950"/>
                  <a:gd name="connsiteX7" fmla="*/ 18746 w 37492"/>
                  <a:gd name="connsiteY7" fmla="*/ 64571 h 249950"/>
                  <a:gd name="connsiteX8" fmla="*/ 24995 w 37492"/>
                  <a:gd name="connsiteY8" fmla="*/ 83317 h 249950"/>
                  <a:gd name="connsiteX9" fmla="*/ 29160 w 37492"/>
                  <a:gd name="connsiteY9" fmla="*/ 95814 h 249950"/>
                  <a:gd name="connsiteX10" fmla="*/ 33326 w 37492"/>
                  <a:gd name="connsiteY10" fmla="*/ 102063 h 249950"/>
                  <a:gd name="connsiteX11" fmla="*/ 35409 w 37492"/>
                  <a:gd name="connsiteY11" fmla="*/ 110395 h 249950"/>
                  <a:gd name="connsiteX12" fmla="*/ 37492 w 37492"/>
                  <a:gd name="connsiteY12" fmla="*/ 116644 h 249950"/>
                  <a:gd name="connsiteX13" fmla="*/ 35409 w 37492"/>
                  <a:gd name="connsiteY13" fmla="*/ 158302 h 249950"/>
                  <a:gd name="connsiteX14" fmla="*/ 29160 w 37492"/>
                  <a:gd name="connsiteY14" fmla="*/ 172882 h 249950"/>
                  <a:gd name="connsiteX15" fmla="*/ 22912 w 37492"/>
                  <a:gd name="connsiteY15" fmla="*/ 177048 h 249950"/>
                  <a:gd name="connsiteX16" fmla="*/ 18746 w 37492"/>
                  <a:gd name="connsiteY16" fmla="*/ 183297 h 249950"/>
                  <a:gd name="connsiteX17" fmla="*/ 14580 w 37492"/>
                  <a:gd name="connsiteY17" fmla="*/ 195794 h 249950"/>
                  <a:gd name="connsiteX18" fmla="*/ 8331 w 37492"/>
                  <a:gd name="connsiteY18" fmla="*/ 199960 h 249950"/>
                  <a:gd name="connsiteX19" fmla="*/ 6248 w 37492"/>
                  <a:gd name="connsiteY19" fmla="*/ 208292 h 249950"/>
                  <a:gd name="connsiteX20" fmla="*/ 4165 w 37492"/>
                  <a:gd name="connsiteY20" fmla="*/ 214541 h 249950"/>
                  <a:gd name="connsiteX21" fmla="*/ 6248 w 37492"/>
                  <a:gd name="connsiteY21" fmla="*/ 249950 h 249950"/>
                  <a:gd name="connsiteX22" fmla="*/ 6248 w 37492"/>
                  <a:gd name="connsiteY22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492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94" y="6249"/>
                      <a:pt x="557" y="12647"/>
                      <a:pt x="2082" y="18747"/>
                    </a:cubicBezTo>
                    <a:cubicBezTo>
                      <a:pt x="2689" y="21175"/>
                      <a:pt x="5128" y="22756"/>
                      <a:pt x="6248" y="24995"/>
                    </a:cubicBezTo>
                    <a:cubicBezTo>
                      <a:pt x="7230" y="26959"/>
                      <a:pt x="7349" y="29280"/>
                      <a:pt x="8331" y="31244"/>
                    </a:cubicBezTo>
                    <a:cubicBezTo>
                      <a:pt x="9451" y="33483"/>
                      <a:pt x="11480" y="35205"/>
                      <a:pt x="12497" y="37493"/>
                    </a:cubicBezTo>
                    <a:cubicBezTo>
                      <a:pt x="14280" y="41506"/>
                      <a:pt x="16663" y="49990"/>
                      <a:pt x="16663" y="49990"/>
                    </a:cubicBezTo>
                    <a:cubicBezTo>
                      <a:pt x="17357" y="54850"/>
                      <a:pt x="17642" y="59787"/>
                      <a:pt x="18746" y="64571"/>
                    </a:cubicBezTo>
                    <a:cubicBezTo>
                      <a:pt x="18746" y="64572"/>
                      <a:pt x="23954" y="80192"/>
                      <a:pt x="24995" y="83317"/>
                    </a:cubicBezTo>
                    <a:cubicBezTo>
                      <a:pt x="24997" y="83322"/>
                      <a:pt x="29156" y="95809"/>
                      <a:pt x="29160" y="95814"/>
                    </a:cubicBezTo>
                    <a:lnTo>
                      <a:pt x="33326" y="102063"/>
                    </a:lnTo>
                    <a:cubicBezTo>
                      <a:pt x="34020" y="104840"/>
                      <a:pt x="34623" y="107642"/>
                      <a:pt x="35409" y="110395"/>
                    </a:cubicBezTo>
                    <a:cubicBezTo>
                      <a:pt x="36012" y="112506"/>
                      <a:pt x="37492" y="114448"/>
                      <a:pt x="37492" y="116644"/>
                    </a:cubicBezTo>
                    <a:cubicBezTo>
                      <a:pt x="37492" y="130547"/>
                      <a:pt x="36564" y="144447"/>
                      <a:pt x="35409" y="158302"/>
                    </a:cubicBezTo>
                    <a:cubicBezTo>
                      <a:pt x="34974" y="163518"/>
                      <a:pt x="32942" y="169100"/>
                      <a:pt x="29160" y="172882"/>
                    </a:cubicBezTo>
                    <a:cubicBezTo>
                      <a:pt x="27390" y="174652"/>
                      <a:pt x="24995" y="175659"/>
                      <a:pt x="22912" y="177048"/>
                    </a:cubicBezTo>
                    <a:cubicBezTo>
                      <a:pt x="21523" y="179131"/>
                      <a:pt x="19763" y="181009"/>
                      <a:pt x="18746" y="183297"/>
                    </a:cubicBezTo>
                    <a:cubicBezTo>
                      <a:pt x="16963" y="187310"/>
                      <a:pt x="18234" y="193358"/>
                      <a:pt x="14580" y="195794"/>
                    </a:cubicBezTo>
                    <a:lnTo>
                      <a:pt x="8331" y="199960"/>
                    </a:lnTo>
                    <a:cubicBezTo>
                      <a:pt x="7637" y="202737"/>
                      <a:pt x="7034" y="205539"/>
                      <a:pt x="6248" y="208292"/>
                    </a:cubicBezTo>
                    <a:cubicBezTo>
                      <a:pt x="5645" y="210403"/>
                      <a:pt x="4165" y="212345"/>
                      <a:pt x="4165" y="214541"/>
                    </a:cubicBezTo>
                    <a:cubicBezTo>
                      <a:pt x="4165" y="226364"/>
                      <a:pt x="6248" y="249950"/>
                      <a:pt x="6248" y="249950"/>
                    </a:cubicBezTo>
                    <a:lnTo>
                      <a:pt x="6248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9" name="Freeform: Shape 868">
                <a:extLst>
                  <a:ext uri="{FF2B5EF4-FFF2-40B4-BE49-F238E27FC236}">
                    <a16:creationId xmlns:a16="http://schemas.microsoft.com/office/drawing/2014/main" id="{89858C96-496B-E542-78CD-204C6C1053AC}"/>
                  </a:ext>
                </a:extLst>
              </p:cNvPr>
              <p:cNvSpPr/>
              <p:nvPr/>
            </p:nvSpPr>
            <p:spPr>
              <a:xfrm>
                <a:off x="5085026" y="1826716"/>
                <a:ext cx="29161" cy="249951"/>
              </a:xfrm>
              <a:custGeom>
                <a:avLst/>
                <a:gdLst>
                  <a:gd name="connsiteX0" fmla="*/ 0 w 29161"/>
                  <a:gd name="connsiteY0" fmla="*/ 0 h 249950"/>
                  <a:gd name="connsiteX1" fmla="*/ 0 w 29161"/>
                  <a:gd name="connsiteY1" fmla="*/ 0 h 249950"/>
                  <a:gd name="connsiteX2" fmla="*/ 4166 w 29161"/>
                  <a:gd name="connsiteY2" fmla="*/ 24995 h 249950"/>
                  <a:gd name="connsiteX3" fmla="*/ 8331 w 29161"/>
                  <a:gd name="connsiteY3" fmla="*/ 31244 h 249950"/>
                  <a:gd name="connsiteX4" fmla="*/ 12497 w 29161"/>
                  <a:gd name="connsiteY4" fmla="*/ 43741 h 249950"/>
                  <a:gd name="connsiteX5" fmla="*/ 14580 w 29161"/>
                  <a:gd name="connsiteY5" fmla="*/ 49990 h 249950"/>
                  <a:gd name="connsiteX6" fmla="*/ 24995 w 29161"/>
                  <a:gd name="connsiteY6" fmla="*/ 77068 h 249950"/>
                  <a:gd name="connsiteX7" fmla="*/ 29161 w 29161"/>
                  <a:gd name="connsiteY7" fmla="*/ 83317 h 249950"/>
                  <a:gd name="connsiteX8" fmla="*/ 27078 w 29161"/>
                  <a:gd name="connsiteY8" fmla="*/ 160385 h 249950"/>
                  <a:gd name="connsiteX9" fmla="*/ 24995 w 29161"/>
                  <a:gd name="connsiteY9" fmla="*/ 166633 h 249950"/>
                  <a:gd name="connsiteX10" fmla="*/ 16663 w 29161"/>
                  <a:gd name="connsiteY10" fmla="*/ 179131 h 249950"/>
                  <a:gd name="connsiteX11" fmla="*/ 12497 w 29161"/>
                  <a:gd name="connsiteY11" fmla="*/ 185380 h 249950"/>
                  <a:gd name="connsiteX12" fmla="*/ 10414 w 29161"/>
                  <a:gd name="connsiteY12" fmla="*/ 191628 h 249950"/>
                  <a:gd name="connsiteX13" fmla="*/ 2083 w 29161"/>
                  <a:gd name="connsiteY13" fmla="*/ 204126 h 249950"/>
                  <a:gd name="connsiteX14" fmla="*/ 4166 w 29161"/>
                  <a:gd name="connsiteY14" fmla="*/ 249950 h 249950"/>
                  <a:gd name="connsiteX15" fmla="*/ 4166 w 29161"/>
                  <a:gd name="connsiteY15" fmla="*/ 249950 h 249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161" h="249950">
                    <a:moveTo>
                      <a:pt x="0" y="0"/>
                    </a:moveTo>
                    <a:lnTo>
                      <a:pt x="0" y="0"/>
                    </a:lnTo>
                    <a:cubicBezTo>
                      <a:pt x="660" y="5944"/>
                      <a:pt x="676" y="18015"/>
                      <a:pt x="4166" y="24995"/>
                    </a:cubicBezTo>
                    <a:cubicBezTo>
                      <a:pt x="5285" y="27234"/>
                      <a:pt x="7314" y="28956"/>
                      <a:pt x="8331" y="31244"/>
                    </a:cubicBezTo>
                    <a:cubicBezTo>
                      <a:pt x="10114" y="35257"/>
                      <a:pt x="11108" y="39575"/>
                      <a:pt x="12497" y="43741"/>
                    </a:cubicBezTo>
                    <a:lnTo>
                      <a:pt x="14580" y="49990"/>
                    </a:lnTo>
                    <a:cubicBezTo>
                      <a:pt x="17371" y="69527"/>
                      <a:pt x="13940" y="60485"/>
                      <a:pt x="24995" y="77068"/>
                    </a:cubicBezTo>
                    <a:lnTo>
                      <a:pt x="29161" y="83317"/>
                    </a:lnTo>
                    <a:cubicBezTo>
                      <a:pt x="28467" y="109006"/>
                      <a:pt x="28361" y="134718"/>
                      <a:pt x="27078" y="160385"/>
                    </a:cubicBezTo>
                    <a:cubicBezTo>
                      <a:pt x="26968" y="162578"/>
                      <a:pt x="26061" y="164714"/>
                      <a:pt x="24995" y="166633"/>
                    </a:cubicBezTo>
                    <a:cubicBezTo>
                      <a:pt x="22563" y="171010"/>
                      <a:pt x="19440" y="174965"/>
                      <a:pt x="16663" y="179131"/>
                    </a:cubicBezTo>
                    <a:cubicBezTo>
                      <a:pt x="15274" y="181214"/>
                      <a:pt x="13289" y="183005"/>
                      <a:pt x="12497" y="185380"/>
                    </a:cubicBezTo>
                    <a:cubicBezTo>
                      <a:pt x="11803" y="187463"/>
                      <a:pt x="11480" y="189709"/>
                      <a:pt x="10414" y="191628"/>
                    </a:cubicBezTo>
                    <a:cubicBezTo>
                      <a:pt x="7983" y="196005"/>
                      <a:pt x="2083" y="204126"/>
                      <a:pt x="2083" y="204126"/>
                    </a:cubicBezTo>
                    <a:cubicBezTo>
                      <a:pt x="4275" y="245781"/>
                      <a:pt x="4166" y="230491"/>
                      <a:pt x="4166" y="249950"/>
                    </a:cubicBezTo>
                    <a:lnTo>
                      <a:pt x="4166" y="249950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70" name="Freeform: Shape 869">
                <a:extLst>
                  <a:ext uri="{FF2B5EF4-FFF2-40B4-BE49-F238E27FC236}">
                    <a16:creationId xmlns:a16="http://schemas.microsoft.com/office/drawing/2014/main" id="{E331B274-7E1E-1D73-55C4-F03A30C42586}"/>
                  </a:ext>
                </a:extLst>
              </p:cNvPr>
              <p:cNvSpPr/>
              <p:nvPr/>
            </p:nvSpPr>
            <p:spPr>
              <a:xfrm>
                <a:off x="5126326" y="1862125"/>
                <a:ext cx="42014" cy="252032"/>
              </a:xfrm>
              <a:custGeom>
                <a:avLst/>
                <a:gdLst>
                  <a:gd name="connsiteX0" fmla="*/ 12854 w 42014"/>
                  <a:gd name="connsiteY0" fmla="*/ 0 h 252032"/>
                  <a:gd name="connsiteX1" fmla="*/ 12854 w 42014"/>
                  <a:gd name="connsiteY1" fmla="*/ 0 h 252032"/>
                  <a:gd name="connsiteX2" fmla="*/ 14936 w 42014"/>
                  <a:gd name="connsiteY2" fmla="*/ 18746 h 252032"/>
                  <a:gd name="connsiteX3" fmla="*/ 23268 w 42014"/>
                  <a:gd name="connsiteY3" fmla="*/ 45824 h 252032"/>
                  <a:gd name="connsiteX4" fmla="*/ 29517 w 42014"/>
                  <a:gd name="connsiteY4" fmla="*/ 49990 h 252032"/>
                  <a:gd name="connsiteX5" fmla="*/ 33683 w 42014"/>
                  <a:gd name="connsiteY5" fmla="*/ 62487 h 252032"/>
                  <a:gd name="connsiteX6" fmla="*/ 35766 w 42014"/>
                  <a:gd name="connsiteY6" fmla="*/ 68736 h 252032"/>
                  <a:gd name="connsiteX7" fmla="*/ 37849 w 42014"/>
                  <a:gd name="connsiteY7" fmla="*/ 85399 h 252032"/>
                  <a:gd name="connsiteX8" fmla="*/ 39931 w 42014"/>
                  <a:gd name="connsiteY8" fmla="*/ 91648 h 252032"/>
                  <a:gd name="connsiteX9" fmla="*/ 42014 w 42014"/>
                  <a:gd name="connsiteY9" fmla="*/ 108311 h 252032"/>
                  <a:gd name="connsiteX10" fmla="*/ 39931 w 42014"/>
                  <a:gd name="connsiteY10" fmla="*/ 152052 h 252032"/>
                  <a:gd name="connsiteX11" fmla="*/ 29517 w 42014"/>
                  <a:gd name="connsiteY11" fmla="*/ 170799 h 252032"/>
                  <a:gd name="connsiteX12" fmla="*/ 25351 w 42014"/>
                  <a:gd name="connsiteY12" fmla="*/ 177047 h 252032"/>
                  <a:gd name="connsiteX13" fmla="*/ 19102 w 42014"/>
                  <a:gd name="connsiteY13" fmla="*/ 183296 h 252032"/>
                  <a:gd name="connsiteX14" fmla="*/ 6605 w 42014"/>
                  <a:gd name="connsiteY14" fmla="*/ 204125 h 252032"/>
                  <a:gd name="connsiteX15" fmla="*/ 2439 w 42014"/>
                  <a:gd name="connsiteY15" fmla="*/ 216623 h 252032"/>
                  <a:gd name="connsiteX16" fmla="*/ 356 w 42014"/>
                  <a:gd name="connsiteY16" fmla="*/ 222872 h 252032"/>
                  <a:gd name="connsiteX17" fmla="*/ 4522 w 42014"/>
                  <a:gd name="connsiteY17" fmla="*/ 252032 h 252032"/>
                  <a:gd name="connsiteX18" fmla="*/ 4522 w 42014"/>
                  <a:gd name="connsiteY18" fmla="*/ 252032 h 2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14" h="252032">
                    <a:moveTo>
                      <a:pt x="12854" y="0"/>
                    </a:moveTo>
                    <a:lnTo>
                      <a:pt x="12854" y="0"/>
                    </a:lnTo>
                    <a:cubicBezTo>
                      <a:pt x="13548" y="6249"/>
                      <a:pt x="14156" y="12507"/>
                      <a:pt x="14936" y="18746"/>
                    </a:cubicBezTo>
                    <a:cubicBezTo>
                      <a:pt x="16034" y="27530"/>
                      <a:pt x="16361" y="38917"/>
                      <a:pt x="23268" y="45824"/>
                    </a:cubicBezTo>
                    <a:cubicBezTo>
                      <a:pt x="25038" y="47594"/>
                      <a:pt x="27434" y="48601"/>
                      <a:pt x="29517" y="49990"/>
                    </a:cubicBezTo>
                    <a:lnTo>
                      <a:pt x="33683" y="62487"/>
                    </a:lnTo>
                    <a:lnTo>
                      <a:pt x="35766" y="68736"/>
                    </a:lnTo>
                    <a:cubicBezTo>
                      <a:pt x="36460" y="74290"/>
                      <a:pt x="36848" y="79892"/>
                      <a:pt x="37849" y="85399"/>
                    </a:cubicBezTo>
                    <a:cubicBezTo>
                      <a:pt x="38242" y="87559"/>
                      <a:pt x="39538" y="89488"/>
                      <a:pt x="39931" y="91648"/>
                    </a:cubicBezTo>
                    <a:cubicBezTo>
                      <a:pt x="40932" y="97155"/>
                      <a:pt x="41320" y="102757"/>
                      <a:pt x="42014" y="108311"/>
                    </a:cubicBezTo>
                    <a:cubicBezTo>
                      <a:pt x="41320" y="122891"/>
                      <a:pt x="41143" y="137506"/>
                      <a:pt x="39931" y="152052"/>
                    </a:cubicBezTo>
                    <a:cubicBezTo>
                      <a:pt x="39407" y="158340"/>
                      <a:pt x="31905" y="167218"/>
                      <a:pt x="29517" y="170799"/>
                    </a:cubicBezTo>
                    <a:cubicBezTo>
                      <a:pt x="28128" y="172882"/>
                      <a:pt x="27121" y="175277"/>
                      <a:pt x="25351" y="177047"/>
                    </a:cubicBezTo>
                    <a:cubicBezTo>
                      <a:pt x="23268" y="179130"/>
                      <a:pt x="20910" y="180971"/>
                      <a:pt x="19102" y="183296"/>
                    </a:cubicBezTo>
                    <a:cubicBezTo>
                      <a:pt x="15079" y="188469"/>
                      <a:pt x="9271" y="197461"/>
                      <a:pt x="6605" y="204125"/>
                    </a:cubicBezTo>
                    <a:cubicBezTo>
                      <a:pt x="4974" y="208202"/>
                      <a:pt x="3828" y="212457"/>
                      <a:pt x="2439" y="216623"/>
                    </a:cubicBezTo>
                    <a:lnTo>
                      <a:pt x="356" y="222872"/>
                    </a:lnTo>
                    <a:cubicBezTo>
                      <a:pt x="2514" y="250929"/>
                      <a:pt x="-3964" y="243550"/>
                      <a:pt x="4522" y="252032"/>
                    </a:cubicBezTo>
                    <a:lnTo>
                      <a:pt x="4522" y="252032"/>
                    </a:lnTo>
                  </a:path>
                </a:pathLst>
              </a:custGeom>
              <a:noFill/>
              <a:ln w="12700" cap="rnd" cmpd="sng" algn="ctr">
                <a:solidFill>
                  <a:srgbClr val="FFA74F"/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871" name="Group 870">
                <a:extLst>
                  <a:ext uri="{FF2B5EF4-FFF2-40B4-BE49-F238E27FC236}">
                    <a16:creationId xmlns:a16="http://schemas.microsoft.com/office/drawing/2014/main" id="{01327F93-DE79-B636-53AD-DDAD5AF90A7F}"/>
                  </a:ext>
                </a:extLst>
              </p:cNvPr>
              <p:cNvGrpSpPr/>
              <p:nvPr/>
            </p:nvGrpSpPr>
            <p:grpSpPr>
              <a:xfrm>
                <a:off x="4692938" y="2033317"/>
                <a:ext cx="506734" cy="715506"/>
                <a:chOff x="664078" y="1946983"/>
                <a:chExt cx="506734" cy="715506"/>
              </a:xfrm>
            </p:grpSpPr>
            <p:sp>
              <p:nvSpPr>
                <p:cNvPr id="872" name="Rectangle: Rounded Corners 871">
                  <a:extLst>
                    <a:ext uri="{FF2B5EF4-FFF2-40B4-BE49-F238E27FC236}">
                      <a16:creationId xmlns:a16="http://schemas.microsoft.com/office/drawing/2014/main" id="{17A54954-B84A-532F-1135-93D12020B44A}"/>
                    </a:ext>
                  </a:extLst>
                </p:cNvPr>
                <p:cNvSpPr/>
                <p:nvPr/>
              </p:nvSpPr>
              <p:spPr>
                <a:xfrm>
                  <a:off x="664078" y="1946983"/>
                  <a:ext cx="506734" cy="71550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3" name="Oval 872">
                  <a:extLst>
                    <a:ext uri="{FF2B5EF4-FFF2-40B4-BE49-F238E27FC236}">
                      <a16:creationId xmlns:a16="http://schemas.microsoft.com/office/drawing/2014/main" id="{4F2C586B-EBE7-F818-752E-18A360D3CDCD}"/>
                    </a:ext>
                  </a:extLst>
                </p:cNvPr>
                <p:cNvSpPr/>
                <p:nvPr/>
              </p:nvSpPr>
              <p:spPr>
                <a:xfrm>
                  <a:off x="785408" y="2311610"/>
                  <a:ext cx="259620" cy="211583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27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835" name="Group 834">
              <a:extLst>
                <a:ext uri="{FF2B5EF4-FFF2-40B4-BE49-F238E27FC236}">
                  <a16:creationId xmlns:a16="http://schemas.microsoft.com/office/drawing/2014/main" id="{E48757F4-638D-D60B-635F-AF0A26FD8404}"/>
                </a:ext>
              </a:extLst>
            </p:cNvPr>
            <p:cNvGrpSpPr/>
            <p:nvPr/>
          </p:nvGrpSpPr>
          <p:grpSpPr>
            <a:xfrm rot="16200000">
              <a:off x="8571581" y="3492580"/>
              <a:ext cx="158162" cy="264622"/>
              <a:chOff x="12454141" y="2260568"/>
              <a:chExt cx="1106364" cy="1839320"/>
            </a:xfrm>
          </p:grpSpPr>
          <p:sp>
            <p:nvSpPr>
              <p:cNvPr id="852" name="Graphic 6532">
                <a:extLst>
                  <a:ext uri="{FF2B5EF4-FFF2-40B4-BE49-F238E27FC236}">
                    <a16:creationId xmlns:a16="http://schemas.microsoft.com/office/drawing/2014/main" id="{6F08A355-E380-2A9C-DD58-0DC479716DDD}"/>
                  </a:ext>
                </a:extLst>
              </p:cNvPr>
              <p:cNvSpPr/>
              <p:nvPr/>
            </p:nvSpPr>
            <p:spPr>
              <a:xfrm>
                <a:off x="12454141" y="2260568"/>
                <a:ext cx="1106364" cy="1839320"/>
              </a:xfrm>
              <a:custGeom>
                <a:avLst/>
                <a:gdLst>
                  <a:gd name="connsiteX0" fmla="*/ 521732 w 1106364"/>
                  <a:gd name="connsiteY0" fmla="*/ 0 h 1839320"/>
                  <a:gd name="connsiteX1" fmla="*/ 584632 w 1106364"/>
                  <a:gd name="connsiteY1" fmla="*/ 0 h 1839320"/>
                  <a:gd name="connsiteX2" fmla="*/ 1106365 w 1106364"/>
                  <a:gd name="connsiteY2" fmla="*/ 521732 h 1839320"/>
                  <a:gd name="connsiteX3" fmla="*/ 1106365 w 1106364"/>
                  <a:gd name="connsiteY3" fmla="*/ 1377551 h 1839320"/>
                  <a:gd name="connsiteX4" fmla="*/ 644595 w 1106364"/>
                  <a:gd name="connsiteY4" fmla="*/ 1839321 h 1839320"/>
                  <a:gd name="connsiteX5" fmla="*/ 461845 w 1106364"/>
                  <a:gd name="connsiteY5" fmla="*/ 1839321 h 1839320"/>
                  <a:gd name="connsiteX6" fmla="*/ 0 w 1106364"/>
                  <a:gd name="connsiteY6" fmla="*/ 1377551 h 1839320"/>
                  <a:gd name="connsiteX7" fmla="*/ 0 w 1106364"/>
                  <a:gd name="connsiteY7" fmla="*/ 521732 h 1839320"/>
                  <a:gd name="connsiteX8" fmla="*/ 521732 w 1106364"/>
                  <a:gd name="connsiteY8" fmla="*/ 0 h 1839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364" h="1839320">
                    <a:moveTo>
                      <a:pt x="521732" y="0"/>
                    </a:moveTo>
                    <a:lnTo>
                      <a:pt x="584632" y="0"/>
                    </a:lnTo>
                    <a:cubicBezTo>
                      <a:pt x="872542" y="0"/>
                      <a:pt x="1106365" y="233747"/>
                      <a:pt x="1106365" y="521732"/>
                    </a:cubicBezTo>
                    <a:lnTo>
                      <a:pt x="1106365" y="1377551"/>
                    </a:lnTo>
                    <a:cubicBezTo>
                      <a:pt x="1106365" y="1632390"/>
                      <a:pt x="899435" y="1839321"/>
                      <a:pt x="644595" y="1839321"/>
                    </a:cubicBezTo>
                    <a:lnTo>
                      <a:pt x="461845" y="1839321"/>
                    </a:lnTo>
                    <a:cubicBezTo>
                      <a:pt x="206930" y="1839321"/>
                      <a:pt x="0" y="1632390"/>
                      <a:pt x="0" y="1377551"/>
                    </a:cubicBezTo>
                    <a:lnTo>
                      <a:pt x="0" y="521732"/>
                    </a:lnTo>
                    <a:cubicBezTo>
                      <a:pt x="0" y="233747"/>
                      <a:pt x="233748" y="0"/>
                      <a:pt x="521732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3F4444">
                      <a:lumMod val="20000"/>
                      <a:lumOff val="80000"/>
                    </a:srgbClr>
                  </a:gs>
                  <a:gs pos="100000">
                    <a:srgbClr val="3F4444">
                      <a:lumMod val="40000"/>
                      <a:lumOff val="60000"/>
                    </a:srgbClr>
                  </a:gs>
                </a:gsLst>
                <a:path path="circle">
                  <a:fillToRect l="50000" t="50000" r="50000" b="50000"/>
                </a:path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3" name="Oval 852">
                <a:extLst>
                  <a:ext uri="{FF2B5EF4-FFF2-40B4-BE49-F238E27FC236}">
                    <a16:creationId xmlns:a16="http://schemas.microsoft.com/office/drawing/2014/main" id="{9E63E6E7-A84D-C36E-42AB-E8B8FE2BA520}"/>
                  </a:ext>
                </a:extLst>
              </p:cNvPr>
              <p:cNvSpPr/>
              <p:nvPr/>
            </p:nvSpPr>
            <p:spPr>
              <a:xfrm>
                <a:off x="12653344" y="3094838"/>
                <a:ext cx="707958" cy="433114"/>
              </a:xfrm>
              <a:prstGeom prst="ellipse">
                <a:avLst/>
              </a:prstGeom>
              <a:solidFill>
                <a:srgbClr val="3F4444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4" name="Oval 853">
                <a:extLst>
                  <a:ext uri="{FF2B5EF4-FFF2-40B4-BE49-F238E27FC236}">
                    <a16:creationId xmlns:a16="http://schemas.microsoft.com/office/drawing/2014/main" id="{749E31EB-DB91-FDB4-B857-A4EC2839566E}"/>
                  </a:ext>
                </a:extLst>
              </p:cNvPr>
              <p:cNvSpPr/>
              <p:nvPr/>
            </p:nvSpPr>
            <p:spPr>
              <a:xfrm>
                <a:off x="13320093" y="2547431"/>
                <a:ext cx="63771" cy="63771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5" name="Oval 854">
                <a:extLst>
                  <a:ext uri="{FF2B5EF4-FFF2-40B4-BE49-F238E27FC236}">
                    <a16:creationId xmlns:a16="http://schemas.microsoft.com/office/drawing/2014/main" id="{E5465B28-74A2-289B-CEF0-DD412B82CFA7}"/>
                  </a:ext>
                </a:extLst>
              </p:cNvPr>
              <p:cNvSpPr/>
              <p:nvPr/>
            </p:nvSpPr>
            <p:spPr>
              <a:xfrm>
                <a:off x="13059226" y="2419118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6" name="Oval 855">
                <a:extLst>
                  <a:ext uri="{FF2B5EF4-FFF2-40B4-BE49-F238E27FC236}">
                    <a16:creationId xmlns:a16="http://schemas.microsoft.com/office/drawing/2014/main" id="{0D83638A-4037-C349-9DF1-B71E7DC84297}"/>
                  </a:ext>
                </a:extLst>
              </p:cNvPr>
              <p:cNvSpPr/>
              <p:nvPr/>
            </p:nvSpPr>
            <p:spPr>
              <a:xfrm>
                <a:off x="13096495" y="2628480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7" name="Oval 856">
                <a:extLst>
                  <a:ext uri="{FF2B5EF4-FFF2-40B4-BE49-F238E27FC236}">
                    <a16:creationId xmlns:a16="http://schemas.microsoft.com/office/drawing/2014/main" id="{BB6C71E4-F0FF-6403-82E5-D02F2753E948}"/>
                  </a:ext>
                </a:extLst>
              </p:cNvPr>
              <p:cNvSpPr/>
              <p:nvPr/>
            </p:nvSpPr>
            <p:spPr>
              <a:xfrm>
                <a:off x="12828175" y="266900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8" name="Oval 857">
                <a:extLst>
                  <a:ext uri="{FF2B5EF4-FFF2-40B4-BE49-F238E27FC236}">
                    <a16:creationId xmlns:a16="http://schemas.microsoft.com/office/drawing/2014/main" id="{C394AD82-6A39-D712-64FC-E06C568CCEB0}"/>
                  </a:ext>
                </a:extLst>
              </p:cNvPr>
              <p:cNvSpPr/>
              <p:nvPr/>
            </p:nvSpPr>
            <p:spPr>
              <a:xfrm>
                <a:off x="12954881" y="2878366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9" name="Oval 858">
                <a:extLst>
                  <a:ext uri="{FF2B5EF4-FFF2-40B4-BE49-F238E27FC236}">
                    <a16:creationId xmlns:a16="http://schemas.microsoft.com/office/drawing/2014/main" id="{60C574B9-2E3C-2370-77DE-CCF4D17CE58D}"/>
                  </a:ext>
                </a:extLst>
              </p:cNvPr>
              <p:cNvSpPr/>
              <p:nvPr/>
            </p:nvSpPr>
            <p:spPr>
              <a:xfrm>
                <a:off x="13275375" y="2885125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0" name="Oval 859">
                <a:extLst>
                  <a:ext uri="{FF2B5EF4-FFF2-40B4-BE49-F238E27FC236}">
                    <a16:creationId xmlns:a16="http://schemas.microsoft.com/office/drawing/2014/main" id="{DD2ADDED-92FD-B726-8DFD-F9937987ABCB}"/>
                  </a:ext>
                </a:extLst>
              </p:cNvPr>
              <p:cNvSpPr/>
              <p:nvPr/>
            </p:nvSpPr>
            <p:spPr>
              <a:xfrm>
                <a:off x="12828175" y="2452901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61" name="Oval 860">
                <a:extLst>
                  <a:ext uri="{FF2B5EF4-FFF2-40B4-BE49-F238E27FC236}">
                    <a16:creationId xmlns:a16="http://schemas.microsoft.com/office/drawing/2014/main" id="{9914203C-CDDA-D815-118C-656A429C4431}"/>
                  </a:ext>
                </a:extLst>
              </p:cNvPr>
              <p:cNvSpPr/>
              <p:nvPr/>
            </p:nvSpPr>
            <p:spPr>
              <a:xfrm>
                <a:off x="12656748" y="2898642"/>
                <a:ext cx="63771" cy="63770"/>
              </a:xfrm>
              <a:prstGeom prst="ellipse">
                <a:avLst/>
              </a:prstGeom>
              <a:solidFill>
                <a:srgbClr val="3F4444">
                  <a:lumMod val="75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36" name="Group 835">
              <a:extLst>
                <a:ext uri="{FF2B5EF4-FFF2-40B4-BE49-F238E27FC236}">
                  <a16:creationId xmlns:a16="http://schemas.microsoft.com/office/drawing/2014/main" id="{3B099691-B365-A824-F2F9-E83571591838}"/>
                </a:ext>
              </a:extLst>
            </p:cNvPr>
            <p:cNvGrpSpPr/>
            <p:nvPr/>
          </p:nvGrpSpPr>
          <p:grpSpPr>
            <a:xfrm rot="16200000">
              <a:off x="8648678" y="3072506"/>
              <a:ext cx="111681" cy="149673"/>
              <a:chOff x="12287345" y="1302669"/>
              <a:chExt cx="1627247" cy="1480946"/>
            </a:xfrm>
          </p:grpSpPr>
          <p:sp>
            <p:nvSpPr>
              <p:cNvPr id="850" name="Graphic 6524">
                <a:extLst>
                  <a:ext uri="{FF2B5EF4-FFF2-40B4-BE49-F238E27FC236}">
                    <a16:creationId xmlns:a16="http://schemas.microsoft.com/office/drawing/2014/main" id="{957A55C5-F635-A304-D949-BD772D5DF69C}"/>
                  </a:ext>
                </a:extLst>
              </p:cNvPr>
              <p:cNvSpPr/>
              <p:nvPr/>
            </p:nvSpPr>
            <p:spPr>
              <a:xfrm>
                <a:off x="12287345" y="1302669"/>
                <a:ext cx="1627247" cy="1480946"/>
              </a:xfrm>
              <a:custGeom>
                <a:avLst/>
                <a:gdLst>
                  <a:gd name="connsiteX0" fmla="*/ 245896 w 1627247"/>
                  <a:gd name="connsiteY0" fmla="*/ 1480947 h 1480946"/>
                  <a:gd name="connsiteX1" fmla="*/ 1324697 w 1627247"/>
                  <a:gd name="connsiteY1" fmla="*/ 1480947 h 1480946"/>
                  <a:gd name="connsiteX2" fmla="*/ 1595683 w 1627247"/>
                  <a:gd name="connsiteY2" fmla="*/ 1045083 h 1480946"/>
                  <a:gd name="connsiteX3" fmla="*/ 1184203 w 1627247"/>
                  <a:gd name="connsiteY3" fmla="*/ 210884 h 1480946"/>
                  <a:gd name="connsiteX4" fmla="*/ 845018 w 1627247"/>
                  <a:gd name="connsiteY4" fmla="*/ 0 h 1480946"/>
                  <a:gd name="connsiteX5" fmla="*/ 785773 w 1627247"/>
                  <a:gd name="connsiteY5" fmla="*/ 0 h 1480946"/>
                  <a:gd name="connsiteX6" fmla="*/ 442206 w 1627247"/>
                  <a:gd name="connsiteY6" fmla="*/ 220218 h 1480946"/>
                  <a:gd name="connsiteX7" fmla="*/ 22725 w 1627247"/>
                  <a:gd name="connsiteY7" fmla="*/ 1132713 h 1480946"/>
                  <a:gd name="connsiteX8" fmla="*/ 245896 w 1627247"/>
                  <a:gd name="connsiteY8" fmla="*/ 1480947 h 148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7247" h="1480946">
                    <a:moveTo>
                      <a:pt x="245896" y="1480947"/>
                    </a:moveTo>
                    <a:lnTo>
                      <a:pt x="1324697" y="1480947"/>
                    </a:lnTo>
                    <a:cubicBezTo>
                      <a:pt x="1548630" y="1480947"/>
                      <a:pt x="1694743" y="1245965"/>
                      <a:pt x="1595683" y="1045083"/>
                    </a:cubicBezTo>
                    <a:lnTo>
                      <a:pt x="1184203" y="210884"/>
                    </a:lnTo>
                    <a:cubicBezTo>
                      <a:pt x="1120481" y="81725"/>
                      <a:pt x="989036" y="0"/>
                      <a:pt x="845018" y="0"/>
                    </a:cubicBezTo>
                    <a:lnTo>
                      <a:pt x="785773" y="0"/>
                    </a:lnTo>
                    <a:cubicBezTo>
                      <a:pt x="638040" y="0"/>
                      <a:pt x="503928" y="86011"/>
                      <a:pt x="442206" y="220218"/>
                    </a:cubicBezTo>
                    <a:lnTo>
                      <a:pt x="22725" y="1132713"/>
                    </a:lnTo>
                    <a:cubicBezTo>
                      <a:pt x="-52046" y="1295400"/>
                      <a:pt x="66826" y="1480947"/>
                      <a:pt x="245896" y="1480947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7F134C">
                      <a:lumMod val="5000"/>
                      <a:lumOff val="95000"/>
                    </a:srgbClr>
                  </a:gs>
                  <a:gs pos="74000">
                    <a:srgbClr val="9DB0AC">
                      <a:lumMod val="60000"/>
                      <a:lumOff val="40000"/>
                    </a:srgbClr>
                  </a:gs>
                  <a:gs pos="83000">
                    <a:srgbClr val="9DB0AC">
                      <a:lumMod val="60000"/>
                      <a:lumOff val="40000"/>
                    </a:srgbClr>
                  </a:gs>
                  <a:gs pos="100000">
                    <a:srgbClr val="9DB0AC">
                      <a:lumMod val="60000"/>
                      <a:lumOff val="4000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51" name="Oval 850">
                <a:extLst>
                  <a:ext uri="{FF2B5EF4-FFF2-40B4-BE49-F238E27FC236}">
                    <a16:creationId xmlns:a16="http://schemas.microsoft.com/office/drawing/2014/main" id="{ED4B7C11-43AB-CBCB-920F-1F56C9BF5555}"/>
                  </a:ext>
                </a:extLst>
              </p:cNvPr>
              <p:cNvSpPr/>
              <p:nvPr/>
            </p:nvSpPr>
            <p:spPr>
              <a:xfrm>
                <a:off x="12720153" y="1927702"/>
                <a:ext cx="761631" cy="465950"/>
              </a:xfrm>
              <a:prstGeom prst="ellipse">
                <a:avLst/>
              </a:prstGeom>
              <a:solidFill>
                <a:srgbClr val="9DB0AC">
                  <a:lumMod val="75000"/>
                  <a:alpha val="72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37" name="Group 836">
              <a:extLst>
                <a:ext uri="{FF2B5EF4-FFF2-40B4-BE49-F238E27FC236}">
                  <a16:creationId xmlns:a16="http://schemas.microsoft.com/office/drawing/2014/main" id="{5C6AEFCF-EE4A-7EEB-8489-683DE2CC1265}"/>
                </a:ext>
              </a:extLst>
            </p:cNvPr>
            <p:cNvGrpSpPr/>
            <p:nvPr/>
          </p:nvGrpSpPr>
          <p:grpSpPr>
            <a:xfrm>
              <a:off x="8974505" y="3021200"/>
              <a:ext cx="145807" cy="675251"/>
              <a:chOff x="4338946" y="3563064"/>
              <a:chExt cx="182178" cy="949928"/>
            </a:xfrm>
          </p:grpSpPr>
          <p:grpSp>
            <p:nvGrpSpPr>
              <p:cNvPr id="838" name="Group 837">
                <a:extLst>
                  <a:ext uri="{FF2B5EF4-FFF2-40B4-BE49-F238E27FC236}">
                    <a16:creationId xmlns:a16="http://schemas.microsoft.com/office/drawing/2014/main" id="{DAEE7C8A-A188-D9E0-B42C-33165C440748}"/>
                  </a:ext>
                </a:extLst>
              </p:cNvPr>
              <p:cNvGrpSpPr/>
              <p:nvPr/>
            </p:nvGrpSpPr>
            <p:grpSpPr>
              <a:xfrm rot="16200000">
                <a:off x="4194045" y="4252414"/>
                <a:ext cx="405479" cy="115678"/>
                <a:chOff x="5045491" y="5171926"/>
                <a:chExt cx="490817" cy="203349"/>
              </a:xfrm>
            </p:grpSpPr>
            <p:sp>
              <p:nvSpPr>
                <p:cNvPr id="848" name="Oval 42">
                  <a:extLst>
                    <a:ext uri="{FF2B5EF4-FFF2-40B4-BE49-F238E27FC236}">
                      <a16:creationId xmlns:a16="http://schemas.microsoft.com/office/drawing/2014/main" id="{48A0258B-585D-A58E-DD88-92398B08E274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9" name="Oval 848">
                  <a:extLst>
                    <a:ext uri="{FF2B5EF4-FFF2-40B4-BE49-F238E27FC236}">
                      <a16:creationId xmlns:a16="http://schemas.microsoft.com/office/drawing/2014/main" id="{9E733D56-53DE-B9D7-7834-411F4A513502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39" name="Group 838">
                <a:extLst>
                  <a:ext uri="{FF2B5EF4-FFF2-40B4-BE49-F238E27FC236}">
                    <a16:creationId xmlns:a16="http://schemas.microsoft.com/office/drawing/2014/main" id="{02BC292D-6BAF-775D-818F-DD5DA74EC9DB}"/>
                  </a:ext>
                </a:extLst>
              </p:cNvPr>
              <p:cNvGrpSpPr/>
              <p:nvPr/>
            </p:nvGrpSpPr>
            <p:grpSpPr>
              <a:xfrm rot="16200000">
                <a:off x="4194046" y="3861932"/>
                <a:ext cx="405479" cy="115678"/>
                <a:chOff x="5045491" y="5171926"/>
                <a:chExt cx="490817" cy="203349"/>
              </a:xfrm>
            </p:grpSpPr>
            <p:sp>
              <p:nvSpPr>
                <p:cNvPr id="846" name="Oval 42">
                  <a:extLst>
                    <a:ext uri="{FF2B5EF4-FFF2-40B4-BE49-F238E27FC236}">
                      <a16:creationId xmlns:a16="http://schemas.microsoft.com/office/drawing/2014/main" id="{8EE39363-EB87-AF3F-4A86-8479AC55D2DD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7" name="Oval 846">
                  <a:extLst>
                    <a:ext uri="{FF2B5EF4-FFF2-40B4-BE49-F238E27FC236}">
                      <a16:creationId xmlns:a16="http://schemas.microsoft.com/office/drawing/2014/main" id="{D7058470-4F0A-7DDC-C725-11CC4B0E0F3E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40" name="Group 839">
                <a:extLst>
                  <a:ext uri="{FF2B5EF4-FFF2-40B4-BE49-F238E27FC236}">
                    <a16:creationId xmlns:a16="http://schemas.microsoft.com/office/drawing/2014/main" id="{080296AB-77BA-5A8A-4426-909F779EED68}"/>
                  </a:ext>
                </a:extLst>
              </p:cNvPr>
              <p:cNvGrpSpPr/>
              <p:nvPr/>
            </p:nvGrpSpPr>
            <p:grpSpPr>
              <a:xfrm rot="16200000">
                <a:off x="4260544" y="4098447"/>
                <a:ext cx="405479" cy="115678"/>
                <a:chOff x="5045491" y="5171926"/>
                <a:chExt cx="490817" cy="203349"/>
              </a:xfrm>
            </p:grpSpPr>
            <p:sp>
              <p:nvSpPr>
                <p:cNvPr id="844" name="Oval 42">
                  <a:extLst>
                    <a:ext uri="{FF2B5EF4-FFF2-40B4-BE49-F238E27FC236}">
                      <a16:creationId xmlns:a16="http://schemas.microsoft.com/office/drawing/2014/main" id="{75A27D13-822D-F3D9-FF8A-A654C5D835DB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5" name="Oval 844">
                  <a:extLst>
                    <a:ext uri="{FF2B5EF4-FFF2-40B4-BE49-F238E27FC236}">
                      <a16:creationId xmlns:a16="http://schemas.microsoft.com/office/drawing/2014/main" id="{E7F9E932-A1B6-25F7-5757-2306D6C62788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41" name="Group 840">
                <a:extLst>
                  <a:ext uri="{FF2B5EF4-FFF2-40B4-BE49-F238E27FC236}">
                    <a16:creationId xmlns:a16="http://schemas.microsoft.com/office/drawing/2014/main" id="{4CEFC68A-694D-DE51-1E0B-2A2FEFEDA930}"/>
                  </a:ext>
                </a:extLst>
              </p:cNvPr>
              <p:cNvGrpSpPr/>
              <p:nvPr/>
            </p:nvGrpSpPr>
            <p:grpSpPr>
              <a:xfrm rot="16200000">
                <a:off x="4260545" y="3707965"/>
                <a:ext cx="405479" cy="115678"/>
                <a:chOff x="5045491" y="5171926"/>
                <a:chExt cx="490817" cy="203349"/>
              </a:xfrm>
            </p:grpSpPr>
            <p:sp>
              <p:nvSpPr>
                <p:cNvPr id="842" name="Oval 42">
                  <a:extLst>
                    <a:ext uri="{FF2B5EF4-FFF2-40B4-BE49-F238E27FC236}">
                      <a16:creationId xmlns:a16="http://schemas.microsoft.com/office/drawing/2014/main" id="{2E4A3A99-1601-6032-1E7E-47984305B56C}"/>
                    </a:ext>
                  </a:extLst>
                </p:cNvPr>
                <p:cNvSpPr/>
                <p:nvPr/>
              </p:nvSpPr>
              <p:spPr>
                <a:xfrm rot="10636810">
                  <a:off x="5045491" y="5171926"/>
                  <a:ext cx="490817" cy="203349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3" name="Oval 842">
                  <a:extLst>
                    <a:ext uri="{FF2B5EF4-FFF2-40B4-BE49-F238E27FC236}">
                      <a16:creationId xmlns:a16="http://schemas.microsoft.com/office/drawing/2014/main" id="{F3FC37F4-DFE3-AF65-C708-DF749A233870}"/>
                    </a:ext>
                  </a:extLst>
                </p:cNvPr>
                <p:cNvSpPr/>
                <p:nvPr/>
              </p:nvSpPr>
              <p:spPr>
                <a:xfrm rot="10800000">
                  <a:off x="5228967" y="5226405"/>
                  <a:ext cx="92691" cy="91971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966" name="Group 965">
            <a:extLst>
              <a:ext uri="{FF2B5EF4-FFF2-40B4-BE49-F238E27FC236}">
                <a16:creationId xmlns:a16="http://schemas.microsoft.com/office/drawing/2014/main" id="{79B1168C-6782-0D4A-04AF-33F6B7C56E07}"/>
              </a:ext>
            </a:extLst>
          </p:cNvPr>
          <p:cNvGrpSpPr/>
          <p:nvPr/>
        </p:nvGrpSpPr>
        <p:grpSpPr>
          <a:xfrm rot="5400000">
            <a:off x="8132659" y="4085152"/>
            <a:ext cx="397288" cy="796233"/>
            <a:chOff x="8621579" y="3973655"/>
            <a:chExt cx="290409" cy="582029"/>
          </a:xfrm>
        </p:grpSpPr>
        <p:grpSp>
          <p:nvGrpSpPr>
            <p:cNvPr id="967" name="Group 966">
              <a:extLst>
                <a:ext uri="{FF2B5EF4-FFF2-40B4-BE49-F238E27FC236}">
                  <a16:creationId xmlns:a16="http://schemas.microsoft.com/office/drawing/2014/main" id="{74985B9C-455A-DFF6-1507-16A9718480C2}"/>
                </a:ext>
              </a:extLst>
            </p:cNvPr>
            <p:cNvGrpSpPr/>
            <p:nvPr/>
          </p:nvGrpSpPr>
          <p:grpSpPr>
            <a:xfrm rot="16200000">
              <a:off x="8587261" y="4081625"/>
              <a:ext cx="308533" cy="92593"/>
              <a:chOff x="12336650" y="5910684"/>
              <a:chExt cx="3190402" cy="499688"/>
            </a:xfrm>
          </p:grpSpPr>
          <p:sp>
            <p:nvSpPr>
              <p:cNvPr id="991" name="Graphic 6570">
                <a:extLst>
                  <a:ext uri="{FF2B5EF4-FFF2-40B4-BE49-F238E27FC236}">
                    <a16:creationId xmlns:a16="http://schemas.microsoft.com/office/drawing/2014/main" id="{C53A2528-5B1C-6407-F4DF-336D66C34232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92" name="Oval 991">
                <a:extLst>
                  <a:ext uri="{FF2B5EF4-FFF2-40B4-BE49-F238E27FC236}">
                    <a16:creationId xmlns:a16="http://schemas.microsoft.com/office/drawing/2014/main" id="{EFB1F30A-8342-A8B9-E727-3477B1354A22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68" name="Rectangle 6867">
              <a:extLst>
                <a:ext uri="{FF2B5EF4-FFF2-40B4-BE49-F238E27FC236}">
                  <a16:creationId xmlns:a16="http://schemas.microsoft.com/office/drawing/2014/main" id="{7F00F435-E1F0-E6BF-8A6E-F8B14BB5BB0E}"/>
                </a:ext>
              </a:extLst>
            </p:cNvPr>
            <p:cNvSpPr/>
            <p:nvPr/>
          </p:nvSpPr>
          <p:spPr>
            <a:xfrm>
              <a:off x="8716593" y="3994178"/>
              <a:ext cx="195395" cy="544305"/>
            </a:xfrm>
            <a:custGeom>
              <a:avLst/>
              <a:gdLst>
                <a:gd name="connsiteX0" fmla="*/ 0 w 162613"/>
                <a:gd name="connsiteY0" fmla="*/ 0 h 4824000"/>
                <a:gd name="connsiteX1" fmla="*/ 162613 w 162613"/>
                <a:gd name="connsiteY1" fmla="*/ 0 h 4824000"/>
                <a:gd name="connsiteX2" fmla="*/ 162613 w 162613"/>
                <a:gd name="connsiteY2" fmla="*/ 4824000 h 4824000"/>
                <a:gd name="connsiteX3" fmla="*/ 0 w 162613"/>
                <a:gd name="connsiteY3" fmla="*/ 4824000 h 4824000"/>
                <a:gd name="connsiteX4" fmla="*/ 0 w 162613"/>
                <a:gd name="connsiteY4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349742 h 4824000"/>
                <a:gd name="connsiteX5" fmla="*/ 4578 w 167191"/>
                <a:gd name="connsiteY5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099042 h 4824000"/>
                <a:gd name="connsiteX5" fmla="*/ 0 w 167191"/>
                <a:gd name="connsiteY5" fmla="*/ 349742 h 4824000"/>
                <a:gd name="connsiteX6" fmla="*/ 4578 w 167191"/>
                <a:gd name="connsiteY6" fmla="*/ 0 h 4824000"/>
                <a:gd name="connsiteX0" fmla="*/ 4578 w 167191"/>
                <a:gd name="connsiteY0" fmla="*/ 0 h 4824000"/>
                <a:gd name="connsiteX1" fmla="*/ 167191 w 167191"/>
                <a:gd name="connsiteY1" fmla="*/ 0 h 4824000"/>
                <a:gd name="connsiteX2" fmla="*/ 167191 w 167191"/>
                <a:gd name="connsiteY2" fmla="*/ 4824000 h 4824000"/>
                <a:gd name="connsiteX3" fmla="*/ 4578 w 167191"/>
                <a:gd name="connsiteY3" fmla="*/ 4824000 h 4824000"/>
                <a:gd name="connsiteX4" fmla="*/ 0 w 167191"/>
                <a:gd name="connsiteY4" fmla="*/ 1861042 h 4824000"/>
                <a:gd name="connsiteX5" fmla="*/ 0 w 167191"/>
                <a:gd name="connsiteY5" fmla="*/ 1099042 h 4824000"/>
                <a:gd name="connsiteX6" fmla="*/ 0 w 167191"/>
                <a:gd name="connsiteY6" fmla="*/ 349742 h 4824000"/>
                <a:gd name="connsiteX7" fmla="*/ 4578 w 167191"/>
                <a:gd name="connsiteY7" fmla="*/ 0 h 4824000"/>
                <a:gd name="connsiteX0" fmla="*/ 10928 w 173541"/>
                <a:gd name="connsiteY0" fmla="*/ 0 h 4824000"/>
                <a:gd name="connsiteX1" fmla="*/ 173541 w 173541"/>
                <a:gd name="connsiteY1" fmla="*/ 0 h 4824000"/>
                <a:gd name="connsiteX2" fmla="*/ 173541 w 173541"/>
                <a:gd name="connsiteY2" fmla="*/ 4824000 h 4824000"/>
                <a:gd name="connsiteX3" fmla="*/ 10928 w 173541"/>
                <a:gd name="connsiteY3" fmla="*/ 4824000 h 4824000"/>
                <a:gd name="connsiteX4" fmla="*/ 0 w 173541"/>
                <a:gd name="connsiteY4" fmla="*/ 2616692 h 4824000"/>
                <a:gd name="connsiteX5" fmla="*/ 6350 w 173541"/>
                <a:gd name="connsiteY5" fmla="*/ 1861042 h 4824000"/>
                <a:gd name="connsiteX6" fmla="*/ 6350 w 173541"/>
                <a:gd name="connsiteY6" fmla="*/ 1099042 h 4824000"/>
                <a:gd name="connsiteX7" fmla="*/ 6350 w 173541"/>
                <a:gd name="connsiteY7" fmla="*/ 349742 h 4824000"/>
                <a:gd name="connsiteX8" fmla="*/ 10928 w 173541"/>
                <a:gd name="connsiteY8" fmla="*/ 0 h 4824000"/>
                <a:gd name="connsiteX0" fmla="*/ 15870 w 178483"/>
                <a:gd name="connsiteY0" fmla="*/ 0 h 4824000"/>
                <a:gd name="connsiteX1" fmla="*/ 178483 w 178483"/>
                <a:gd name="connsiteY1" fmla="*/ 0 h 4824000"/>
                <a:gd name="connsiteX2" fmla="*/ 178483 w 178483"/>
                <a:gd name="connsiteY2" fmla="*/ 4824000 h 4824000"/>
                <a:gd name="connsiteX3" fmla="*/ 15870 w 178483"/>
                <a:gd name="connsiteY3" fmla="*/ 4824000 h 4824000"/>
                <a:gd name="connsiteX4" fmla="*/ 4942 w 178483"/>
                <a:gd name="connsiteY4" fmla="*/ 3683492 h 4824000"/>
                <a:gd name="connsiteX5" fmla="*/ 4942 w 178483"/>
                <a:gd name="connsiteY5" fmla="*/ 2616692 h 4824000"/>
                <a:gd name="connsiteX6" fmla="*/ 11292 w 178483"/>
                <a:gd name="connsiteY6" fmla="*/ 1861042 h 4824000"/>
                <a:gd name="connsiteX7" fmla="*/ 11292 w 178483"/>
                <a:gd name="connsiteY7" fmla="*/ 1099042 h 4824000"/>
                <a:gd name="connsiteX8" fmla="*/ 11292 w 178483"/>
                <a:gd name="connsiteY8" fmla="*/ 349742 h 4824000"/>
                <a:gd name="connsiteX9" fmla="*/ 15870 w 178483"/>
                <a:gd name="connsiteY9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8297 w 181838"/>
                <a:gd name="connsiteY6" fmla="*/ 2616692 h 4824000"/>
                <a:gd name="connsiteX7" fmla="*/ 14647 w 181838"/>
                <a:gd name="connsiteY7" fmla="*/ 1861042 h 4824000"/>
                <a:gd name="connsiteX8" fmla="*/ 14647 w 181838"/>
                <a:gd name="connsiteY8" fmla="*/ 1099042 h 4824000"/>
                <a:gd name="connsiteX9" fmla="*/ 14647 w 181838"/>
                <a:gd name="connsiteY9" fmla="*/ 349742 h 4824000"/>
                <a:gd name="connsiteX10" fmla="*/ 19225 w 181838"/>
                <a:gd name="connsiteY10" fmla="*/ 0 h 4824000"/>
                <a:gd name="connsiteX0" fmla="*/ 19225 w 181838"/>
                <a:gd name="connsiteY0" fmla="*/ 0 h 4824000"/>
                <a:gd name="connsiteX1" fmla="*/ 181838 w 181838"/>
                <a:gd name="connsiteY1" fmla="*/ 0 h 4824000"/>
                <a:gd name="connsiteX2" fmla="*/ 181838 w 181838"/>
                <a:gd name="connsiteY2" fmla="*/ 4824000 h 4824000"/>
                <a:gd name="connsiteX3" fmla="*/ 19225 w 181838"/>
                <a:gd name="connsiteY3" fmla="*/ 4824000 h 4824000"/>
                <a:gd name="connsiteX4" fmla="*/ 1947 w 181838"/>
                <a:gd name="connsiteY4" fmla="*/ 4286742 h 4824000"/>
                <a:gd name="connsiteX5" fmla="*/ 8297 w 181838"/>
                <a:gd name="connsiteY5" fmla="*/ 3683492 h 4824000"/>
                <a:gd name="connsiteX6" fmla="*/ 1947 w 181838"/>
                <a:gd name="connsiteY6" fmla="*/ 3327892 h 4824000"/>
                <a:gd name="connsiteX7" fmla="*/ 8297 w 181838"/>
                <a:gd name="connsiteY7" fmla="*/ 2616692 h 4824000"/>
                <a:gd name="connsiteX8" fmla="*/ 14647 w 181838"/>
                <a:gd name="connsiteY8" fmla="*/ 1861042 h 4824000"/>
                <a:gd name="connsiteX9" fmla="*/ 14647 w 181838"/>
                <a:gd name="connsiteY9" fmla="*/ 1099042 h 4824000"/>
                <a:gd name="connsiteX10" fmla="*/ 14647 w 181838"/>
                <a:gd name="connsiteY10" fmla="*/ 349742 h 4824000"/>
                <a:gd name="connsiteX11" fmla="*/ 19225 w 181838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26009 w 188622"/>
                <a:gd name="connsiteY0" fmla="*/ 0 h 4824000"/>
                <a:gd name="connsiteX1" fmla="*/ 188622 w 188622"/>
                <a:gd name="connsiteY1" fmla="*/ 0 h 4824000"/>
                <a:gd name="connsiteX2" fmla="*/ 188622 w 188622"/>
                <a:gd name="connsiteY2" fmla="*/ 4824000 h 4824000"/>
                <a:gd name="connsiteX3" fmla="*/ 26009 w 188622"/>
                <a:gd name="connsiteY3" fmla="*/ 4824000 h 4824000"/>
                <a:gd name="connsiteX4" fmla="*/ 8731 w 188622"/>
                <a:gd name="connsiteY4" fmla="*/ 4286742 h 4824000"/>
                <a:gd name="connsiteX5" fmla="*/ 15081 w 188622"/>
                <a:gd name="connsiteY5" fmla="*/ 3683492 h 4824000"/>
                <a:gd name="connsiteX6" fmla="*/ 8731 w 188622"/>
                <a:gd name="connsiteY6" fmla="*/ 3327892 h 4824000"/>
                <a:gd name="connsiteX7" fmla="*/ 15081 w 188622"/>
                <a:gd name="connsiteY7" fmla="*/ 2616692 h 4824000"/>
                <a:gd name="connsiteX8" fmla="*/ 21431 w 188622"/>
                <a:gd name="connsiteY8" fmla="*/ 1861042 h 4824000"/>
                <a:gd name="connsiteX9" fmla="*/ 21431 w 188622"/>
                <a:gd name="connsiteY9" fmla="*/ 1099042 h 4824000"/>
                <a:gd name="connsiteX10" fmla="*/ 0 w 188622"/>
                <a:gd name="connsiteY10" fmla="*/ 349742 h 4824000"/>
                <a:gd name="connsiteX11" fmla="*/ 26009 w 188622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37915 w 200528"/>
                <a:gd name="connsiteY0" fmla="*/ 0 h 4824000"/>
                <a:gd name="connsiteX1" fmla="*/ 200528 w 200528"/>
                <a:gd name="connsiteY1" fmla="*/ 0 h 4824000"/>
                <a:gd name="connsiteX2" fmla="*/ 200528 w 200528"/>
                <a:gd name="connsiteY2" fmla="*/ 4824000 h 4824000"/>
                <a:gd name="connsiteX3" fmla="*/ 37915 w 200528"/>
                <a:gd name="connsiteY3" fmla="*/ 4824000 h 4824000"/>
                <a:gd name="connsiteX4" fmla="*/ 20637 w 200528"/>
                <a:gd name="connsiteY4" fmla="*/ 4286742 h 4824000"/>
                <a:gd name="connsiteX5" fmla="*/ 26987 w 200528"/>
                <a:gd name="connsiteY5" fmla="*/ 3683492 h 4824000"/>
                <a:gd name="connsiteX6" fmla="*/ 20637 w 200528"/>
                <a:gd name="connsiteY6" fmla="*/ 3327892 h 4824000"/>
                <a:gd name="connsiteX7" fmla="*/ 26987 w 200528"/>
                <a:gd name="connsiteY7" fmla="*/ 2616692 h 4824000"/>
                <a:gd name="connsiteX8" fmla="*/ 33337 w 200528"/>
                <a:gd name="connsiteY8" fmla="*/ 1861042 h 4824000"/>
                <a:gd name="connsiteX9" fmla="*/ 33337 w 200528"/>
                <a:gd name="connsiteY9" fmla="*/ 1099042 h 4824000"/>
                <a:gd name="connsiteX10" fmla="*/ 0 w 200528"/>
                <a:gd name="connsiteY10" fmla="*/ 349742 h 4824000"/>
                <a:gd name="connsiteX11" fmla="*/ 37915 w 200528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38100 w 205291"/>
                <a:gd name="connsiteY9" fmla="*/ 1099042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38100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6669 w 205291"/>
                <a:gd name="connsiteY8" fmla="*/ 1861042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27892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39687 w 205291"/>
                <a:gd name="connsiteY6" fmla="*/ 3332655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2678 w 205291"/>
                <a:gd name="connsiteY0" fmla="*/ 0 h 4824000"/>
                <a:gd name="connsiteX1" fmla="*/ 205291 w 205291"/>
                <a:gd name="connsiteY1" fmla="*/ 0 h 4824000"/>
                <a:gd name="connsiteX2" fmla="*/ 205291 w 205291"/>
                <a:gd name="connsiteY2" fmla="*/ 4824000 h 4824000"/>
                <a:gd name="connsiteX3" fmla="*/ 42678 w 205291"/>
                <a:gd name="connsiteY3" fmla="*/ 4824000 h 4824000"/>
                <a:gd name="connsiteX4" fmla="*/ 25400 w 205291"/>
                <a:gd name="connsiteY4" fmla="*/ 4286742 h 4824000"/>
                <a:gd name="connsiteX5" fmla="*/ 31750 w 205291"/>
                <a:gd name="connsiteY5" fmla="*/ 3683492 h 4824000"/>
                <a:gd name="connsiteX6" fmla="*/ 25400 w 205291"/>
                <a:gd name="connsiteY6" fmla="*/ 3337417 h 4824000"/>
                <a:gd name="connsiteX7" fmla="*/ 31750 w 205291"/>
                <a:gd name="connsiteY7" fmla="*/ 2616692 h 4824000"/>
                <a:gd name="connsiteX8" fmla="*/ 14288 w 205291"/>
                <a:gd name="connsiteY8" fmla="*/ 1853898 h 4824000"/>
                <a:gd name="connsiteX9" fmla="*/ 16669 w 205291"/>
                <a:gd name="connsiteY9" fmla="*/ 1094280 h 4824000"/>
                <a:gd name="connsiteX10" fmla="*/ 0 w 205291"/>
                <a:gd name="connsiteY10" fmla="*/ 349742 h 4824000"/>
                <a:gd name="connsiteX11" fmla="*/ 42678 w 20529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49028 w 211641"/>
                <a:gd name="connsiteY0" fmla="*/ 0 h 4824000"/>
                <a:gd name="connsiteX1" fmla="*/ 211641 w 211641"/>
                <a:gd name="connsiteY1" fmla="*/ 0 h 4824000"/>
                <a:gd name="connsiteX2" fmla="*/ 211641 w 211641"/>
                <a:gd name="connsiteY2" fmla="*/ 4824000 h 4824000"/>
                <a:gd name="connsiteX3" fmla="*/ 49028 w 211641"/>
                <a:gd name="connsiteY3" fmla="*/ 4824000 h 4824000"/>
                <a:gd name="connsiteX4" fmla="*/ 31750 w 211641"/>
                <a:gd name="connsiteY4" fmla="*/ 4286742 h 4824000"/>
                <a:gd name="connsiteX5" fmla="*/ 0 w 211641"/>
                <a:gd name="connsiteY5" fmla="*/ 3688255 h 4824000"/>
                <a:gd name="connsiteX6" fmla="*/ 31750 w 211641"/>
                <a:gd name="connsiteY6" fmla="*/ 3337417 h 4824000"/>
                <a:gd name="connsiteX7" fmla="*/ 38100 w 211641"/>
                <a:gd name="connsiteY7" fmla="*/ 2616692 h 4824000"/>
                <a:gd name="connsiteX8" fmla="*/ 20638 w 211641"/>
                <a:gd name="connsiteY8" fmla="*/ 1853898 h 4824000"/>
                <a:gd name="connsiteX9" fmla="*/ 23019 w 211641"/>
                <a:gd name="connsiteY9" fmla="*/ 1094280 h 4824000"/>
                <a:gd name="connsiteX10" fmla="*/ 6350 w 211641"/>
                <a:gd name="connsiteY10" fmla="*/ 349742 h 4824000"/>
                <a:gd name="connsiteX11" fmla="*/ 49028 w 211641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5697 w 228310"/>
                <a:gd name="connsiteY0" fmla="*/ 0 h 4824000"/>
                <a:gd name="connsiteX1" fmla="*/ 228310 w 228310"/>
                <a:gd name="connsiteY1" fmla="*/ 0 h 4824000"/>
                <a:gd name="connsiteX2" fmla="*/ 228310 w 228310"/>
                <a:gd name="connsiteY2" fmla="*/ 4824000 h 4824000"/>
                <a:gd name="connsiteX3" fmla="*/ 65697 w 228310"/>
                <a:gd name="connsiteY3" fmla="*/ 4824000 h 4824000"/>
                <a:gd name="connsiteX4" fmla="*/ 48419 w 228310"/>
                <a:gd name="connsiteY4" fmla="*/ 4286742 h 4824000"/>
                <a:gd name="connsiteX5" fmla="*/ 0 w 228310"/>
                <a:gd name="connsiteY5" fmla="*/ 3702543 h 4824000"/>
                <a:gd name="connsiteX6" fmla="*/ 48419 w 228310"/>
                <a:gd name="connsiteY6" fmla="*/ 3337417 h 4824000"/>
                <a:gd name="connsiteX7" fmla="*/ 54769 w 228310"/>
                <a:gd name="connsiteY7" fmla="*/ 2616692 h 4824000"/>
                <a:gd name="connsiteX8" fmla="*/ 37307 w 228310"/>
                <a:gd name="connsiteY8" fmla="*/ 1853898 h 4824000"/>
                <a:gd name="connsiteX9" fmla="*/ 39688 w 228310"/>
                <a:gd name="connsiteY9" fmla="*/ 1094280 h 4824000"/>
                <a:gd name="connsiteX10" fmla="*/ 23019 w 228310"/>
                <a:gd name="connsiteY10" fmla="*/ 349742 h 4824000"/>
                <a:gd name="connsiteX11" fmla="*/ 65697 w 228310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741 w 232354"/>
                <a:gd name="connsiteY0" fmla="*/ 0 h 4824000"/>
                <a:gd name="connsiteX1" fmla="*/ 232354 w 232354"/>
                <a:gd name="connsiteY1" fmla="*/ 0 h 4824000"/>
                <a:gd name="connsiteX2" fmla="*/ 232354 w 232354"/>
                <a:gd name="connsiteY2" fmla="*/ 4824000 h 4824000"/>
                <a:gd name="connsiteX3" fmla="*/ 69741 w 232354"/>
                <a:gd name="connsiteY3" fmla="*/ 4824000 h 4824000"/>
                <a:gd name="connsiteX4" fmla="*/ 75 w 232354"/>
                <a:gd name="connsiteY4" fmla="*/ 4281979 h 4824000"/>
                <a:gd name="connsiteX5" fmla="*/ 4044 w 232354"/>
                <a:gd name="connsiteY5" fmla="*/ 3702543 h 4824000"/>
                <a:gd name="connsiteX6" fmla="*/ 52463 w 232354"/>
                <a:gd name="connsiteY6" fmla="*/ 3337417 h 4824000"/>
                <a:gd name="connsiteX7" fmla="*/ 58813 w 232354"/>
                <a:gd name="connsiteY7" fmla="*/ 2616692 h 4824000"/>
                <a:gd name="connsiteX8" fmla="*/ 41351 w 232354"/>
                <a:gd name="connsiteY8" fmla="*/ 1853898 h 4824000"/>
                <a:gd name="connsiteX9" fmla="*/ 43732 w 232354"/>
                <a:gd name="connsiteY9" fmla="*/ 1094280 h 4824000"/>
                <a:gd name="connsiteX10" fmla="*/ 27063 w 232354"/>
                <a:gd name="connsiteY10" fmla="*/ 349742 h 4824000"/>
                <a:gd name="connsiteX11" fmla="*/ 69741 w 232354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2279 w 232279"/>
                <a:gd name="connsiteY2" fmla="*/ 4824000 h 4824000"/>
                <a:gd name="connsiteX3" fmla="*/ 69666 w 232279"/>
                <a:gd name="connsiteY3" fmla="*/ 4824000 h 4824000"/>
                <a:gd name="connsiteX4" fmla="*/ 0 w 232279"/>
                <a:gd name="connsiteY4" fmla="*/ 4281979 h 4824000"/>
                <a:gd name="connsiteX5" fmla="*/ 3969 w 232279"/>
                <a:gd name="connsiteY5" fmla="*/ 3702543 h 4824000"/>
                <a:gd name="connsiteX6" fmla="*/ 52388 w 232279"/>
                <a:gd name="connsiteY6" fmla="*/ 3337417 h 4824000"/>
                <a:gd name="connsiteX7" fmla="*/ 58738 w 232279"/>
                <a:gd name="connsiteY7" fmla="*/ 2616692 h 4824000"/>
                <a:gd name="connsiteX8" fmla="*/ 41276 w 232279"/>
                <a:gd name="connsiteY8" fmla="*/ 1853898 h 4824000"/>
                <a:gd name="connsiteX9" fmla="*/ 43657 w 232279"/>
                <a:gd name="connsiteY9" fmla="*/ 1094280 h 4824000"/>
                <a:gd name="connsiteX10" fmla="*/ 26988 w 232279"/>
                <a:gd name="connsiteY10" fmla="*/ 349742 h 4824000"/>
                <a:gd name="connsiteX11" fmla="*/ 69666 w 232279"/>
                <a:gd name="connsiteY11" fmla="*/ 0 h 4824000"/>
                <a:gd name="connsiteX0" fmla="*/ 69666 w 232279"/>
                <a:gd name="connsiteY0" fmla="*/ 0 h 4824000"/>
                <a:gd name="connsiteX1" fmla="*/ 232279 w 232279"/>
                <a:gd name="connsiteY1" fmla="*/ 0 h 4824000"/>
                <a:gd name="connsiteX2" fmla="*/ 230983 w 232279"/>
                <a:gd name="connsiteY2" fmla="*/ 1567355 h 4824000"/>
                <a:gd name="connsiteX3" fmla="*/ 232279 w 232279"/>
                <a:gd name="connsiteY3" fmla="*/ 4824000 h 4824000"/>
                <a:gd name="connsiteX4" fmla="*/ 69666 w 232279"/>
                <a:gd name="connsiteY4" fmla="*/ 4824000 h 4824000"/>
                <a:gd name="connsiteX5" fmla="*/ 0 w 232279"/>
                <a:gd name="connsiteY5" fmla="*/ 4281979 h 4824000"/>
                <a:gd name="connsiteX6" fmla="*/ 3969 w 232279"/>
                <a:gd name="connsiteY6" fmla="*/ 3702543 h 4824000"/>
                <a:gd name="connsiteX7" fmla="*/ 52388 w 232279"/>
                <a:gd name="connsiteY7" fmla="*/ 3337417 h 4824000"/>
                <a:gd name="connsiteX8" fmla="*/ 58738 w 232279"/>
                <a:gd name="connsiteY8" fmla="*/ 2616692 h 4824000"/>
                <a:gd name="connsiteX9" fmla="*/ 41276 w 232279"/>
                <a:gd name="connsiteY9" fmla="*/ 1853898 h 4824000"/>
                <a:gd name="connsiteX10" fmla="*/ 43657 w 232279"/>
                <a:gd name="connsiteY10" fmla="*/ 1094280 h 4824000"/>
                <a:gd name="connsiteX11" fmla="*/ 26988 w 232279"/>
                <a:gd name="connsiteY11" fmla="*/ 349742 h 4824000"/>
                <a:gd name="connsiteX12" fmla="*/ 69666 w 232279"/>
                <a:gd name="connsiteY12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32279 w 233364"/>
                <a:gd name="connsiteY4" fmla="*/ 4824000 h 4824000"/>
                <a:gd name="connsiteX5" fmla="*/ 69666 w 233364"/>
                <a:gd name="connsiteY5" fmla="*/ 4824000 h 4824000"/>
                <a:gd name="connsiteX6" fmla="*/ 0 w 233364"/>
                <a:gd name="connsiteY6" fmla="*/ 4281979 h 4824000"/>
                <a:gd name="connsiteX7" fmla="*/ 3969 w 233364"/>
                <a:gd name="connsiteY7" fmla="*/ 3702543 h 4824000"/>
                <a:gd name="connsiteX8" fmla="*/ 52388 w 233364"/>
                <a:gd name="connsiteY8" fmla="*/ 3337417 h 4824000"/>
                <a:gd name="connsiteX9" fmla="*/ 58738 w 233364"/>
                <a:gd name="connsiteY9" fmla="*/ 2616692 h 4824000"/>
                <a:gd name="connsiteX10" fmla="*/ 41276 w 233364"/>
                <a:gd name="connsiteY10" fmla="*/ 1853898 h 4824000"/>
                <a:gd name="connsiteX11" fmla="*/ 43657 w 233364"/>
                <a:gd name="connsiteY11" fmla="*/ 1094280 h 4824000"/>
                <a:gd name="connsiteX12" fmla="*/ 26988 w 233364"/>
                <a:gd name="connsiteY12" fmla="*/ 349742 h 4824000"/>
                <a:gd name="connsiteX13" fmla="*/ 69666 w 233364"/>
                <a:gd name="connsiteY13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32279 w 233364"/>
                <a:gd name="connsiteY5" fmla="*/ 4824000 h 4824000"/>
                <a:gd name="connsiteX6" fmla="*/ 69666 w 233364"/>
                <a:gd name="connsiteY6" fmla="*/ 4824000 h 4824000"/>
                <a:gd name="connsiteX7" fmla="*/ 0 w 233364"/>
                <a:gd name="connsiteY7" fmla="*/ 4281979 h 4824000"/>
                <a:gd name="connsiteX8" fmla="*/ 3969 w 233364"/>
                <a:gd name="connsiteY8" fmla="*/ 3702543 h 4824000"/>
                <a:gd name="connsiteX9" fmla="*/ 52388 w 233364"/>
                <a:gd name="connsiteY9" fmla="*/ 3337417 h 4824000"/>
                <a:gd name="connsiteX10" fmla="*/ 58738 w 233364"/>
                <a:gd name="connsiteY10" fmla="*/ 2616692 h 4824000"/>
                <a:gd name="connsiteX11" fmla="*/ 41276 w 233364"/>
                <a:gd name="connsiteY11" fmla="*/ 1853898 h 4824000"/>
                <a:gd name="connsiteX12" fmla="*/ 43657 w 233364"/>
                <a:gd name="connsiteY12" fmla="*/ 1094280 h 4824000"/>
                <a:gd name="connsiteX13" fmla="*/ 26988 w 233364"/>
                <a:gd name="connsiteY13" fmla="*/ 349742 h 4824000"/>
                <a:gd name="connsiteX14" fmla="*/ 69666 w 233364"/>
                <a:gd name="connsiteY14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32279 w 233364"/>
                <a:gd name="connsiteY6" fmla="*/ 4824000 h 4824000"/>
                <a:gd name="connsiteX7" fmla="*/ 69666 w 233364"/>
                <a:gd name="connsiteY7" fmla="*/ 4824000 h 4824000"/>
                <a:gd name="connsiteX8" fmla="*/ 0 w 233364"/>
                <a:gd name="connsiteY8" fmla="*/ 4281979 h 4824000"/>
                <a:gd name="connsiteX9" fmla="*/ 3969 w 233364"/>
                <a:gd name="connsiteY9" fmla="*/ 3702543 h 4824000"/>
                <a:gd name="connsiteX10" fmla="*/ 52388 w 233364"/>
                <a:gd name="connsiteY10" fmla="*/ 3337417 h 4824000"/>
                <a:gd name="connsiteX11" fmla="*/ 58738 w 233364"/>
                <a:gd name="connsiteY11" fmla="*/ 2616692 h 4824000"/>
                <a:gd name="connsiteX12" fmla="*/ 41276 w 233364"/>
                <a:gd name="connsiteY12" fmla="*/ 1853898 h 4824000"/>
                <a:gd name="connsiteX13" fmla="*/ 43657 w 233364"/>
                <a:gd name="connsiteY13" fmla="*/ 1094280 h 4824000"/>
                <a:gd name="connsiteX14" fmla="*/ 26988 w 233364"/>
                <a:gd name="connsiteY14" fmla="*/ 349742 h 4824000"/>
                <a:gd name="connsiteX15" fmla="*/ 69666 w 233364"/>
                <a:gd name="connsiteY15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32279 w 233364"/>
                <a:gd name="connsiteY7" fmla="*/ 4824000 h 4824000"/>
                <a:gd name="connsiteX8" fmla="*/ 69666 w 233364"/>
                <a:gd name="connsiteY8" fmla="*/ 4824000 h 4824000"/>
                <a:gd name="connsiteX9" fmla="*/ 0 w 233364"/>
                <a:gd name="connsiteY9" fmla="*/ 4281979 h 4824000"/>
                <a:gd name="connsiteX10" fmla="*/ 3969 w 233364"/>
                <a:gd name="connsiteY10" fmla="*/ 3702543 h 4824000"/>
                <a:gd name="connsiteX11" fmla="*/ 52388 w 233364"/>
                <a:gd name="connsiteY11" fmla="*/ 3337417 h 4824000"/>
                <a:gd name="connsiteX12" fmla="*/ 58738 w 233364"/>
                <a:gd name="connsiteY12" fmla="*/ 2616692 h 4824000"/>
                <a:gd name="connsiteX13" fmla="*/ 41276 w 233364"/>
                <a:gd name="connsiteY13" fmla="*/ 1853898 h 4824000"/>
                <a:gd name="connsiteX14" fmla="*/ 43657 w 233364"/>
                <a:gd name="connsiteY14" fmla="*/ 1094280 h 4824000"/>
                <a:gd name="connsiteX15" fmla="*/ 26988 w 233364"/>
                <a:gd name="connsiteY15" fmla="*/ 349742 h 4824000"/>
                <a:gd name="connsiteX16" fmla="*/ 69666 w 233364"/>
                <a:gd name="connsiteY16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32279 w 233364"/>
                <a:gd name="connsiteY8" fmla="*/ 4824000 h 4824000"/>
                <a:gd name="connsiteX9" fmla="*/ 69666 w 233364"/>
                <a:gd name="connsiteY9" fmla="*/ 4824000 h 4824000"/>
                <a:gd name="connsiteX10" fmla="*/ 0 w 233364"/>
                <a:gd name="connsiteY10" fmla="*/ 4281979 h 4824000"/>
                <a:gd name="connsiteX11" fmla="*/ 3969 w 233364"/>
                <a:gd name="connsiteY11" fmla="*/ 3702543 h 4824000"/>
                <a:gd name="connsiteX12" fmla="*/ 52388 w 233364"/>
                <a:gd name="connsiteY12" fmla="*/ 3337417 h 4824000"/>
                <a:gd name="connsiteX13" fmla="*/ 58738 w 233364"/>
                <a:gd name="connsiteY13" fmla="*/ 2616692 h 4824000"/>
                <a:gd name="connsiteX14" fmla="*/ 41276 w 233364"/>
                <a:gd name="connsiteY14" fmla="*/ 1853898 h 4824000"/>
                <a:gd name="connsiteX15" fmla="*/ 43657 w 233364"/>
                <a:gd name="connsiteY15" fmla="*/ 1094280 h 4824000"/>
                <a:gd name="connsiteX16" fmla="*/ 26988 w 233364"/>
                <a:gd name="connsiteY16" fmla="*/ 349742 h 4824000"/>
                <a:gd name="connsiteX17" fmla="*/ 69666 w 233364"/>
                <a:gd name="connsiteY17" fmla="*/ 0 h 4824000"/>
                <a:gd name="connsiteX0" fmla="*/ 69666 w 233364"/>
                <a:gd name="connsiteY0" fmla="*/ 0 h 4824000"/>
                <a:gd name="connsiteX1" fmla="*/ 232279 w 233364"/>
                <a:gd name="connsiteY1" fmla="*/ 0 h 4824000"/>
                <a:gd name="connsiteX2" fmla="*/ 233364 w 233364"/>
                <a:gd name="connsiteY2" fmla="*/ 1148255 h 4824000"/>
                <a:gd name="connsiteX3" fmla="*/ 230983 w 233364"/>
                <a:gd name="connsiteY3" fmla="*/ 1567355 h 4824000"/>
                <a:gd name="connsiteX4" fmla="*/ 228601 w 233364"/>
                <a:gd name="connsiteY4" fmla="*/ 1972167 h 4824000"/>
                <a:gd name="connsiteX5" fmla="*/ 228601 w 233364"/>
                <a:gd name="connsiteY5" fmla="*/ 2415080 h 4824000"/>
                <a:gd name="connsiteX6" fmla="*/ 226219 w 233364"/>
                <a:gd name="connsiteY6" fmla="*/ 2824655 h 4824000"/>
                <a:gd name="connsiteX7" fmla="*/ 226219 w 233364"/>
                <a:gd name="connsiteY7" fmla="*/ 3241373 h 4824000"/>
                <a:gd name="connsiteX8" fmla="*/ 226219 w 233364"/>
                <a:gd name="connsiteY8" fmla="*/ 3689048 h 4824000"/>
                <a:gd name="connsiteX9" fmla="*/ 232279 w 233364"/>
                <a:gd name="connsiteY9" fmla="*/ 4824000 h 4824000"/>
                <a:gd name="connsiteX10" fmla="*/ 69666 w 233364"/>
                <a:gd name="connsiteY10" fmla="*/ 4824000 h 4824000"/>
                <a:gd name="connsiteX11" fmla="*/ 0 w 233364"/>
                <a:gd name="connsiteY11" fmla="*/ 4281979 h 4824000"/>
                <a:gd name="connsiteX12" fmla="*/ 3969 w 233364"/>
                <a:gd name="connsiteY12" fmla="*/ 3702543 h 4824000"/>
                <a:gd name="connsiteX13" fmla="*/ 52388 w 233364"/>
                <a:gd name="connsiteY13" fmla="*/ 3337417 h 4824000"/>
                <a:gd name="connsiteX14" fmla="*/ 58738 w 233364"/>
                <a:gd name="connsiteY14" fmla="*/ 2616692 h 4824000"/>
                <a:gd name="connsiteX15" fmla="*/ 41276 w 233364"/>
                <a:gd name="connsiteY15" fmla="*/ 1853898 h 4824000"/>
                <a:gd name="connsiteX16" fmla="*/ 43657 w 233364"/>
                <a:gd name="connsiteY16" fmla="*/ 1094280 h 4824000"/>
                <a:gd name="connsiteX17" fmla="*/ 26988 w 233364"/>
                <a:gd name="connsiteY17" fmla="*/ 349742 h 4824000"/>
                <a:gd name="connsiteX18" fmla="*/ 69666 w 233364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45271"/>
                <a:gd name="connsiteY0" fmla="*/ 0 h 4824000"/>
                <a:gd name="connsiteX1" fmla="*/ 232279 w 245271"/>
                <a:gd name="connsiteY1" fmla="*/ 0 h 4824000"/>
                <a:gd name="connsiteX2" fmla="*/ 245271 w 245271"/>
                <a:gd name="connsiteY2" fmla="*/ 1150636 h 4824000"/>
                <a:gd name="connsiteX3" fmla="*/ 230983 w 245271"/>
                <a:gd name="connsiteY3" fmla="*/ 1567355 h 4824000"/>
                <a:gd name="connsiteX4" fmla="*/ 228601 w 245271"/>
                <a:gd name="connsiteY4" fmla="*/ 1972167 h 4824000"/>
                <a:gd name="connsiteX5" fmla="*/ 228601 w 245271"/>
                <a:gd name="connsiteY5" fmla="*/ 2415080 h 4824000"/>
                <a:gd name="connsiteX6" fmla="*/ 226219 w 245271"/>
                <a:gd name="connsiteY6" fmla="*/ 2824655 h 4824000"/>
                <a:gd name="connsiteX7" fmla="*/ 226219 w 245271"/>
                <a:gd name="connsiteY7" fmla="*/ 3241373 h 4824000"/>
                <a:gd name="connsiteX8" fmla="*/ 226219 w 245271"/>
                <a:gd name="connsiteY8" fmla="*/ 3689048 h 4824000"/>
                <a:gd name="connsiteX9" fmla="*/ 232279 w 245271"/>
                <a:gd name="connsiteY9" fmla="*/ 4824000 h 4824000"/>
                <a:gd name="connsiteX10" fmla="*/ 69666 w 245271"/>
                <a:gd name="connsiteY10" fmla="*/ 4824000 h 4824000"/>
                <a:gd name="connsiteX11" fmla="*/ 0 w 245271"/>
                <a:gd name="connsiteY11" fmla="*/ 4281979 h 4824000"/>
                <a:gd name="connsiteX12" fmla="*/ 3969 w 245271"/>
                <a:gd name="connsiteY12" fmla="*/ 3702543 h 4824000"/>
                <a:gd name="connsiteX13" fmla="*/ 52388 w 245271"/>
                <a:gd name="connsiteY13" fmla="*/ 3337417 h 4824000"/>
                <a:gd name="connsiteX14" fmla="*/ 58738 w 245271"/>
                <a:gd name="connsiteY14" fmla="*/ 2616692 h 4824000"/>
                <a:gd name="connsiteX15" fmla="*/ 41276 w 245271"/>
                <a:gd name="connsiteY15" fmla="*/ 1853898 h 4824000"/>
                <a:gd name="connsiteX16" fmla="*/ 43657 w 245271"/>
                <a:gd name="connsiteY16" fmla="*/ 1094280 h 4824000"/>
                <a:gd name="connsiteX17" fmla="*/ 26988 w 245271"/>
                <a:gd name="connsiteY17" fmla="*/ 349742 h 4824000"/>
                <a:gd name="connsiteX18" fmla="*/ 69666 w 245271"/>
                <a:gd name="connsiteY18" fmla="*/ 0 h 4824000"/>
                <a:gd name="connsiteX0" fmla="*/ 69666 w 254803"/>
                <a:gd name="connsiteY0" fmla="*/ 0 h 4824000"/>
                <a:gd name="connsiteX1" fmla="*/ 232279 w 254803"/>
                <a:gd name="connsiteY1" fmla="*/ 0 h 4824000"/>
                <a:gd name="connsiteX2" fmla="*/ 245271 w 254803"/>
                <a:gd name="connsiteY2" fmla="*/ 1150636 h 4824000"/>
                <a:gd name="connsiteX3" fmla="*/ 254796 w 254803"/>
                <a:gd name="connsiteY3" fmla="*/ 1567355 h 4824000"/>
                <a:gd name="connsiteX4" fmla="*/ 228601 w 254803"/>
                <a:gd name="connsiteY4" fmla="*/ 1972167 h 4824000"/>
                <a:gd name="connsiteX5" fmla="*/ 228601 w 254803"/>
                <a:gd name="connsiteY5" fmla="*/ 2415080 h 4824000"/>
                <a:gd name="connsiteX6" fmla="*/ 226219 w 254803"/>
                <a:gd name="connsiteY6" fmla="*/ 2824655 h 4824000"/>
                <a:gd name="connsiteX7" fmla="*/ 226219 w 254803"/>
                <a:gd name="connsiteY7" fmla="*/ 3241373 h 4824000"/>
                <a:gd name="connsiteX8" fmla="*/ 226219 w 254803"/>
                <a:gd name="connsiteY8" fmla="*/ 3689048 h 4824000"/>
                <a:gd name="connsiteX9" fmla="*/ 232279 w 254803"/>
                <a:gd name="connsiteY9" fmla="*/ 4824000 h 4824000"/>
                <a:gd name="connsiteX10" fmla="*/ 69666 w 254803"/>
                <a:gd name="connsiteY10" fmla="*/ 4824000 h 4824000"/>
                <a:gd name="connsiteX11" fmla="*/ 0 w 254803"/>
                <a:gd name="connsiteY11" fmla="*/ 4281979 h 4824000"/>
                <a:gd name="connsiteX12" fmla="*/ 3969 w 254803"/>
                <a:gd name="connsiteY12" fmla="*/ 3702543 h 4824000"/>
                <a:gd name="connsiteX13" fmla="*/ 52388 w 254803"/>
                <a:gd name="connsiteY13" fmla="*/ 3337417 h 4824000"/>
                <a:gd name="connsiteX14" fmla="*/ 58738 w 254803"/>
                <a:gd name="connsiteY14" fmla="*/ 2616692 h 4824000"/>
                <a:gd name="connsiteX15" fmla="*/ 41276 w 254803"/>
                <a:gd name="connsiteY15" fmla="*/ 1853898 h 4824000"/>
                <a:gd name="connsiteX16" fmla="*/ 43657 w 254803"/>
                <a:gd name="connsiteY16" fmla="*/ 1094280 h 4824000"/>
                <a:gd name="connsiteX17" fmla="*/ 26988 w 254803"/>
                <a:gd name="connsiteY17" fmla="*/ 349742 h 4824000"/>
                <a:gd name="connsiteX18" fmla="*/ 69666 w 254803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28601 w 254796"/>
                <a:gd name="connsiteY4" fmla="*/ 1972167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28601 w 254796"/>
                <a:gd name="connsiteY5" fmla="*/ 2415080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26219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26219 w 254796"/>
                <a:gd name="connsiteY7" fmla="*/ 3241373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  <a:gd name="connsiteX0" fmla="*/ 69666 w 254796"/>
                <a:gd name="connsiteY0" fmla="*/ 0 h 4824000"/>
                <a:gd name="connsiteX1" fmla="*/ 232279 w 254796"/>
                <a:gd name="connsiteY1" fmla="*/ 0 h 4824000"/>
                <a:gd name="connsiteX2" fmla="*/ 245271 w 254796"/>
                <a:gd name="connsiteY2" fmla="*/ 1150636 h 4824000"/>
                <a:gd name="connsiteX3" fmla="*/ 254796 w 254796"/>
                <a:gd name="connsiteY3" fmla="*/ 1567355 h 4824000"/>
                <a:gd name="connsiteX4" fmla="*/ 252413 w 254796"/>
                <a:gd name="connsiteY4" fmla="*/ 1976929 h 4824000"/>
                <a:gd name="connsiteX5" fmla="*/ 247651 w 254796"/>
                <a:gd name="connsiteY5" fmla="*/ 2400793 h 4824000"/>
                <a:gd name="connsiteX6" fmla="*/ 250032 w 254796"/>
                <a:gd name="connsiteY6" fmla="*/ 2824655 h 4824000"/>
                <a:gd name="connsiteX7" fmla="*/ 252413 w 254796"/>
                <a:gd name="connsiteY7" fmla="*/ 3248516 h 4824000"/>
                <a:gd name="connsiteX8" fmla="*/ 226219 w 254796"/>
                <a:gd name="connsiteY8" fmla="*/ 3689048 h 4824000"/>
                <a:gd name="connsiteX9" fmla="*/ 232279 w 254796"/>
                <a:gd name="connsiteY9" fmla="*/ 4824000 h 4824000"/>
                <a:gd name="connsiteX10" fmla="*/ 69666 w 254796"/>
                <a:gd name="connsiteY10" fmla="*/ 4824000 h 4824000"/>
                <a:gd name="connsiteX11" fmla="*/ 0 w 254796"/>
                <a:gd name="connsiteY11" fmla="*/ 4281979 h 4824000"/>
                <a:gd name="connsiteX12" fmla="*/ 3969 w 254796"/>
                <a:gd name="connsiteY12" fmla="*/ 3702543 h 4824000"/>
                <a:gd name="connsiteX13" fmla="*/ 52388 w 254796"/>
                <a:gd name="connsiteY13" fmla="*/ 3337417 h 4824000"/>
                <a:gd name="connsiteX14" fmla="*/ 58738 w 254796"/>
                <a:gd name="connsiteY14" fmla="*/ 2616692 h 4824000"/>
                <a:gd name="connsiteX15" fmla="*/ 41276 w 254796"/>
                <a:gd name="connsiteY15" fmla="*/ 1853898 h 4824000"/>
                <a:gd name="connsiteX16" fmla="*/ 43657 w 254796"/>
                <a:gd name="connsiteY16" fmla="*/ 1094280 h 4824000"/>
                <a:gd name="connsiteX17" fmla="*/ 26988 w 254796"/>
                <a:gd name="connsiteY17" fmla="*/ 349742 h 4824000"/>
                <a:gd name="connsiteX18" fmla="*/ 69666 w 254796"/>
                <a:gd name="connsiteY18" fmla="*/ 0 h 48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796" h="4824000">
                  <a:moveTo>
                    <a:pt x="69666" y="0"/>
                  </a:moveTo>
                  <a:lnTo>
                    <a:pt x="232279" y="0"/>
                  </a:lnTo>
                  <a:cubicBezTo>
                    <a:pt x="232641" y="382752"/>
                    <a:pt x="244909" y="767884"/>
                    <a:pt x="245271" y="1150636"/>
                  </a:cubicBezTo>
                  <a:cubicBezTo>
                    <a:pt x="192089" y="1364155"/>
                    <a:pt x="219872" y="1444324"/>
                    <a:pt x="254796" y="1567355"/>
                  </a:cubicBezTo>
                  <a:cubicBezTo>
                    <a:pt x="177008" y="1816592"/>
                    <a:pt x="213520" y="1889617"/>
                    <a:pt x="252413" y="1976929"/>
                  </a:cubicBezTo>
                  <a:cubicBezTo>
                    <a:pt x="151607" y="2225372"/>
                    <a:pt x="222250" y="2278556"/>
                    <a:pt x="247651" y="2400793"/>
                  </a:cubicBezTo>
                  <a:cubicBezTo>
                    <a:pt x="200026" y="2551605"/>
                    <a:pt x="190501" y="2678605"/>
                    <a:pt x="250032" y="2824655"/>
                  </a:cubicBezTo>
                  <a:cubicBezTo>
                    <a:pt x="168275" y="3075480"/>
                    <a:pt x="210345" y="3121516"/>
                    <a:pt x="252413" y="3248516"/>
                  </a:cubicBezTo>
                  <a:cubicBezTo>
                    <a:pt x="146051" y="3507279"/>
                    <a:pt x="234950" y="3542204"/>
                    <a:pt x="226219" y="3689048"/>
                  </a:cubicBezTo>
                  <a:lnTo>
                    <a:pt x="232279" y="4824000"/>
                  </a:lnTo>
                  <a:lnTo>
                    <a:pt x="69666" y="4824000"/>
                  </a:lnTo>
                  <a:cubicBezTo>
                    <a:pt x="39684" y="4734457"/>
                    <a:pt x="163746" y="4403007"/>
                    <a:pt x="0" y="4281979"/>
                  </a:cubicBezTo>
                  <a:cubicBezTo>
                    <a:pt x="55329" y="4153806"/>
                    <a:pt x="30163" y="3852826"/>
                    <a:pt x="3969" y="3702543"/>
                  </a:cubicBezTo>
                  <a:cubicBezTo>
                    <a:pt x="75406" y="3685610"/>
                    <a:pt x="76200" y="3391392"/>
                    <a:pt x="52388" y="3337417"/>
                  </a:cubicBezTo>
                  <a:cubicBezTo>
                    <a:pt x="78582" y="3312017"/>
                    <a:pt x="80433" y="2689717"/>
                    <a:pt x="58738" y="2616692"/>
                  </a:cubicBezTo>
                  <a:cubicBezTo>
                    <a:pt x="89430" y="2557690"/>
                    <a:pt x="86784" y="1951000"/>
                    <a:pt x="41276" y="1853898"/>
                  </a:cubicBezTo>
                  <a:cubicBezTo>
                    <a:pt x="84138" y="1886443"/>
                    <a:pt x="91283" y="1149842"/>
                    <a:pt x="43657" y="1094280"/>
                  </a:cubicBezTo>
                  <a:cubicBezTo>
                    <a:pt x="82552" y="1077875"/>
                    <a:pt x="92869" y="399484"/>
                    <a:pt x="26988" y="349742"/>
                  </a:cubicBezTo>
                  <a:cubicBezTo>
                    <a:pt x="97570" y="283168"/>
                    <a:pt x="60996" y="116581"/>
                    <a:pt x="69666" y="0"/>
                  </a:cubicBezTo>
                  <a:close/>
                </a:path>
              </a:pathLst>
            </a:custGeom>
            <a:solidFill>
              <a:srgbClr val="F0AB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69" name="Group 968">
              <a:extLst>
                <a:ext uri="{FF2B5EF4-FFF2-40B4-BE49-F238E27FC236}">
                  <a16:creationId xmlns:a16="http://schemas.microsoft.com/office/drawing/2014/main" id="{DDFF11A3-10DC-61EA-3C52-8191206C46A8}"/>
                </a:ext>
              </a:extLst>
            </p:cNvPr>
            <p:cNvGrpSpPr/>
            <p:nvPr/>
          </p:nvGrpSpPr>
          <p:grpSpPr>
            <a:xfrm rot="16200000">
              <a:off x="8591816" y="4270891"/>
              <a:ext cx="308533" cy="92593"/>
              <a:chOff x="12336650" y="5910684"/>
              <a:chExt cx="3190402" cy="499688"/>
            </a:xfrm>
          </p:grpSpPr>
          <p:sp>
            <p:nvSpPr>
              <p:cNvPr id="989" name="Graphic 6570">
                <a:extLst>
                  <a:ext uri="{FF2B5EF4-FFF2-40B4-BE49-F238E27FC236}">
                    <a16:creationId xmlns:a16="http://schemas.microsoft.com/office/drawing/2014/main" id="{9A2E3A7D-A105-E2A3-AF1C-1466B7099BBA}"/>
                  </a:ext>
                </a:extLst>
              </p:cNvPr>
              <p:cNvSpPr/>
              <p:nvPr/>
            </p:nvSpPr>
            <p:spPr>
              <a:xfrm>
                <a:off x="12336650" y="5910684"/>
                <a:ext cx="3190402" cy="499688"/>
              </a:xfrm>
              <a:custGeom>
                <a:avLst/>
                <a:gdLst>
                  <a:gd name="connsiteX0" fmla="*/ 31404 w 3190402"/>
                  <a:gd name="connsiteY0" fmla="*/ 207432 h 499688"/>
                  <a:gd name="connsiteX1" fmla="*/ 3150842 w 3190402"/>
                  <a:gd name="connsiteY1" fmla="*/ 212099 h 499688"/>
                  <a:gd name="connsiteX2" fmla="*/ 3181036 w 3190402"/>
                  <a:gd name="connsiteY2" fmla="*/ 123422 h 499688"/>
                  <a:gd name="connsiteX3" fmla="*/ 3181036 w 3190402"/>
                  <a:gd name="connsiteY3" fmla="*/ 123422 h 499688"/>
                  <a:gd name="connsiteX4" fmla="*/ 3103884 w 3190402"/>
                  <a:gd name="connsiteY4" fmla="*/ 101895 h 499688"/>
                  <a:gd name="connsiteX5" fmla="*/ 2440658 w 3190402"/>
                  <a:gd name="connsiteY5" fmla="*/ 278393 h 499688"/>
                  <a:gd name="connsiteX6" fmla="*/ 1988411 w 3190402"/>
                  <a:gd name="connsiteY6" fmla="*/ 121898 h 499688"/>
                  <a:gd name="connsiteX7" fmla="*/ 964664 w 3190402"/>
                  <a:gd name="connsiteY7" fmla="*/ 141329 h 499688"/>
                  <a:gd name="connsiteX8" fmla="*/ 81125 w 3190402"/>
                  <a:gd name="connsiteY8" fmla="*/ 113801 h 499688"/>
                  <a:gd name="connsiteX9" fmla="*/ 3591 w 3190402"/>
                  <a:gd name="connsiteY9" fmla="*/ 139709 h 499688"/>
                  <a:gd name="connsiteX10" fmla="*/ 3591 w 3190402"/>
                  <a:gd name="connsiteY10" fmla="*/ 139709 h 499688"/>
                  <a:gd name="connsiteX11" fmla="*/ 31404 w 3190402"/>
                  <a:gd name="connsiteY11" fmla="*/ 207432 h 4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0402" h="499688">
                    <a:moveTo>
                      <a:pt x="31404" y="207432"/>
                    </a:moveTo>
                    <a:cubicBezTo>
                      <a:pt x="281245" y="318589"/>
                      <a:pt x="1528353" y="802745"/>
                      <a:pt x="3150842" y="212099"/>
                    </a:cubicBezTo>
                    <a:cubicBezTo>
                      <a:pt x="3186846" y="198955"/>
                      <a:pt x="3201610" y="155807"/>
                      <a:pt x="3181036" y="123422"/>
                    </a:cubicBezTo>
                    <a:lnTo>
                      <a:pt x="3181036" y="123422"/>
                    </a:lnTo>
                    <a:cubicBezTo>
                      <a:pt x="3164558" y="97514"/>
                      <a:pt x="3131316" y="88274"/>
                      <a:pt x="3103884" y="101895"/>
                    </a:cubicBezTo>
                    <a:cubicBezTo>
                      <a:pt x="3005776" y="150663"/>
                      <a:pt x="2762412" y="255152"/>
                      <a:pt x="2440658" y="278393"/>
                    </a:cubicBezTo>
                    <a:cubicBezTo>
                      <a:pt x="2260540" y="291443"/>
                      <a:pt x="1988411" y="121898"/>
                      <a:pt x="1988411" y="121898"/>
                    </a:cubicBezTo>
                    <a:cubicBezTo>
                      <a:pt x="1988411" y="121898"/>
                      <a:pt x="1551118" y="-164900"/>
                      <a:pt x="964664" y="141329"/>
                    </a:cubicBezTo>
                    <a:cubicBezTo>
                      <a:pt x="552803" y="356403"/>
                      <a:pt x="208855" y="193049"/>
                      <a:pt x="81125" y="113801"/>
                    </a:cubicBezTo>
                    <a:cubicBezTo>
                      <a:pt x="52836" y="96275"/>
                      <a:pt x="15688" y="108658"/>
                      <a:pt x="3591" y="139709"/>
                    </a:cubicBezTo>
                    <a:lnTo>
                      <a:pt x="3591" y="139709"/>
                    </a:lnTo>
                    <a:cubicBezTo>
                      <a:pt x="-6600" y="166094"/>
                      <a:pt x="5592" y="195907"/>
                      <a:pt x="31404" y="207432"/>
                    </a:cubicBezTo>
                    <a:close/>
                  </a:path>
                </a:pathLst>
              </a:custGeom>
              <a:solidFill>
                <a:srgbClr val="7F134C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990" name="Oval 989">
                <a:extLst>
                  <a:ext uri="{FF2B5EF4-FFF2-40B4-BE49-F238E27FC236}">
                    <a16:creationId xmlns:a16="http://schemas.microsoft.com/office/drawing/2014/main" id="{A65F5554-2933-47F4-3483-63B33324905A}"/>
                  </a:ext>
                </a:extLst>
              </p:cNvPr>
              <p:cNvSpPr/>
              <p:nvPr/>
            </p:nvSpPr>
            <p:spPr>
              <a:xfrm>
                <a:off x="13511212" y="6008128"/>
                <a:ext cx="681038" cy="304800"/>
              </a:xfrm>
              <a:prstGeom prst="ellipse">
                <a:avLst/>
              </a:prstGeom>
              <a:solidFill>
                <a:srgbClr val="7F134C">
                  <a:alpha val="48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0" name="Graphic 6574">
              <a:extLst>
                <a:ext uri="{FF2B5EF4-FFF2-40B4-BE49-F238E27FC236}">
                  <a16:creationId xmlns:a16="http://schemas.microsoft.com/office/drawing/2014/main" id="{CF11293D-CE39-B7B4-CF7E-DEABDEBB0EBD}"/>
                </a:ext>
              </a:extLst>
            </p:cNvPr>
            <p:cNvSpPr/>
            <p:nvPr/>
          </p:nvSpPr>
          <p:spPr>
            <a:xfrm rot="16200000">
              <a:off x="8609212" y="4373393"/>
              <a:ext cx="194658" cy="169924"/>
            </a:xfrm>
            <a:custGeom>
              <a:avLst/>
              <a:gdLst>
                <a:gd name="connsiteX0" fmla="*/ 1401084 w 1464234"/>
                <a:gd name="connsiteY0" fmla="*/ 377666 h 1337550"/>
                <a:gd name="connsiteX1" fmla="*/ 1352221 w 1464234"/>
                <a:gd name="connsiteY1" fmla="*/ 348329 h 1337550"/>
                <a:gd name="connsiteX2" fmla="*/ 1374890 w 1464234"/>
                <a:gd name="connsiteY2" fmla="*/ 324231 h 1337550"/>
                <a:gd name="connsiteX3" fmla="*/ 1434707 w 1464234"/>
                <a:gd name="connsiteY3" fmla="*/ 245269 h 1337550"/>
                <a:gd name="connsiteX4" fmla="*/ 1392702 w 1464234"/>
                <a:gd name="connsiteY4" fmla="*/ 162306 h 1337550"/>
                <a:gd name="connsiteX5" fmla="*/ 1367080 w 1464234"/>
                <a:gd name="connsiteY5" fmla="*/ 239649 h 1337550"/>
                <a:gd name="connsiteX6" fmla="*/ 1308787 w 1464234"/>
                <a:gd name="connsiteY6" fmla="*/ 164021 h 1337550"/>
                <a:gd name="connsiteX7" fmla="*/ 1316883 w 1464234"/>
                <a:gd name="connsiteY7" fmla="*/ 118015 h 1337550"/>
                <a:gd name="connsiteX8" fmla="*/ 1298500 w 1464234"/>
                <a:gd name="connsiteY8" fmla="*/ 78295 h 1337550"/>
                <a:gd name="connsiteX9" fmla="*/ 1253447 w 1464234"/>
                <a:gd name="connsiteY9" fmla="*/ 114586 h 1337550"/>
                <a:gd name="connsiteX10" fmla="*/ 1265639 w 1464234"/>
                <a:gd name="connsiteY10" fmla="*/ 180689 h 1337550"/>
                <a:gd name="connsiteX11" fmla="*/ 1244588 w 1464234"/>
                <a:gd name="connsiteY11" fmla="*/ 239554 h 1337550"/>
                <a:gd name="connsiteX12" fmla="*/ 1228777 w 1464234"/>
                <a:gd name="connsiteY12" fmla="*/ 145733 h 1337550"/>
                <a:gd name="connsiteX13" fmla="*/ 1203631 w 1464234"/>
                <a:gd name="connsiteY13" fmla="*/ 55436 h 1337550"/>
                <a:gd name="connsiteX14" fmla="*/ 1182104 w 1464234"/>
                <a:gd name="connsiteY14" fmla="*/ 49054 h 1337550"/>
                <a:gd name="connsiteX15" fmla="*/ 1176961 w 1464234"/>
                <a:gd name="connsiteY15" fmla="*/ 95726 h 1337550"/>
                <a:gd name="connsiteX16" fmla="*/ 1190677 w 1464234"/>
                <a:gd name="connsiteY16" fmla="*/ 202787 h 1337550"/>
                <a:gd name="connsiteX17" fmla="*/ 1145719 w 1464234"/>
                <a:gd name="connsiteY17" fmla="*/ 195834 h 1337550"/>
                <a:gd name="connsiteX18" fmla="*/ 1134289 w 1464234"/>
                <a:gd name="connsiteY18" fmla="*/ 144590 h 1337550"/>
                <a:gd name="connsiteX19" fmla="*/ 1114763 w 1464234"/>
                <a:gd name="connsiteY19" fmla="*/ 96964 h 1337550"/>
                <a:gd name="connsiteX20" fmla="*/ 1096856 w 1464234"/>
                <a:gd name="connsiteY20" fmla="*/ 93631 h 1337550"/>
                <a:gd name="connsiteX21" fmla="*/ 1087235 w 1464234"/>
                <a:gd name="connsiteY21" fmla="*/ 116777 h 1337550"/>
                <a:gd name="connsiteX22" fmla="*/ 1085616 w 1464234"/>
                <a:gd name="connsiteY22" fmla="*/ 171736 h 1337550"/>
                <a:gd name="connsiteX23" fmla="*/ 1073138 w 1464234"/>
                <a:gd name="connsiteY23" fmla="*/ 197644 h 1337550"/>
                <a:gd name="connsiteX24" fmla="*/ 1050469 w 1464234"/>
                <a:gd name="connsiteY24" fmla="*/ 175070 h 1337550"/>
                <a:gd name="connsiteX25" fmla="*/ 1054660 w 1464234"/>
                <a:gd name="connsiteY25" fmla="*/ 112967 h 1337550"/>
                <a:gd name="connsiteX26" fmla="*/ 1074186 w 1464234"/>
                <a:gd name="connsiteY26" fmla="*/ 54102 h 1337550"/>
                <a:gd name="connsiteX27" fmla="*/ 1035229 w 1464234"/>
                <a:gd name="connsiteY27" fmla="*/ 19431 h 1337550"/>
                <a:gd name="connsiteX28" fmla="*/ 1016179 w 1464234"/>
                <a:gd name="connsiteY28" fmla="*/ 181166 h 1337550"/>
                <a:gd name="connsiteX29" fmla="*/ 981127 w 1464234"/>
                <a:gd name="connsiteY29" fmla="*/ 160401 h 1337550"/>
                <a:gd name="connsiteX30" fmla="*/ 989414 w 1464234"/>
                <a:gd name="connsiteY30" fmla="*/ 113633 h 1337550"/>
                <a:gd name="connsiteX31" fmla="*/ 992652 w 1464234"/>
                <a:gd name="connsiteY31" fmla="*/ 49054 h 1337550"/>
                <a:gd name="connsiteX32" fmla="*/ 948170 w 1464234"/>
                <a:gd name="connsiteY32" fmla="*/ 5524 h 1337550"/>
                <a:gd name="connsiteX33" fmla="*/ 926739 w 1464234"/>
                <a:gd name="connsiteY33" fmla="*/ 10478 h 1337550"/>
                <a:gd name="connsiteX34" fmla="*/ 920453 w 1464234"/>
                <a:gd name="connsiteY34" fmla="*/ 27813 h 1337550"/>
                <a:gd name="connsiteX35" fmla="*/ 944456 w 1464234"/>
                <a:gd name="connsiteY35" fmla="*/ 171641 h 1337550"/>
                <a:gd name="connsiteX36" fmla="*/ 910451 w 1464234"/>
                <a:gd name="connsiteY36" fmla="*/ 165449 h 1337550"/>
                <a:gd name="connsiteX37" fmla="*/ 899498 w 1464234"/>
                <a:gd name="connsiteY37" fmla="*/ 126778 h 1337550"/>
                <a:gd name="connsiteX38" fmla="*/ 861588 w 1464234"/>
                <a:gd name="connsiteY38" fmla="*/ 72676 h 1337550"/>
                <a:gd name="connsiteX39" fmla="*/ 855683 w 1464234"/>
                <a:gd name="connsiteY39" fmla="*/ 121730 h 1337550"/>
                <a:gd name="connsiteX40" fmla="*/ 863303 w 1464234"/>
                <a:gd name="connsiteY40" fmla="*/ 173546 h 1337550"/>
                <a:gd name="connsiteX41" fmla="*/ 813963 w 1464234"/>
                <a:gd name="connsiteY41" fmla="*/ 101156 h 1337550"/>
                <a:gd name="connsiteX42" fmla="*/ 832918 w 1464234"/>
                <a:gd name="connsiteY42" fmla="*/ 40100 h 1337550"/>
                <a:gd name="connsiteX43" fmla="*/ 794342 w 1464234"/>
                <a:gd name="connsiteY43" fmla="*/ 6382 h 1337550"/>
                <a:gd name="connsiteX44" fmla="*/ 782340 w 1464234"/>
                <a:gd name="connsiteY44" fmla="*/ 32385 h 1337550"/>
                <a:gd name="connsiteX45" fmla="*/ 784531 w 1464234"/>
                <a:gd name="connsiteY45" fmla="*/ 151257 h 1337550"/>
                <a:gd name="connsiteX46" fmla="*/ 748812 w 1464234"/>
                <a:gd name="connsiteY46" fmla="*/ 136112 h 1337550"/>
                <a:gd name="connsiteX47" fmla="*/ 734144 w 1464234"/>
                <a:gd name="connsiteY47" fmla="*/ 97155 h 1337550"/>
                <a:gd name="connsiteX48" fmla="*/ 661277 w 1464234"/>
                <a:gd name="connsiteY48" fmla="*/ 33147 h 1337550"/>
                <a:gd name="connsiteX49" fmla="*/ 652419 w 1464234"/>
                <a:gd name="connsiteY49" fmla="*/ 36957 h 1337550"/>
                <a:gd name="connsiteX50" fmla="*/ 649276 w 1464234"/>
                <a:gd name="connsiteY50" fmla="*/ 43720 h 1337550"/>
                <a:gd name="connsiteX51" fmla="*/ 690329 w 1464234"/>
                <a:gd name="connsiteY51" fmla="*/ 105156 h 1337550"/>
                <a:gd name="connsiteX52" fmla="*/ 718427 w 1464234"/>
                <a:gd name="connsiteY52" fmla="*/ 170117 h 1337550"/>
                <a:gd name="connsiteX53" fmla="*/ 661373 w 1464234"/>
                <a:gd name="connsiteY53" fmla="*/ 176975 h 1337550"/>
                <a:gd name="connsiteX54" fmla="*/ 610700 w 1464234"/>
                <a:gd name="connsiteY54" fmla="*/ 76486 h 1337550"/>
                <a:gd name="connsiteX55" fmla="*/ 618701 w 1464234"/>
                <a:gd name="connsiteY55" fmla="*/ 32290 h 1337550"/>
                <a:gd name="connsiteX56" fmla="*/ 593650 w 1464234"/>
                <a:gd name="connsiteY56" fmla="*/ 0 h 1337550"/>
                <a:gd name="connsiteX57" fmla="*/ 573171 w 1464234"/>
                <a:gd name="connsiteY57" fmla="*/ 157067 h 1337550"/>
                <a:gd name="connsiteX58" fmla="*/ 525737 w 1464234"/>
                <a:gd name="connsiteY58" fmla="*/ 134969 h 1337550"/>
                <a:gd name="connsiteX59" fmla="*/ 516974 w 1464234"/>
                <a:gd name="connsiteY59" fmla="*/ 77534 h 1337550"/>
                <a:gd name="connsiteX60" fmla="*/ 495066 w 1464234"/>
                <a:gd name="connsiteY60" fmla="*/ 25337 h 1337550"/>
                <a:gd name="connsiteX61" fmla="*/ 474016 w 1464234"/>
                <a:gd name="connsiteY61" fmla="*/ 71152 h 1337550"/>
                <a:gd name="connsiteX62" fmla="*/ 489446 w 1464234"/>
                <a:gd name="connsiteY62" fmla="*/ 123444 h 1337550"/>
                <a:gd name="connsiteX63" fmla="*/ 484112 w 1464234"/>
                <a:gd name="connsiteY63" fmla="*/ 144113 h 1337550"/>
                <a:gd name="connsiteX64" fmla="*/ 474873 w 1464234"/>
                <a:gd name="connsiteY64" fmla="*/ 145161 h 1337550"/>
                <a:gd name="connsiteX65" fmla="*/ 440774 w 1464234"/>
                <a:gd name="connsiteY65" fmla="*/ 100108 h 1337550"/>
                <a:gd name="connsiteX66" fmla="*/ 438011 w 1464234"/>
                <a:gd name="connsiteY66" fmla="*/ 39529 h 1337550"/>
                <a:gd name="connsiteX67" fmla="*/ 410960 w 1464234"/>
                <a:gd name="connsiteY67" fmla="*/ 15050 h 1337550"/>
                <a:gd name="connsiteX68" fmla="*/ 396768 w 1464234"/>
                <a:gd name="connsiteY68" fmla="*/ 50006 h 1337550"/>
                <a:gd name="connsiteX69" fmla="*/ 400769 w 1464234"/>
                <a:gd name="connsiteY69" fmla="*/ 114110 h 1337550"/>
                <a:gd name="connsiteX70" fmla="*/ 371717 w 1464234"/>
                <a:gd name="connsiteY70" fmla="*/ 106489 h 1337550"/>
                <a:gd name="connsiteX71" fmla="*/ 315234 w 1464234"/>
                <a:gd name="connsiteY71" fmla="*/ 40196 h 1337550"/>
                <a:gd name="connsiteX72" fmla="*/ 308948 w 1464234"/>
                <a:gd name="connsiteY72" fmla="*/ 73724 h 1337550"/>
                <a:gd name="connsiteX73" fmla="*/ 332760 w 1464234"/>
                <a:gd name="connsiteY73" fmla="*/ 102965 h 1337550"/>
                <a:gd name="connsiteX74" fmla="*/ 340666 w 1464234"/>
                <a:gd name="connsiteY74" fmla="*/ 168497 h 1337550"/>
                <a:gd name="connsiteX75" fmla="*/ 280754 w 1464234"/>
                <a:gd name="connsiteY75" fmla="*/ 182690 h 1337550"/>
                <a:gd name="connsiteX76" fmla="*/ 260561 w 1464234"/>
                <a:gd name="connsiteY76" fmla="*/ 148114 h 1337550"/>
                <a:gd name="connsiteX77" fmla="*/ 189409 w 1464234"/>
                <a:gd name="connsiteY77" fmla="*/ 52864 h 1337550"/>
                <a:gd name="connsiteX78" fmla="*/ 165501 w 1464234"/>
                <a:gd name="connsiteY78" fmla="*/ 104775 h 1337550"/>
                <a:gd name="connsiteX79" fmla="*/ 202934 w 1464234"/>
                <a:gd name="connsiteY79" fmla="*/ 158305 h 1337550"/>
                <a:gd name="connsiteX80" fmla="*/ 213507 w 1464234"/>
                <a:gd name="connsiteY80" fmla="*/ 219170 h 1337550"/>
                <a:gd name="connsiteX81" fmla="*/ 173502 w 1464234"/>
                <a:gd name="connsiteY81" fmla="*/ 207169 h 1337550"/>
                <a:gd name="connsiteX82" fmla="*/ 135497 w 1464234"/>
                <a:gd name="connsiteY82" fmla="*/ 206312 h 1337550"/>
                <a:gd name="connsiteX83" fmla="*/ 155309 w 1464234"/>
                <a:gd name="connsiteY83" fmla="*/ 239363 h 1337550"/>
                <a:gd name="connsiteX84" fmla="*/ 124639 w 1464234"/>
                <a:gd name="connsiteY84" fmla="*/ 258985 h 1337550"/>
                <a:gd name="connsiteX85" fmla="*/ 89682 w 1464234"/>
                <a:gd name="connsiteY85" fmla="*/ 232505 h 1337550"/>
                <a:gd name="connsiteX86" fmla="*/ 19292 w 1464234"/>
                <a:gd name="connsiteY86" fmla="*/ 216789 h 1337550"/>
                <a:gd name="connsiteX87" fmla="*/ 86158 w 1464234"/>
                <a:gd name="connsiteY87" fmla="*/ 276416 h 1337550"/>
                <a:gd name="connsiteX88" fmla="*/ 24150 w 1464234"/>
                <a:gd name="connsiteY88" fmla="*/ 294037 h 1337550"/>
                <a:gd name="connsiteX89" fmla="*/ 338 w 1464234"/>
                <a:gd name="connsiteY89" fmla="*/ 326231 h 1337550"/>
                <a:gd name="connsiteX90" fmla="*/ 50725 w 1464234"/>
                <a:gd name="connsiteY90" fmla="*/ 336899 h 1337550"/>
                <a:gd name="connsiteX91" fmla="*/ 111209 w 1464234"/>
                <a:gd name="connsiteY91" fmla="*/ 320897 h 1337550"/>
                <a:gd name="connsiteX92" fmla="*/ 126734 w 1464234"/>
                <a:gd name="connsiteY92" fmla="*/ 885539 h 1337550"/>
                <a:gd name="connsiteX93" fmla="*/ 517355 w 1464234"/>
                <a:gd name="connsiteY93" fmla="*/ 1307592 h 1337550"/>
                <a:gd name="connsiteX94" fmla="*/ 779102 w 1464234"/>
                <a:gd name="connsiteY94" fmla="*/ 1335119 h 1337550"/>
                <a:gd name="connsiteX95" fmla="*/ 1257161 w 1464234"/>
                <a:gd name="connsiteY95" fmla="*/ 960596 h 1337550"/>
                <a:gd name="connsiteX96" fmla="*/ 1329932 w 1464234"/>
                <a:gd name="connsiteY96" fmla="*/ 432626 h 1337550"/>
                <a:gd name="connsiteX97" fmla="*/ 1399560 w 1464234"/>
                <a:gd name="connsiteY97" fmla="*/ 417481 h 1337550"/>
                <a:gd name="connsiteX98" fmla="*/ 1464235 w 1464234"/>
                <a:gd name="connsiteY98" fmla="*/ 385762 h 1337550"/>
                <a:gd name="connsiteX99" fmla="*/ 1401179 w 1464234"/>
                <a:gd name="connsiteY99" fmla="*/ 377381 h 133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464234" h="1337550">
                  <a:moveTo>
                    <a:pt x="1401084" y="377666"/>
                  </a:moveTo>
                  <a:cubicBezTo>
                    <a:pt x="1378891" y="381095"/>
                    <a:pt x="1347744" y="370237"/>
                    <a:pt x="1352221" y="348329"/>
                  </a:cubicBezTo>
                  <a:cubicBezTo>
                    <a:pt x="1354507" y="337185"/>
                    <a:pt x="1365365" y="330422"/>
                    <a:pt x="1374890" y="324231"/>
                  </a:cubicBezTo>
                  <a:cubicBezTo>
                    <a:pt x="1403180" y="305562"/>
                    <a:pt x="1428040" y="278511"/>
                    <a:pt x="1434707" y="245269"/>
                  </a:cubicBezTo>
                  <a:cubicBezTo>
                    <a:pt x="1441375" y="212027"/>
                    <a:pt x="1424801" y="172974"/>
                    <a:pt x="1392702" y="162306"/>
                  </a:cubicBezTo>
                  <a:cubicBezTo>
                    <a:pt x="1399655" y="190119"/>
                    <a:pt x="1389273" y="221456"/>
                    <a:pt x="1367080" y="239649"/>
                  </a:cubicBezTo>
                  <a:cubicBezTo>
                    <a:pt x="1332980" y="232886"/>
                    <a:pt x="1306596" y="198692"/>
                    <a:pt x="1308787" y="164021"/>
                  </a:cubicBezTo>
                  <a:cubicBezTo>
                    <a:pt x="1309739" y="148495"/>
                    <a:pt x="1315740" y="133541"/>
                    <a:pt x="1316883" y="118015"/>
                  </a:cubicBezTo>
                  <a:cubicBezTo>
                    <a:pt x="1318121" y="102489"/>
                    <a:pt x="1312787" y="84487"/>
                    <a:pt x="1298500" y="78295"/>
                  </a:cubicBezTo>
                  <a:cubicBezTo>
                    <a:pt x="1277831" y="69342"/>
                    <a:pt x="1255542" y="92202"/>
                    <a:pt x="1253447" y="114586"/>
                  </a:cubicBezTo>
                  <a:cubicBezTo>
                    <a:pt x="1251351" y="136970"/>
                    <a:pt x="1261543" y="158591"/>
                    <a:pt x="1265639" y="180689"/>
                  </a:cubicBezTo>
                  <a:cubicBezTo>
                    <a:pt x="1269830" y="202787"/>
                    <a:pt x="1265162" y="230410"/>
                    <a:pt x="1244588" y="239554"/>
                  </a:cubicBezTo>
                  <a:cubicBezTo>
                    <a:pt x="1224300" y="214122"/>
                    <a:pt x="1226872" y="178213"/>
                    <a:pt x="1228777" y="145733"/>
                  </a:cubicBezTo>
                  <a:cubicBezTo>
                    <a:pt x="1230682" y="113252"/>
                    <a:pt x="1228777" y="76010"/>
                    <a:pt x="1203631" y="55436"/>
                  </a:cubicBezTo>
                  <a:cubicBezTo>
                    <a:pt x="1197630" y="50483"/>
                    <a:pt x="1189534" y="46768"/>
                    <a:pt x="1182104" y="49054"/>
                  </a:cubicBezTo>
                  <a:cubicBezTo>
                    <a:pt x="1165245" y="54388"/>
                    <a:pt x="1170389" y="79248"/>
                    <a:pt x="1176961" y="95726"/>
                  </a:cubicBezTo>
                  <a:cubicBezTo>
                    <a:pt x="1190582" y="129445"/>
                    <a:pt x="1195344" y="166688"/>
                    <a:pt x="1190677" y="202787"/>
                  </a:cubicBezTo>
                  <a:cubicBezTo>
                    <a:pt x="1179914" y="216884"/>
                    <a:pt x="1155625" y="210598"/>
                    <a:pt x="1145719" y="195834"/>
                  </a:cubicBezTo>
                  <a:cubicBezTo>
                    <a:pt x="1135813" y="181070"/>
                    <a:pt x="1135622" y="162211"/>
                    <a:pt x="1134289" y="144590"/>
                  </a:cubicBezTo>
                  <a:cubicBezTo>
                    <a:pt x="1132955" y="126873"/>
                    <a:pt x="1128955" y="107442"/>
                    <a:pt x="1114763" y="96964"/>
                  </a:cubicBezTo>
                  <a:cubicBezTo>
                    <a:pt x="1109619" y="93155"/>
                    <a:pt x="1102571" y="90869"/>
                    <a:pt x="1096856" y="93631"/>
                  </a:cubicBezTo>
                  <a:cubicBezTo>
                    <a:pt x="1088855" y="97441"/>
                    <a:pt x="1087521" y="108014"/>
                    <a:pt x="1087235" y="116777"/>
                  </a:cubicBezTo>
                  <a:cubicBezTo>
                    <a:pt x="1086664" y="135065"/>
                    <a:pt x="1086188" y="153353"/>
                    <a:pt x="1085616" y="171736"/>
                  </a:cubicBezTo>
                  <a:cubicBezTo>
                    <a:pt x="1085330" y="182023"/>
                    <a:pt x="1083140" y="194977"/>
                    <a:pt x="1073138" y="197644"/>
                  </a:cubicBezTo>
                  <a:cubicBezTo>
                    <a:pt x="1061613" y="200787"/>
                    <a:pt x="1052850" y="186880"/>
                    <a:pt x="1050469" y="175070"/>
                  </a:cubicBezTo>
                  <a:cubicBezTo>
                    <a:pt x="1046278" y="154496"/>
                    <a:pt x="1047707" y="132779"/>
                    <a:pt x="1054660" y="112967"/>
                  </a:cubicBezTo>
                  <a:cubicBezTo>
                    <a:pt x="1061518" y="93345"/>
                    <a:pt x="1073805" y="74867"/>
                    <a:pt x="1074186" y="54102"/>
                  </a:cubicBezTo>
                  <a:cubicBezTo>
                    <a:pt x="1074567" y="33338"/>
                    <a:pt x="1053993" y="10573"/>
                    <a:pt x="1035229" y="19431"/>
                  </a:cubicBezTo>
                  <a:cubicBezTo>
                    <a:pt x="1021989" y="72200"/>
                    <a:pt x="1015512" y="126683"/>
                    <a:pt x="1016179" y="181166"/>
                  </a:cubicBezTo>
                  <a:cubicBezTo>
                    <a:pt x="1002653" y="189738"/>
                    <a:pt x="984175" y="176117"/>
                    <a:pt x="981127" y="160401"/>
                  </a:cubicBezTo>
                  <a:cubicBezTo>
                    <a:pt x="978079" y="144685"/>
                    <a:pt x="984651" y="128969"/>
                    <a:pt x="989414" y="113633"/>
                  </a:cubicBezTo>
                  <a:cubicBezTo>
                    <a:pt x="995795" y="92774"/>
                    <a:pt x="998748" y="70009"/>
                    <a:pt x="992652" y="49054"/>
                  </a:cubicBezTo>
                  <a:cubicBezTo>
                    <a:pt x="986461" y="28099"/>
                    <a:pt x="969697" y="9335"/>
                    <a:pt x="948170" y="5524"/>
                  </a:cubicBezTo>
                  <a:cubicBezTo>
                    <a:pt x="940646" y="4191"/>
                    <a:pt x="932073" y="4953"/>
                    <a:pt x="926739" y="10478"/>
                  </a:cubicBezTo>
                  <a:cubicBezTo>
                    <a:pt x="922358" y="14954"/>
                    <a:pt x="921215" y="21622"/>
                    <a:pt x="920453" y="27813"/>
                  </a:cubicBezTo>
                  <a:cubicBezTo>
                    <a:pt x="914357" y="76772"/>
                    <a:pt x="922834" y="127349"/>
                    <a:pt x="944456" y="171641"/>
                  </a:cubicBezTo>
                  <a:cubicBezTo>
                    <a:pt x="936169" y="182309"/>
                    <a:pt x="917786" y="176689"/>
                    <a:pt x="910451" y="165449"/>
                  </a:cubicBezTo>
                  <a:cubicBezTo>
                    <a:pt x="903117" y="154210"/>
                    <a:pt x="902641" y="139922"/>
                    <a:pt x="899498" y="126778"/>
                  </a:cubicBezTo>
                  <a:cubicBezTo>
                    <a:pt x="894164" y="104870"/>
                    <a:pt x="880352" y="85154"/>
                    <a:pt x="861588" y="72676"/>
                  </a:cubicBezTo>
                  <a:cubicBezTo>
                    <a:pt x="845300" y="80963"/>
                    <a:pt x="848158" y="105156"/>
                    <a:pt x="855683" y="121730"/>
                  </a:cubicBezTo>
                  <a:cubicBezTo>
                    <a:pt x="863207" y="138303"/>
                    <a:pt x="873018" y="158115"/>
                    <a:pt x="863303" y="173546"/>
                  </a:cubicBezTo>
                  <a:cubicBezTo>
                    <a:pt x="831870" y="166688"/>
                    <a:pt x="808820" y="132969"/>
                    <a:pt x="813963" y="101156"/>
                  </a:cubicBezTo>
                  <a:cubicBezTo>
                    <a:pt x="817392" y="80010"/>
                    <a:pt x="831203" y="61436"/>
                    <a:pt x="832918" y="40100"/>
                  </a:cubicBezTo>
                  <a:cubicBezTo>
                    <a:pt x="834632" y="18764"/>
                    <a:pt x="811868" y="-5906"/>
                    <a:pt x="794342" y="6382"/>
                  </a:cubicBezTo>
                  <a:cubicBezTo>
                    <a:pt x="786245" y="12002"/>
                    <a:pt x="783769" y="22670"/>
                    <a:pt x="782340" y="32385"/>
                  </a:cubicBezTo>
                  <a:cubicBezTo>
                    <a:pt x="776435" y="71819"/>
                    <a:pt x="777197" y="112109"/>
                    <a:pt x="784531" y="151257"/>
                  </a:cubicBezTo>
                  <a:cubicBezTo>
                    <a:pt x="771386" y="156020"/>
                    <a:pt x="756623" y="147638"/>
                    <a:pt x="748812" y="136112"/>
                  </a:cubicBezTo>
                  <a:cubicBezTo>
                    <a:pt x="741002" y="124587"/>
                    <a:pt x="738144" y="110490"/>
                    <a:pt x="734144" y="97155"/>
                  </a:cubicBezTo>
                  <a:cubicBezTo>
                    <a:pt x="723952" y="63341"/>
                    <a:pt x="696234" y="28099"/>
                    <a:pt x="661277" y="33147"/>
                  </a:cubicBezTo>
                  <a:cubicBezTo>
                    <a:pt x="658039" y="33623"/>
                    <a:pt x="654610" y="34576"/>
                    <a:pt x="652419" y="36957"/>
                  </a:cubicBezTo>
                  <a:cubicBezTo>
                    <a:pt x="650705" y="38767"/>
                    <a:pt x="649847" y="41243"/>
                    <a:pt x="649276" y="43720"/>
                  </a:cubicBezTo>
                  <a:cubicBezTo>
                    <a:pt x="643942" y="69247"/>
                    <a:pt x="669278" y="89535"/>
                    <a:pt x="690329" y="105156"/>
                  </a:cubicBezTo>
                  <a:cubicBezTo>
                    <a:pt x="711284" y="120682"/>
                    <a:pt x="732620" y="148209"/>
                    <a:pt x="718427" y="170117"/>
                  </a:cubicBezTo>
                  <a:cubicBezTo>
                    <a:pt x="706997" y="187738"/>
                    <a:pt x="680042" y="186595"/>
                    <a:pt x="661373" y="176975"/>
                  </a:cubicBezTo>
                  <a:cubicBezTo>
                    <a:pt x="625749" y="158591"/>
                    <a:pt x="604223" y="116014"/>
                    <a:pt x="610700" y="76486"/>
                  </a:cubicBezTo>
                  <a:cubicBezTo>
                    <a:pt x="613081" y="61627"/>
                    <a:pt x="618986" y="47244"/>
                    <a:pt x="618701" y="32290"/>
                  </a:cubicBezTo>
                  <a:cubicBezTo>
                    <a:pt x="618320" y="17240"/>
                    <a:pt x="608604" y="667"/>
                    <a:pt x="593650" y="0"/>
                  </a:cubicBezTo>
                  <a:cubicBezTo>
                    <a:pt x="554312" y="37719"/>
                    <a:pt x="600698" y="110014"/>
                    <a:pt x="573171" y="157067"/>
                  </a:cubicBezTo>
                  <a:cubicBezTo>
                    <a:pt x="555836" y="166021"/>
                    <a:pt x="534023" y="152591"/>
                    <a:pt x="525737" y="134969"/>
                  </a:cubicBezTo>
                  <a:cubicBezTo>
                    <a:pt x="517450" y="117348"/>
                    <a:pt x="518307" y="96964"/>
                    <a:pt x="516974" y="77534"/>
                  </a:cubicBezTo>
                  <a:cubicBezTo>
                    <a:pt x="515640" y="58103"/>
                    <a:pt x="510782" y="36957"/>
                    <a:pt x="495066" y="25337"/>
                  </a:cubicBezTo>
                  <a:cubicBezTo>
                    <a:pt x="477921" y="31528"/>
                    <a:pt x="471444" y="53150"/>
                    <a:pt x="474016" y="71152"/>
                  </a:cubicBezTo>
                  <a:cubicBezTo>
                    <a:pt x="476588" y="89154"/>
                    <a:pt x="485541" y="105728"/>
                    <a:pt x="489446" y="123444"/>
                  </a:cubicBezTo>
                  <a:cubicBezTo>
                    <a:pt x="491066" y="130969"/>
                    <a:pt x="490875" y="140494"/>
                    <a:pt x="484112" y="144113"/>
                  </a:cubicBezTo>
                  <a:cubicBezTo>
                    <a:pt x="481350" y="145637"/>
                    <a:pt x="478016" y="145637"/>
                    <a:pt x="474873" y="145161"/>
                  </a:cubicBezTo>
                  <a:cubicBezTo>
                    <a:pt x="454871" y="142113"/>
                    <a:pt x="443155" y="120301"/>
                    <a:pt x="440774" y="100108"/>
                  </a:cubicBezTo>
                  <a:cubicBezTo>
                    <a:pt x="438488" y="80010"/>
                    <a:pt x="442202" y="59341"/>
                    <a:pt x="438011" y="39529"/>
                  </a:cubicBezTo>
                  <a:cubicBezTo>
                    <a:pt x="435154" y="26194"/>
                    <a:pt x="424105" y="11430"/>
                    <a:pt x="410960" y="15050"/>
                  </a:cubicBezTo>
                  <a:cubicBezTo>
                    <a:pt x="397816" y="18669"/>
                    <a:pt x="396006" y="36386"/>
                    <a:pt x="396768" y="50006"/>
                  </a:cubicBezTo>
                  <a:cubicBezTo>
                    <a:pt x="398102" y="71342"/>
                    <a:pt x="399435" y="92774"/>
                    <a:pt x="400769" y="114110"/>
                  </a:cubicBezTo>
                  <a:cubicBezTo>
                    <a:pt x="394673" y="124206"/>
                    <a:pt x="379337" y="115443"/>
                    <a:pt x="371717" y="106489"/>
                  </a:cubicBezTo>
                  <a:cubicBezTo>
                    <a:pt x="352858" y="84392"/>
                    <a:pt x="334094" y="62294"/>
                    <a:pt x="315234" y="40196"/>
                  </a:cubicBezTo>
                  <a:cubicBezTo>
                    <a:pt x="304090" y="46196"/>
                    <a:pt x="303233" y="62484"/>
                    <a:pt x="308948" y="73724"/>
                  </a:cubicBezTo>
                  <a:cubicBezTo>
                    <a:pt x="314663" y="84963"/>
                    <a:pt x="324950" y="93059"/>
                    <a:pt x="332760" y="102965"/>
                  </a:cubicBezTo>
                  <a:cubicBezTo>
                    <a:pt x="347143" y="121349"/>
                    <a:pt x="352191" y="148304"/>
                    <a:pt x="340666" y="168497"/>
                  </a:cubicBezTo>
                  <a:cubicBezTo>
                    <a:pt x="329045" y="188786"/>
                    <a:pt x="298851" y="197453"/>
                    <a:pt x="280754" y="182690"/>
                  </a:cubicBezTo>
                  <a:cubicBezTo>
                    <a:pt x="270276" y="174117"/>
                    <a:pt x="265704" y="160592"/>
                    <a:pt x="260561" y="148114"/>
                  </a:cubicBezTo>
                  <a:cubicBezTo>
                    <a:pt x="245321" y="111062"/>
                    <a:pt x="220556" y="78010"/>
                    <a:pt x="189409" y="52864"/>
                  </a:cubicBezTo>
                  <a:cubicBezTo>
                    <a:pt x="167692" y="55340"/>
                    <a:pt x="158357" y="84106"/>
                    <a:pt x="165501" y="104775"/>
                  </a:cubicBezTo>
                  <a:cubicBezTo>
                    <a:pt x="172645" y="125444"/>
                    <a:pt x="189885" y="140780"/>
                    <a:pt x="202934" y="158305"/>
                  </a:cubicBezTo>
                  <a:cubicBezTo>
                    <a:pt x="215984" y="175927"/>
                    <a:pt x="224937" y="200501"/>
                    <a:pt x="213507" y="219170"/>
                  </a:cubicBezTo>
                  <a:cubicBezTo>
                    <a:pt x="203125" y="230886"/>
                    <a:pt x="184837" y="218027"/>
                    <a:pt x="173502" y="207169"/>
                  </a:cubicBezTo>
                  <a:cubicBezTo>
                    <a:pt x="162167" y="196310"/>
                    <a:pt x="137974" y="190881"/>
                    <a:pt x="135497" y="206312"/>
                  </a:cubicBezTo>
                  <a:cubicBezTo>
                    <a:pt x="133402" y="219361"/>
                    <a:pt x="152547" y="226409"/>
                    <a:pt x="155309" y="239363"/>
                  </a:cubicBezTo>
                  <a:cubicBezTo>
                    <a:pt x="158453" y="253746"/>
                    <a:pt x="138641" y="263652"/>
                    <a:pt x="124639" y="258985"/>
                  </a:cubicBezTo>
                  <a:cubicBezTo>
                    <a:pt x="110732" y="254222"/>
                    <a:pt x="101112" y="241745"/>
                    <a:pt x="89682" y="232505"/>
                  </a:cubicBezTo>
                  <a:cubicBezTo>
                    <a:pt x="70251" y="216980"/>
                    <a:pt x="43486" y="210979"/>
                    <a:pt x="19292" y="216789"/>
                  </a:cubicBezTo>
                  <a:cubicBezTo>
                    <a:pt x="35390" y="242411"/>
                    <a:pt x="58916" y="263271"/>
                    <a:pt x="86158" y="276416"/>
                  </a:cubicBezTo>
                  <a:cubicBezTo>
                    <a:pt x="64631" y="278321"/>
                    <a:pt x="43391" y="284321"/>
                    <a:pt x="24150" y="294037"/>
                  </a:cubicBezTo>
                  <a:cubicBezTo>
                    <a:pt x="11291" y="300514"/>
                    <a:pt x="-2329" y="312134"/>
                    <a:pt x="338" y="326231"/>
                  </a:cubicBezTo>
                  <a:cubicBezTo>
                    <a:pt x="4052" y="345853"/>
                    <a:pt x="32913" y="346043"/>
                    <a:pt x="50725" y="336899"/>
                  </a:cubicBezTo>
                  <a:cubicBezTo>
                    <a:pt x="68537" y="327755"/>
                    <a:pt x="93302" y="312134"/>
                    <a:pt x="111209" y="320897"/>
                  </a:cubicBezTo>
                  <a:lnTo>
                    <a:pt x="126734" y="885539"/>
                  </a:lnTo>
                  <a:cubicBezTo>
                    <a:pt x="132735" y="1104233"/>
                    <a:pt x="299804" y="1284732"/>
                    <a:pt x="517355" y="1307592"/>
                  </a:cubicBezTo>
                  <a:lnTo>
                    <a:pt x="779102" y="1335119"/>
                  </a:lnTo>
                  <a:cubicBezTo>
                    <a:pt x="1013417" y="1359789"/>
                    <a:pt x="1225062" y="1194054"/>
                    <a:pt x="1257161" y="960596"/>
                  </a:cubicBezTo>
                  <a:lnTo>
                    <a:pt x="1329932" y="432626"/>
                  </a:lnTo>
                  <a:cubicBezTo>
                    <a:pt x="1350602" y="417862"/>
                    <a:pt x="1374128" y="418148"/>
                    <a:pt x="1399560" y="417481"/>
                  </a:cubicBezTo>
                  <a:cubicBezTo>
                    <a:pt x="1424992" y="416719"/>
                    <a:pt x="1454519" y="409289"/>
                    <a:pt x="1464235" y="385762"/>
                  </a:cubicBezTo>
                  <a:cubicBezTo>
                    <a:pt x="1450805" y="367760"/>
                    <a:pt x="1423373" y="373952"/>
                    <a:pt x="1401179" y="377381"/>
                  </a:cubicBezTo>
                  <a:close/>
                </a:path>
              </a:pathLst>
            </a:custGeom>
            <a:gradFill>
              <a:gsLst>
                <a:gs pos="0">
                  <a:srgbClr val="7F134C">
                    <a:lumMod val="5000"/>
                    <a:lumOff val="95000"/>
                  </a:srgbClr>
                </a:gs>
                <a:gs pos="74000">
                  <a:srgbClr val="9DB0AC">
                    <a:lumMod val="60000"/>
                    <a:lumOff val="40000"/>
                  </a:srgbClr>
                </a:gs>
                <a:gs pos="83000">
                  <a:srgbClr val="9DB0AC">
                    <a:lumMod val="60000"/>
                    <a:lumOff val="40000"/>
                  </a:srgbClr>
                </a:gs>
                <a:gs pos="100000">
                  <a:srgbClr val="9DB0AC">
                    <a:lumMod val="60000"/>
                    <a:lumOff val="40000"/>
                  </a:srgbClr>
                </a:gs>
              </a:gsLst>
              <a:path path="circle">
                <a:fillToRect l="50000" t="50000" r="50000" b="50000"/>
              </a:path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971" name="Graphic 970">
              <a:extLst>
                <a:ext uri="{FF2B5EF4-FFF2-40B4-BE49-F238E27FC236}">
                  <a16:creationId xmlns:a16="http://schemas.microsoft.com/office/drawing/2014/main" id="{A5E77634-318E-0088-56B2-27A201E2569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6200000">
              <a:off x="8677140" y="4434736"/>
              <a:ext cx="70912" cy="66553"/>
            </a:xfrm>
            <a:prstGeom prst="rect">
              <a:avLst/>
            </a:prstGeom>
          </p:spPr>
        </p:pic>
        <p:sp>
          <p:nvSpPr>
            <p:cNvPr id="972" name="Oval 971">
              <a:extLst>
                <a:ext uri="{FF2B5EF4-FFF2-40B4-BE49-F238E27FC236}">
                  <a16:creationId xmlns:a16="http://schemas.microsoft.com/office/drawing/2014/main" id="{3AA5C35E-27A5-548F-D6AE-97F0C74B0DB5}"/>
                </a:ext>
              </a:extLst>
            </p:cNvPr>
            <p:cNvSpPr/>
            <p:nvPr/>
          </p:nvSpPr>
          <p:spPr>
            <a:xfrm rot="16200000">
              <a:off x="8690335" y="442296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3" name="Oval 972">
              <a:extLst>
                <a:ext uri="{FF2B5EF4-FFF2-40B4-BE49-F238E27FC236}">
                  <a16:creationId xmlns:a16="http://schemas.microsoft.com/office/drawing/2014/main" id="{1BD2257E-B47C-F249-AF55-1A5E1F8C3CC0}"/>
                </a:ext>
              </a:extLst>
            </p:cNvPr>
            <p:cNvSpPr/>
            <p:nvPr/>
          </p:nvSpPr>
          <p:spPr>
            <a:xfrm rot="16200000">
              <a:off x="8661293" y="450315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4" name="Oval 973">
              <a:extLst>
                <a:ext uri="{FF2B5EF4-FFF2-40B4-BE49-F238E27FC236}">
                  <a16:creationId xmlns:a16="http://schemas.microsoft.com/office/drawing/2014/main" id="{08A7D1BE-5BC9-C3E7-BFD0-01953C4AF1FD}"/>
                </a:ext>
              </a:extLst>
            </p:cNvPr>
            <p:cNvSpPr/>
            <p:nvPr/>
          </p:nvSpPr>
          <p:spPr>
            <a:xfrm rot="16200000">
              <a:off x="8663569" y="444819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5" name="Oval 974">
              <a:extLst>
                <a:ext uri="{FF2B5EF4-FFF2-40B4-BE49-F238E27FC236}">
                  <a16:creationId xmlns:a16="http://schemas.microsoft.com/office/drawing/2014/main" id="{D5B3DB11-CD2B-9A88-2906-AD99B79CDD79}"/>
                </a:ext>
              </a:extLst>
            </p:cNvPr>
            <p:cNvSpPr/>
            <p:nvPr/>
          </p:nvSpPr>
          <p:spPr>
            <a:xfrm rot="16200000">
              <a:off x="8717618" y="4414432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076A0001-0610-330D-D152-463436207EDE}"/>
                </a:ext>
              </a:extLst>
            </p:cNvPr>
            <p:cNvSpPr/>
            <p:nvPr/>
          </p:nvSpPr>
          <p:spPr>
            <a:xfrm rot="16200000">
              <a:off x="8672846" y="4402191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7" name="Oval 976">
              <a:extLst>
                <a:ext uri="{FF2B5EF4-FFF2-40B4-BE49-F238E27FC236}">
                  <a16:creationId xmlns:a16="http://schemas.microsoft.com/office/drawing/2014/main" id="{4378579E-C5B3-30FF-E4D5-785EF1D1142B}"/>
                </a:ext>
              </a:extLst>
            </p:cNvPr>
            <p:cNvSpPr/>
            <p:nvPr/>
          </p:nvSpPr>
          <p:spPr>
            <a:xfrm rot="16200000">
              <a:off x="8695434" y="439459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8" name="Oval 977">
              <a:extLst>
                <a:ext uri="{FF2B5EF4-FFF2-40B4-BE49-F238E27FC236}">
                  <a16:creationId xmlns:a16="http://schemas.microsoft.com/office/drawing/2014/main" id="{CE5037A0-0899-2A38-5F65-E51324B48BB9}"/>
                </a:ext>
              </a:extLst>
            </p:cNvPr>
            <p:cNvSpPr/>
            <p:nvPr/>
          </p:nvSpPr>
          <p:spPr>
            <a:xfrm rot="16200000">
              <a:off x="8738190" y="441147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79" name="Oval 978">
              <a:extLst>
                <a:ext uri="{FF2B5EF4-FFF2-40B4-BE49-F238E27FC236}">
                  <a16:creationId xmlns:a16="http://schemas.microsoft.com/office/drawing/2014/main" id="{3D49A64B-8589-FAED-9354-F0AA385AD037}"/>
                </a:ext>
              </a:extLst>
            </p:cNvPr>
            <p:cNvSpPr/>
            <p:nvPr/>
          </p:nvSpPr>
          <p:spPr>
            <a:xfrm rot="16200000">
              <a:off x="8670427" y="442413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0" name="Oval 979">
              <a:extLst>
                <a:ext uri="{FF2B5EF4-FFF2-40B4-BE49-F238E27FC236}">
                  <a16:creationId xmlns:a16="http://schemas.microsoft.com/office/drawing/2014/main" id="{94EE3AC0-6F7B-9C07-4886-29F2A6AA781B}"/>
                </a:ext>
              </a:extLst>
            </p:cNvPr>
            <p:cNvSpPr/>
            <p:nvPr/>
          </p:nvSpPr>
          <p:spPr>
            <a:xfrm rot="16200000">
              <a:off x="8759568" y="4433848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1" name="Oval 980">
              <a:extLst>
                <a:ext uri="{FF2B5EF4-FFF2-40B4-BE49-F238E27FC236}">
                  <a16:creationId xmlns:a16="http://schemas.microsoft.com/office/drawing/2014/main" id="{2D9A6431-8F94-E7D7-BE00-4A30986AF64F}"/>
                </a:ext>
              </a:extLst>
            </p:cNvPr>
            <p:cNvSpPr/>
            <p:nvPr/>
          </p:nvSpPr>
          <p:spPr>
            <a:xfrm rot="16200000">
              <a:off x="8770458" y="445790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2" name="Oval 981">
              <a:extLst>
                <a:ext uri="{FF2B5EF4-FFF2-40B4-BE49-F238E27FC236}">
                  <a16:creationId xmlns:a16="http://schemas.microsoft.com/office/drawing/2014/main" id="{EDC0023A-3587-B80F-544C-6A247B357913}"/>
                </a:ext>
              </a:extLst>
            </p:cNvPr>
            <p:cNvSpPr/>
            <p:nvPr/>
          </p:nvSpPr>
          <p:spPr>
            <a:xfrm rot="16200000">
              <a:off x="8751904" y="4486187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5F26F474-66F0-1AE7-1AEF-A966614E9BD4}"/>
                </a:ext>
              </a:extLst>
            </p:cNvPr>
            <p:cNvSpPr/>
            <p:nvPr/>
          </p:nvSpPr>
          <p:spPr>
            <a:xfrm rot="16200000">
              <a:off x="8769249" y="4478590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4" name="Oval 983">
              <a:extLst>
                <a:ext uri="{FF2B5EF4-FFF2-40B4-BE49-F238E27FC236}">
                  <a16:creationId xmlns:a16="http://schemas.microsoft.com/office/drawing/2014/main" id="{78BC44D6-CF93-5618-63FB-80B6BD47CB8C}"/>
                </a:ext>
              </a:extLst>
            </p:cNvPr>
            <p:cNvSpPr/>
            <p:nvPr/>
          </p:nvSpPr>
          <p:spPr>
            <a:xfrm rot="16200000">
              <a:off x="8742224" y="451615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5" name="Oval 984">
              <a:extLst>
                <a:ext uri="{FF2B5EF4-FFF2-40B4-BE49-F238E27FC236}">
                  <a16:creationId xmlns:a16="http://schemas.microsoft.com/office/drawing/2014/main" id="{FE9B3442-6B2C-23BD-C375-9D1B4E415280}"/>
                </a:ext>
              </a:extLst>
            </p:cNvPr>
            <p:cNvSpPr/>
            <p:nvPr/>
          </p:nvSpPr>
          <p:spPr>
            <a:xfrm rot="16200000">
              <a:off x="8722863" y="4509825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6" name="Oval 985">
              <a:extLst>
                <a:ext uri="{FF2B5EF4-FFF2-40B4-BE49-F238E27FC236}">
                  <a16:creationId xmlns:a16="http://schemas.microsoft.com/office/drawing/2014/main" id="{FD48E9FF-E837-F0ED-0F26-C4FEA5CA55FD}"/>
                </a:ext>
              </a:extLst>
            </p:cNvPr>
            <p:cNvSpPr/>
            <p:nvPr/>
          </p:nvSpPr>
          <p:spPr>
            <a:xfrm rot="16200000">
              <a:off x="8695434" y="4522486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7" name="Oval 986">
              <a:extLst>
                <a:ext uri="{FF2B5EF4-FFF2-40B4-BE49-F238E27FC236}">
                  <a16:creationId xmlns:a16="http://schemas.microsoft.com/office/drawing/2014/main" id="{930BDECC-F0AE-5D64-9DB5-17DFB9299014}"/>
                </a:ext>
              </a:extLst>
            </p:cNvPr>
            <p:cNvSpPr/>
            <p:nvPr/>
          </p:nvSpPr>
          <p:spPr>
            <a:xfrm rot="16200000">
              <a:off x="8681720" y="4507714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88" name="Oval 987">
              <a:extLst>
                <a:ext uri="{FF2B5EF4-FFF2-40B4-BE49-F238E27FC236}">
                  <a16:creationId xmlns:a16="http://schemas.microsoft.com/office/drawing/2014/main" id="{BE8588DF-36B4-F9FF-6BC4-4FEBBA7F22AF}"/>
                </a:ext>
              </a:extLst>
            </p:cNvPr>
            <p:cNvSpPr/>
            <p:nvPr/>
          </p:nvSpPr>
          <p:spPr>
            <a:xfrm rot="16200000">
              <a:off x="8673250" y="4522909"/>
              <a:ext cx="6078" cy="5808"/>
            </a:xfrm>
            <a:prstGeom prst="ellipse">
              <a:avLst/>
            </a:prstGeom>
            <a:solidFill>
              <a:srgbClr val="3F4444">
                <a:lumMod val="75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</p:grpSp>
      <p:sp>
        <p:nvSpPr>
          <p:cNvPr id="993" name="Rectangle 992">
            <a:extLst>
              <a:ext uri="{FF2B5EF4-FFF2-40B4-BE49-F238E27FC236}">
                <a16:creationId xmlns:a16="http://schemas.microsoft.com/office/drawing/2014/main" id="{12FBED7F-DD04-0041-3336-DA0494EDECB5}"/>
              </a:ext>
            </a:extLst>
          </p:cNvPr>
          <p:cNvSpPr/>
          <p:nvPr/>
        </p:nvSpPr>
        <p:spPr>
          <a:xfrm>
            <a:off x="546099" y="5056021"/>
            <a:ext cx="11112613" cy="7461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endParaRPr kumimoji="0" lang="en-GB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4" name="Rectangle 993">
            <a:extLst>
              <a:ext uri="{FF2B5EF4-FFF2-40B4-BE49-F238E27FC236}">
                <a16:creationId xmlns:a16="http://schemas.microsoft.com/office/drawing/2014/main" id="{F49CCB2A-371F-3D80-CBB8-FBDDE60CF396}"/>
              </a:ext>
            </a:extLst>
          </p:cNvPr>
          <p:cNvSpPr/>
          <p:nvPr/>
        </p:nvSpPr>
        <p:spPr>
          <a:xfrm>
            <a:off x="546100" y="5061404"/>
            <a:ext cx="11108602" cy="735359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upper and lower airway epithelium is a physical barrier, environmental sensor and an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immune-functioning organ</a:t>
            </a: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b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orchestrating overlapping innate and adaptive immune responses against multiple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environmental triggers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Beyond structural aspects, the upper and lower airways share many </a:t>
            </a:r>
            <a:r>
              <a:rPr kumimoji="0" lang="en-GB" sz="14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physiological and immunological features</a:t>
            </a:r>
            <a:r>
              <a:rPr kumimoji="0" lang="en-GB" sz="1400" b="0" i="0" u="none" strike="noStrike" kern="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9</a:t>
            </a:r>
            <a:endParaRPr kumimoji="0" lang="en-GB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D8E794B-8866-ECD1-4626-4C4637A99FF2}"/>
              </a:ext>
            </a:extLst>
          </p:cNvPr>
          <p:cNvSpPr/>
          <p:nvPr/>
        </p:nvSpPr>
        <p:spPr>
          <a:xfrm>
            <a:off x="0" y="-822417"/>
            <a:ext cx="1247775" cy="171450"/>
          </a:xfrm>
          <a:prstGeom prst="rect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564289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AFF694-7FC1-8821-C43B-740AC07A15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6C25DE-5B76-79FF-2C19-127510E84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u="none" strike="noStrike">
                <a:effectLst/>
              </a:rPr>
              <a:t>Compromised epithelial health leads to barrier dysfunction, chronic epithelial-driven inflammation and disease</a:t>
            </a:r>
            <a:r>
              <a:rPr lang="en-GB" u="none" strike="noStrike" baseline="30000">
                <a:effectLst/>
              </a:rPr>
              <a:t>1–3</a:t>
            </a:r>
            <a:endParaRPr lang="en-GB" baseline="30000"/>
          </a:p>
        </p:txBody>
      </p:sp>
      <p:sp>
        <p:nvSpPr>
          <p:cNvPr id="29" name="Content Placeholder 28">
            <a:extLst>
              <a:ext uri="{FF2B5EF4-FFF2-40B4-BE49-F238E27FC236}">
                <a16:creationId xmlns:a16="http://schemas.microsoft.com/office/drawing/2014/main" id="{CA24F4B9-0790-6481-3B41-476354B8FC37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153374"/>
            <a:ext cx="10336335" cy="595647"/>
          </a:xfrm>
        </p:spPr>
        <p:txBody>
          <a:bodyPr/>
          <a:lstStyle/>
          <a:p>
            <a:r>
              <a:rPr lang="en-GB" sz="900" dirty="0"/>
              <a:t>Figure adapted from the Centre of Excellence in Severe Asthma. Severe Asthma Toolkit. 2018. Available from: https://toolkit.severeasthma.org.au/severe-asthma/pathophysiology/ (Accessed March 2026)</a:t>
            </a:r>
            <a:br>
              <a:rPr lang="en-GB" sz="900" dirty="0"/>
            </a:br>
            <a:r>
              <a:rPr lang="en-GB" sz="900" dirty="0">
                <a:latin typeface="+mn-lt"/>
                <a:cs typeface="Arial"/>
              </a:rPr>
              <a:t>IL, interleukin; TSLP, thymic stromal lymphopoietin</a:t>
            </a:r>
            <a:endParaRPr lang="en-GB" sz="900" dirty="0"/>
          </a:p>
          <a:p>
            <a:r>
              <a:rPr lang="en-GB" sz="900" dirty="0"/>
              <a:t>1. Russell RJ, et al. </a:t>
            </a:r>
            <a:r>
              <a:rPr lang="en-GB" sz="900" dirty="0" err="1"/>
              <a:t>Eur</a:t>
            </a:r>
            <a:r>
              <a:rPr lang="en-GB" sz="900" dirty="0"/>
              <a:t> Respir J 2024;63:2301397; 2. Porsbjerg C, et al. Lancet 2023;401:858–873; 3. </a:t>
            </a:r>
            <a:r>
              <a:rPr lang="en-GB" sz="900" dirty="0" err="1"/>
              <a:t>Calvén</a:t>
            </a:r>
            <a:r>
              <a:rPr lang="en-GB" sz="900" dirty="0"/>
              <a:t> J, et al. Int J Mol Sci 2020;21:8907; 4. Bousquet J, et al. Nat Rev Dis Primers 2020;6:95; </a:t>
            </a:r>
            <a:br>
              <a:rPr lang="en-GB" sz="900" dirty="0"/>
            </a:br>
            <a:r>
              <a:rPr lang="en-GB" sz="900" dirty="0"/>
              <a:t>5. Stolz D, et al. Lancet 2022;400:921–972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B59EF73-E067-8A70-8118-BDE57B9B7641}"/>
              </a:ext>
            </a:extLst>
          </p:cNvPr>
          <p:cNvGrpSpPr/>
          <p:nvPr/>
        </p:nvGrpSpPr>
        <p:grpSpPr>
          <a:xfrm>
            <a:off x="4911213" y="1916012"/>
            <a:ext cx="2369575" cy="2318341"/>
            <a:chOff x="4817805" y="875070"/>
            <a:chExt cx="2369575" cy="2318341"/>
          </a:xfrm>
        </p:grpSpPr>
        <p:sp>
          <p:nvSpPr>
            <p:cNvPr id="1772" name="Rectangle 1771">
              <a:extLst>
                <a:ext uri="{FF2B5EF4-FFF2-40B4-BE49-F238E27FC236}">
                  <a16:creationId xmlns:a16="http://schemas.microsoft.com/office/drawing/2014/main" id="{FB0F4318-186A-182F-E94D-1AD761B7E734}"/>
                </a:ext>
              </a:extLst>
            </p:cNvPr>
            <p:cNvSpPr/>
            <p:nvPr/>
          </p:nvSpPr>
          <p:spPr>
            <a:xfrm>
              <a:off x="4817805" y="875070"/>
              <a:ext cx="2369575" cy="231834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rm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73" name="Group 1772">
              <a:extLst>
                <a:ext uri="{FF2B5EF4-FFF2-40B4-BE49-F238E27FC236}">
                  <a16:creationId xmlns:a16="http://schemas.microsoft.com/office/drawing/2014/main" id="{9D77FDA4-1EA6-5EDA-274B-F824779AD2B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923068" y="918745"/>
              <a:ext cx="2194560" cy="2228769"/>
              <a:chOff x="4179546" y="1620396"/>
              <a:chExt cx="3852033" cy="3912072"/>
            </a:xfrm>
          </p:grpSpPr>
          <p:sp>
            <p:nvSpPr>
              <p:cNvPr id="1774" name="Freeform 4">
                <a:extLst>
                  <a:ext uri="{FF2B5EF4-FFF2-40B4-BE49-F238E27FC236}">
                    <a16:creationId xmlns:a16="http://schemas.microsoft.com/office/drawing/2014/main" id="{8AF49678-3BFA-BBCF-FF14-7413495D2A2C}"/>
                  </a:ext>
                </a:extLst>
              </p:cNvPr>
              <p:cNvSpPr/>
              <p:nvPr/>
            </p:nvSpPr>
            <p:spPr>
              <a:xfrm rot="4586929">
                <a:off x="5669157" y="2836820"/>
                <a:ext cx="1256202" cy="2528511"/>
              </a:xfrm>
              <a:custGeom>
                <a:avLst/>
                <a:gdLst>
                  <a:gd name="connsiteX0" fmla="*/ 6074 w 1241051"/>
                  <a:gd name="connsiteY0" fmla="*/ 1556305 h 1750844"/>
                  <a:gd name="connsiteX1" fmla="*/ 41383 w 1241051"/>
                  <a:gd name="connsiteY1" fmla="*/ 1504155 h 1750844"/>
                  <a:gd name="connsiteX2" fmla="*/ 187138 w 1241051"/>
                  <a:gd name="connsiteY2" fmla="*/ 1487321 h 1750844"/>
                  <a:gd name="connsiteX3" fmla="*/ 236005 w 1241051"/>
                  <a:gd name="connsiteY3" fmla="*/ 1444179 h 1750844"/>
                  <a:gd name="connsiteX4" fmla="*/ 314474 w 1241051"/>
                  <a:gd name="connsiteY4" fmla="*/ 1466188 h 1750844"/>
                  <a:gd name="connsiteX5" fmla="*/ 379537 w 1241051"/>
                  <a:gd name="connsiteY5" fmla="*/ 1427046 h 1750844"/>
                  <a:gd name="connsiteX6" fmla="*/ 410830 w 1241051"/>
                  <a:gd name="connsiteY6" fmla="*/ 1420856 h 1750844"/>
                  <a:gd name="connsiteX7" fmla="*/ 414595 w 1241051"/>
                  <a:gd name="connsiteY7" fmla="*/ 1421374 h 1750844"/>
                  <a:gd name="connsiteX8" fmla="*/ 438946 w 1241051"/>
                  <a:gd name="connsiteY8" fmla="*/ 1378082 h 1750844"/>
                  <a:gd name="connsiteX9" fmla="*/ 517999 w 1241051"/>
                  <a:gd name="connsiteY9" fmla="*/ 1270769 h 1750844"/>
                  <a:gd name="connsiteX10" fmla="*/ 582716 w 1241051"/>
                  <a:gd name="connsiteY10" fmla="*/ 1120606 h 1750844"/>
                  <a:gd name="connsiteX11" fmla="*/ 735833 w 1241051"/>
                  <a:gd name="connsiteY11" fmla="*/ 1040175 h 1750844"/>
                  <a:gd name="connsiteX12" fmla="*/ 764289 w 1241051"/>
                  <a:gd name="connsiteY12" fmla="*/ 963369 h 1750844"/>
                  <a:gd name="connsiteX13" fmla="*/ 754756 w 1241051"/>
                  <a:gd name="connsiteY13" fmla="*/ 898884 h 1750844"/>
                  <a:gd name="connsiteX14" fmla="*/ 815979 w 1241051"/>
                  <a:gd name="connsiteY14" fmla="*/ 845094 h 1750844"/>
                  <a:gd name="connsiteX15" fmla="*/ 818629 w 1241051"/>
                  <a:gd name="connsiteY15" fmla="*/ 769210 h 1750844"/>
                  <a:gd name="connsiteX16" fmla="*/ 830159 w 1241051"/>
                  <a:gd name="connsiteY16" fmla="*/ 740442 h 1750844"/>
                  <a:gd name="connsiteX17" fmla="*/ 827066 w 1241051"/>
                  <a:gd name="connsiteY17" fmla="*/ 738487 h 1750844"/>
                  <a:gd name="connsiteX18" fmla="*/ 871418 w 1241051"/>
                  <a:gd name="connsiteY18" fmla="*/ 667215 h 1750844"/>
                  <a:gd name="connsiteX19" fmla="*/ 861898 w 1241051"/>
                  <a:gd name="connsiteY19" fmla="*/ 605887 h 1750844"/>
                  <a:gd name="connsiteX20" fmla="*/ 889798 w 1241051"/>
                  <a:gd name="connsiteY20" fmla="*/ 568287 h 1750844"/>
                  <a:gd name="connsiteX21" fmla="*/ 893009 w 1241051"/>
                  <a:gd name="connsiteY21" fmla="*/ 526881 h 1750844"/>
                  <a:gd name="connsiteX22" fmla="*/ 880449 w 1241051"/>
                  <a:gd name="connsiteY22" fmla="*/ 458689 h 1750844"/>
                  <a:gd name="connsiteX23" fmla="*/ 893454 w 1241051"/>
                  <a:gd name="connsiteY23" fmla="*/ 383013 h 1750844"/>
                  <a:gd name="connsiteX24" fmla="*/ 894134 w 1241051"/>
                  <a:gd name="connsiteY24" fmla="*/ 328156 h 1750844"/>
                  <a:gd name="connsiteX25" fmla="*/ 899753 w 1241051"/>
                  <a:gd name="connsiteY25" fmla="*/ 255694 h 1750844"/>
                  <a:gd name="connsiteX26" fmla="*/ 896257 w 1241051"/>
                  <a:gd name="connsiteY26" fmla="*/ 162644 h 1750844"/>
                  <a:gd name="connsiteX27" fmla="*/ 904843 w 1241051"/>
                  <a:gd name="connsiteY27" fmla="*/ 97985 h 1750844"/>
                  <a:gd name="connsiteX28" fmla="*/ 911970 w 1241051"/>
                  <a:gd name="connsiteY28" fmla="*/ 52149 h 1750844"/>
                  <a:gd name="connsiteX29" fmla="*/ 929370 w 1241051"/>
                  <a:gd name="connsiteY29" fmla="*/ 11842 h 1750844"/>
                  <a:gd name="connsiteX30" fmla="*/ 923150 w 1241051"/>
                  <a:gd name="connsiteY30" fmla="*/ 0 h 1750844"/>
                  <a:gd name="connsiteX31" fmla="*/ 1182143 w 1241051"/>
                  <a:gd name="connsiteY31" fmla="*/ 20080 h 1750844"/>
                  <a:gd name="connsiteX32" fmla="*/ 1209258 w 1241051"/>
                  <a:gd name="connsiteY32" fmla="*/ 38277 h 1750844"/>
                  <a:gd name="connsiteX33" fmla="*/ 1225070 w 1241051"/>
                  <a:gd name="connsiteY33" fmla="*/ 110508 h 1750844"/>
                  <a:gd name="connsiteX34" fmla="*/ 1182105 w 1241051"/>
                  <a:gd name="connsiteY34" fmla="*/ 158299 h 1750844"/>
                  <a:gd name="connsiteX35" fmla="*/ 1199296 w 1241051"/>
                  <a:gd name="connsiteY35" fmla="*/ 221288 h 1750844"/>
                  <a:gd name="connsiteX36" fmla="*/ 1153324 w 1241051"/>
                  <a:gd name="connsiteY36" fmla="*/ 256120 h 1750844"/>
                  <a:gd name="connsiteX37" fmla="*/ 1130530 w 1241051"/>
                  <a:gd name="connsiteY37" fmla="*/ 317136 h 1750844"/>
                  <a:gd name="connsiteX38" fmla="*/ 1205669 w 1241051"/>
                  <a:gd name="connsiteY38" fmla="*/ 441525 h 1750844"/>
                  <a:gd name="connsiteX39" fmla="*/ 1168398 w 1241051"/>
                  <a:gd name="connsiteY39" fmla="*/ 565273 h 1750844"/>
                  <a:gd name="connsiteX40" fmla="*/ 1159910 w 1241051"/>
                  <a:gd name="connsiteY40" fmla="*/ 720822 h 1750844"/>
                  <a:gd name="connsiteX41" fmla="*/ 1152503 w 1241051"/>
                  <a:gd name="connsiteY41" fmla="*/ 767319 h 1750844"/>
                  <a:gd name="connsiteX42" fmla="*/ 1121911 w 1241051"/>
                  <a:gd name="connsiteY42" fmla="*/ 767926 h 1750844"/>
                  <a:gd name="connsiteX43" fmla="*/ 1033804 w 1241051"/>
                  <a:gd name="connsiteY43" fmla="*/ 760029 h 1750844"/>
                  <a:gd name="connsiteX44" fmla="*/ 1004208 w 1241051"/>
                  <a:gd name="connsiteY44" fmla="*/ 757647 h 1750844"/>
                  <a:gd name="connsiteX45" fmla="*/ 1138579 w 1241051"/>
                  <a:gd name="connsiteY45" fmla="*/ 845010 h 1750844"/>
                  <a:gd name="connsiteX46" fmla="*/ 1124733 w 1241051"/>
                  <a:gd name="connsiteY46" fmla="*/ 853252 h 1750844"/>
                  <a:gd name="connsiteX47" fmla="*/ 1107767 w 1241051"/>
                  <a:gd name="connsiteY47" fmla="*/ 905457 h 1750844"/>
                  <a:gd name="connsiteX48" fmla="*/ 1078572 w 1241051"/>
                  <a:gd name="connsiteY48" fmla="*/ 956895 h 1750844"/>
                  <a:gd name="connsiteX49" fmla="*/ 1036242 w 1241051"/>
                  <a:gd name="connsiteY49" fmla="*/ 1028538 h 1750844"/>
                  <a:gd name="connsiteX50" fmla="*/ 962928 w 1241051"/>
                  <a:gd name="connsiteY50" fmla="*/ 1121712 h 1750844"/>
                  <a:gd name="connsiteX51" fmla="*/ 912357 w 1241051"/>
                  <a:gd name="connsiteY51" fmla="*/ 1199494 h 1750844"/>
                  <a:gd name="connsiteX52" fmla="*/ 871279 w 1241051"/>
                  <a:gd name="connsiteY52" fmla="*/ 1256142 h 1750844"/>
                  <a:gd name="connsiteX53" fmla="*/ 824047 w 1241051"/>
                  <a:gd name="connsiteY53" fmla="*/ 1341843 h 1750844"/>
                  <a:gd name="connsiteX54" fmla="*/ 762499 w 1241051"/>
                  <a:gd name="connsiteY54" fmla="*/ 1403865 h 1750844"/>
                  <a:gd name="connsiteX55" fmla="*/ 733602 w 1241051"/>
                  <a:gd name="connsiteY55" fmla="*/ 1448312 h 1750844"/>
                  <a:gd name="connsiteX56" fmla="*/ 726901 w 1241051"/>
                  <a:gd name="connsiteY56" fmla="*/ 1504317 h 1750844"/>
                  <a:gd name="connsiteX57" fmla="*/ 672937 w 1241051"/>
                  <a:gd name="connsiteY57" fmla="*/ 1561208 h 1750844"/>
                  <a:gd name="connsiteX58" fmla="*/ 653563 w 1241051"/>
                  <a:gd name="connsiteY58" fmla="*/ 1662025 h 1750844"/>
                  <a:gd name="connsiteX59" fmla="*/ 595141 w 1241051"/>
                  <a:gd name="connsiteY59" fmla="*/ 1628852 h 1750844"/>
                  <a:gd name="connsiteX60" fmla="*/ 567434 w 1241051"/>
                  <a:gd name="connsiteY60" fmla="*/ 1612456 h 1750844"/>
                  <a:gd name="connsiteX61" fmla="*/ 525775 w 1241051"/>
                  <a:gd name="connsiteY61" fmla="*/ 1587046 h 1750844"/>
                  <a:gd name="connsiteX62" fmla="*/ 490387 w 1241051"/>
                  <a:gd name="connsiteY62" fmla="*/ 1564225 h 1750844"/>
                  <a:gd name="connsiteX63" fmla="*/ 490387 w 1241051"/>
                  <a:gd name="connsiteY63" fmla="*/ 1736604 h 1750844"/>
                  <a:gd name="connsiteX64" fmla="*/ 475929 w 1241051"/>
                  <a:gd name="connsiteY64" fmla="*/ 1729488 h 1750844"/>
                  <a:gd name="connsiteX65" fmla="*/ 422914 w 1241051"/>
                  <a:gd name="connsiteY65" fmla="*/ 1743720 h 1750844"/>
                  <a:gd name="connsiteX66" fmla="*/ 363876 w 1241051"/>
                  <a:gd name="connsiteY66" fmla="*/ 1747282 h 1750844"/>
                  <a:gd name="connsiteX67" fmla="*/ 280738 w 1241051"/>
                  <a:gd name="connsiteY67" fmla="*/ 1750844 h 1750844"/>
                  <a:gd name="connsiteX68" fmla="*/ 162660 w 1241051"/>
                  <a:gd name="connsiteY68" fmla="*/ 1740166 h 1750844"/>
                  <a:gd name="connsiteX69" fmla="*/ 69883 w 1241051"/>
                  <a:gd name="connsiteY69" fmla="*/ 1740166 h 1750844"/>
                  <a:gd name="connsiteX70" fmla="*/ 0 w 1241051"/>
                  <a:gd name="connsiteY70" fmla="*/ 1736604 h 1750844"/>
                  <a:gd name="connsiteX71" fmla="*/ 9740 w 1241051"/>
                  <a:gd name="connsiteY71" fmla="*/ 1656568 h 1750844"/>
                  <a:gd name="connsiteX72" fmla="*/ 6074 w 1241051"/>
                  <a:gd name="connsiteY72" fmla="*/ 1556305 h 1750844"/>
                  <a:gd name="connsiteX0" fmla="*/ 6074 w 1241051"/>
                  <a:gd name="connsiteY0" fmla="*/ 1556305 h 1809652"/>
                  <a:gd name="connsiteX1" fmla="*/ 41383 w 1241051"/>
                  <a:gd name="connsiteY1" fmla="*/ 1504155 h 1809652"/>
                  <a:gd name="connsiteX2" fmla="*/ 187138 w 1241051"/>
                  <a:gd name="connsiteY2" fmla="*/ 1487321 h 1809652"/>
                  <a:gd name="connsiteX3" fmla="*/ 236005 w 1241051"/>
                  <a:gd name="connsiteY3" fmla="*/ 1444179 h 1809652"/>
                  <a:gd name="connsiteX4" fmla="*/ 314474 w 1241051"/>
                  <a:gd name="connsiteY4" fmla="*/ 1466188 h 1809652"/>
                  <a:gd name="connsiteX5" fmla="*/ 379537 w 1241051"/>
                  <a:gd name="connsiteY5" fmla="*/ 1427046 h 1809652"/>
                  <a:gd name="connsiteX6" fmla="*/ 410830 w 1241051"/>
                  <a:gd name="connsiteY6" fmla="*/ 1420856 h 1809652"/>
                  <a:gd name="connsiteX7" fmla="*/ 414595 w 1241051"/>
                  <a:gd name="connsiteY7" fmla="*/ 1421374 h 1809652"/>
                  <a:gd name="connsiteX8" fmla="*/ 438946 w 1241051"/>
                  <a:gd name="connsiteY8" fmla="*/ 1378082 h 1809652"/>
                  <a:gd name="connsiteX9" fmla="*/ 517999 w 1241051"/>
                  <a:gd name="connsiteY9" fmla="*/ 1270769 h 1809652"/>
                  <a:gd name="connsiteX10" fmla="*/ 582716 w 1241051"/>
                  <a:gd name="connsiteY10" fmla="*/ 1120606 h 1809652"/>
                  <a:gd name="connsiteX11" fmla="*/ 735833 w 1241051"/>
                  <a:gd name="connsiteY11" fmla="*/ 1040175 h 1809652"/>
                  <a:gd name="connsiteX12" fmla="*/ 764289 w 1241051"/>
                  <a:gd name="connsiteY12" fmla="*/ 963369 h 1809652"/>
                  <a:gd name="connsiteX13" fmla="*/ 754756 w 1241051"/>
                  <a:gd name="connsiteY13" fmla="*/ 898884 h 1809652"/>
                  <a:gd name="connsiteX14" fmla="*/ 815979 w 1241051"/>
                  <a:gd name="connsiteY14" fmla="*/ 845094 h 1809652"/>
                  <a:gd name="connsiteX15" fmla="*/ 818629 w 1241051"/>
                  <a:gd name="connsiteY15" fmla="*/ 769210 h 1809652"/>
                  <a:gd name="connsiteX16" fmla="*/ 830159 w 1241051"/>
                  <a:gd name="connsiteY16" fmla="*/ 740442 h 1809652"/>
                  <a:gd name="connsiteX17" fmla="*/ 827066 w 1241051"/>
                  <a:gd name="connsiteY17" fmla="*/ 738487 h 1809652"/>
                  <a:gd name="connsiteX18" fmla="*/ 871418 w 1241051"/>
                  <a:gd name="connsiteY18" fmla="*/ 667215 h 1809652"/>
                  <a:gd name="connsiteX19" fmla="*/ 861898 w 1241051"/>
                  <a:gd name="connsiteY19" fmla="*/ 605887 h 1809652"/>
                  <a:gd name="connsiteX20" fmla="*/ 889798 w 1241051"/>
                  <a:gd name="connsiteY20" fmla="*/ 568287 h 1809652"/>
                  <a:gd name="connsiteX21" fmla="*/ 893009 w 1241051"/>
                  <a:gd name="connsiteY21" fmla="*/ 526881 h 1809652"/>
                  <a:gd name="connsiteX22" fmla="*/ 880449 w 1241051"/>
                  <a:gd name="connsiteY22" fmla="*/ 458689 h 1809652"/>
                  <a:gd name="connsiteX23" fmla="*/ 893454 w 1241051"/>
                  <a:gd name="connsiteY23" fmla="*/ 383013 h 1809652"/>
                  <a:gd name="connsiteX24" fmla="*/ 894134 w 1241051"/>
                  <a:gd name="connsiteY24" fmla="*/ 328156 h 1809652"/>
                  <a:gd name="connsiteX25" fmla="*/ 899753 w 1241051"/>
                  <a:gd name="connsiteY25" fmla="*/ 255694 h 1809652"/>
                  <a:gd name="connsiteX26" fmla="*/ 896257 w 1241051"/>
                  <a:gd name="connsiteY26" fmla="*/ 162644 h 1809652"/>
                  <a:gd name="connsiteX27" fmla="*/ 904843 w 1241051"/>
                  <a:gd name="connsiteY27" fmla="*/ 97985 h 1809652"/>
                  <a:gd name="connsiteX28" fmla="*/ 911970 w 1241051"/>
                  <a:gd name="connsiteY28" fmla="*/ 52149 h 1809652"/>
                  <a:gd name="connsiteX29" fmla="*/ 929370 w 1241051"/>
                  <a:gd name="connsiteY29" fmla="*/ 11842 h 1809652"/>
                  <a:gd name="connsiteX30" fmla="*/ 923150 w 1241051"/>
                  <a:gd name="connsiteY30" fmla="*/ 0 h 1809652"/>
                  <a:gd name="connsiteX31" fmla="*/ 1182143 w 1241051"/>
                  <a:gd name="connsiteY31" fmla="*/ 20080 h 1809652"/>
                  <a:gd name="connsiteX32" fmla="*/ 1209258 w 1241051"/>
                  <a:gd name="connsiteY32" fmla="*/ 38277 h 1809652"/>
                  <a:gd name="connsiteX33" fmla="*/ 1225070 w 1241051"/>
                  <a:gd name="connsiteY33" fmla="*/ 110508 h 1809652"/>
                  <a:gd name="connsiteX34" fmla="*/ 1182105 w 1241051"/>
                  <a:gd name="connsiteY34" fmla="*/ 158299 h 1809652"/>
                  <a:gd name="connsiteX35" fmla="*/ 1199296 w 1241051"/>
                  <a:gd name="connsiteY35" fmla="*/ 221288 h 1809652"/>
                  <a:gd name="connsiteX36" fmla="*/ 1153324 w 1241051"/>
                  <a:gd name="connsiteY36" fmla="*/ 256120 h 1809652"/>
                  <a:gd name="connsiteX37" fmla="*/ 1130530 w 1241051"/>
                  <a:gd name="connsiteY37" fmla="*/ 317136 h 1809652"/>
                  <a:gd name="connsiteX38" fmla="*/ 1205669 w 1241051"/>
                  <a:gd name="connsiteY38" fmla="*/ 441525 h 1809652"/>
                  <a:gd name="connsiteX39" fmla="*/ 1168398 w 1241051"/>
                  <a:gd name="connsiteY39" fmla="*/ 565273 h 1809652"/>
                  <a:gd name="connsiteX40" fmla="*/ 1159910 w 1241051"/>
                  <a:gd name="connsiteY40" fmla="*/ 720822 h 1809652"/>
                  <a:gd name="connsiteX41" fmla="*/ 1152503 w 1241051"/>
                  <a:gd name="connsiteY41" fmla="*/ 767319 h 1809652"/>
                  <a:gd name="connsiteX42" fmla="*/ 1121911 w 1241051"/>
                  <a:gd name="connsiteY42" fmla="*/ 767926 h 1809652"/>
                  <a:gd name="connsiteX43" fmla="*/ 1033804 w 1241051"/>
                  <a:gd name="connsiteY43" fmla="*/ 760029 h 1809652"/>
                  <a:gd name="connsiteX44" fmla="*/ 1004208 w 1241051"/>
                  <a:gd name="connsiteY44" fmla="*/ 757647 h 1809652"/>
                  <a:gd name="connsiteX45" fmla="*/ 1138579 w 1241051"/>
                  <a:gd name="connsiteY45" fmla="*/ 845010 h 1809652"/>
                  <a:gd name="connsiteX46" fmla="*/ 1124733 w 1241051"/>
                  <a:gd name="connsiteY46" fmla="*/ 853252 h 1809652"/>
                  <a:gd name="connsiteX47" fmla="*/ 1107767 w 1241051"/>
                  <a:gd name="connsiteY47" fmla="*/ 905457 h 1809652"/>
                  <a:gd name="connsiteX48" fmla="*/ 1078572 w 1241051"/>
                  <a:gd name="connsiteY48" fmla="*/ 956895 h 1809652"/>
                  <a:gd name="connsiteX49" fmla="*/ 1036242 w 1241051"/>
                  <a:gd name="connsiteY49" fmla="*/ 1028538 h 1809652"/>
                  <a:gd name="connsiteX50" fmla="*/ 962928 w 1241051"/>
                  <a:gd name="connsiteY50" fmla="*/ 1121712 h 1809652"/>
                  <a:gd name="connsiteX51" fmla="*/ 912357 w 1241051"/>
                  <a:gd name="connsiteY51" fmla="*/ 1199494 h 1809652"/>
                  <a:gd name="connsiteX52" fmla="*/ 871279 w 1241051"/>
                  <a:gd name="connsiteY52" fmla="*/ 1256142 h 1809652"/>
                  <a:gd name="connsiteX53" fmla="*/ 824047 w 1241051"/>
                  <a:gd name="connsiteY53" fmla="*/ 1341843 h 1809652"/>
                  <a:gd name="connsiteX54" fmla="*/ 762499 w 1241051"/>
                  <a:gd name="connsiteY54" fmla="*/ 1403865 h 1809652"/>
                  <a:gd name="connsiteX55" fmla="*/ 733602 w 1241051"/>
                  <a:gd name="connsiteY55" fmla="*/ 1448312 h 1809652"/>
                  <a:gd name="connsiteX56" fmla="*/ 726901 w 1241051"/>
                  <a:gd name="connsiteY56" fmla="*/ 1504317 h 1809652"/>
                  <a:gd name="connsiteX57" fmla="*/ 672937 w 1241051"/>
                  <a:gd name="connsiteY57" fmla="*/ 1561208 h 1809652"/>
                  <a:gd name="connsiteX58" fmla="*/ 653563 w 1241051"/>
                  <a:gd name="connsiteY58" fmla="*/ 1662025 h 1809652"/>
                  <a:gd name="connsiteX59" fmla="*/ 595141 w 1241051"/>
                  <a:gd name="connsiteY59" fmla="*/ 1628852 h 1809652"/>
                  <a:gd name="connsiteX60" fmla="*/ 567434 w 1241051"/>
                  <a:gd name="connsiteY60" fmla="*/ 1612456 h 1809652"/>
                  <a:gd name="connsiteX61" fmla="*/ 525775 w 1241051"/>
                  <a:gd name="connsiteY61" fmla="*/ 1587046 h 1809652"/>
                  <a:gd name="connsiteX62" fmla="*/ 490387 w 1241051"/>
                  <a:gd name="connsiteY62" fmla="*/ 1564225 h 1809652"/>
                  <a:gd name="connsiteX63" fmla="*/ 490387 w 1241051"/>
                  <a:gd name="connsiteY63" fmla="*/ 1736604 h 1809652"/>
                  <a:gd name="connsiteX64" fmla="*/ 475929 w 1241051"/>
                  <a:gd name="connsiteY64" fmla="*/ 1729488 h 1809652"/>
                  <a:gd name="connsiteX65" fmla="*/ 422914 w 1241051"/>
                  <a:gd name="connsiteY65" fmla="*/ 1743720 h 1809652"/>
                  <a:gd name="connsiteX66" fmla="*/ 365174 w 1241051"/>
                  <a:gd name="connsiteY66" fmla="*/ 1809647 h 1809652"/>
                  <a:gd name="connsiteX67" fmla="*/ 280738 w 1241051"/>
                  <a:gd name="connsiteY67" fmla="*/ 1750844 h 1809652"/>
                  <a:gd name="connsiteX68" fmla="*/ 162660 w 1241051"/>
                  <a:gd name="connsiteY68" fmla="*/ 1740166 h 1809652"/>
                  <a:gd name="connsiteX69" fmla="*/ 69883 w 1241051"/>
                  <a:gd name="connsiteY69" fmla="*/ 1740166 h 1809652"/>
                  <a:gd name="connsiteX70" fmla="*/ 0 w 1241051"/>
                  <a:gd name="connsiteY70" fmla="*/ 1736604 h 1809652"/>
                  <a:gd name="connsiteX71" fmla="*/ 9740 w 1241051"/>
                  <a:gd name="connsiteY71" fmla="*/ 1656568 h 1809652"/>
                  <a:gd name="connsiteX72" fmla="*/ 6074 w 1241051"/>
                  <a:gd name="connsiteY72" fmla="*/ 1556305 h 1809652"/>
                  <a:gd name="connsiteX0" fmla="*/ 6074 w 1241051"/>
                  <a:gd name="connsiteY0" fmla="*/ 1556305 h 1814467"/>
                  <a:gd name="connsiteX1" fmla="*/ 41383 w 1241051"/>
                  <a:gd name="connsiteY1" fmla="*/ 1504155 h 1814467"/>
                  <a:gd name="connsiteX2" fmla="*/ 187138 w 1241051"/>
                  <a:gd name="connsiteY2" fmla="*/ 1487321 h 1814467"/>
                  <a:gd name="connsiteX3" fmla="*/ 236005 w 1241051"/>
                  <a:gd name="connsiteY3" fmla="*/ 1444179 h 1814467"/>
                  <a:gd name="connsiteX4" fmla="*/ 314474 w 1241051"/>
                  <a:gd name="connsiteY4" fmla="*/ 1466188 h 1814467"/>
                  <a:gd name="connsiteX5" fmla="*/ 379537 w 1241051"/>
                  <a:gd name="connsiteY5" fmla="*/ 1427046 h 1814467"/>
                  <a:gd name="connsiteX6" fmla="*/ 410830 w 1241051"/>
                  <a:gd name="connsiteY6" fmla="*/ 1420856 h 1814467"/>
                  <a:gd name="connsiteX7" fmla="*/ 414595 w 1241051"/>
                  <a:gd name="connsiteY7" fmla="*/ 1421374 h 1814467"/>
                  <a:gd name="connsiteX8" fmla="*/ 438946 w 1241051"/>
                  <a:gd name="connsiteY8" fmla="*/ 1378082 h 1814467"/>
                  <a:gd name="connsiteX9" fmla="*/ 517999 w 1241051"/>
                  <a:gd name="connsiteY9" fmla="*/ 1270769 h 1814467"/>
                  <a:gd name="connsiteX10" fmla="*/ 582716 w 1241051"/>
                  <a:gd name="connsiteY10" fmla="*/ 1120606 h 1814467"/>
                  <a:gd name="connsiteX11" fmla="*/ 735833 w 1241051"/>
                  <a:gd name="connsiteY11" fmla="*/ 1040175 h 1814467"/>
                  <a:gd name="connsiteX12" fmla="*/ 764289 w 1241051"/>
                  <a:gd name="connsiteY12" fmla="*/ 963369 h 1814467"/>
                  <a:gd name="connsiteX13" fmla="*/ 754756 w 1241051"/>
                  <a:gd name="connsiteY13" fmla="*/ 898884 h 1814467"/>
                  <a:gd name="connsiteX14" fmla="*/ 815979 w 1241051"/>
                  <a:gd name="connsiteY14" fmla="*/ 845094 h 1814467"/>
                  <a:gd name="connsiteX15" fmla="*/ 818629 w 1241051"/>
                  <a:gd name="connsiteY15" fmla="*/ 769210 h 1814467"/>
                  <a:gd name="connsiteX16" fmla="*/ 830159 w 1241051"/>
                  <a:gd name="connsiteY16" fmla="*/ 740442 h 1814467"/>
                  <a:gd name="connsiteX17" fmla="*/ 827066 w 1241051"/>
                  <a:gd name="connsiteY17" fmla="*/ 738487 h 1814467"/>
                  <a:gd name="connsiteX18" fmla="*/ 871418 w 1241051"/>
                  <a:gd name="connsiteY18" fmla="*/ 667215 h 1814467"/>
                  <a:gd name="connsiteX19" fmla="*/ 861898 w 1241051"/>
                  <a:gd name="connsiteY19" fmla="*/ 605887 h 1814467"/>
                  <a:gd name="connsiteX20" fmla="*/ 889798 w 1241051"/>
                  <a:gd name="connsiteY20" fmla="*/ 568287 h 1814467"/>
                  <a:gd name="connsiteX21" fmla="*/ 893009 w 1241051"/>
                  <a:gd name="connsiteY21" fmla="*/ 526881 h 1814467"/>
                  <a:gd name="connsiteX22" fmla="*/ 880449 w 1241051"/>
                  <a:gd name="connsiteY22" fmla="*/ 458689 h 1814467"/>
                  <a:gd name="connsiteX23" fmla="*/ 893454 w 1241051"/>
                  <a:gd name="connsiteY23" fmla="*/ 383013 h 1814467"/>
                  <a:gd name="connsiteX24" fmla="*/ 894134 w 1241051"/>
                  <a:gd name="connsiteY24" fmla="*/ 328156 h 1814467"/>
                  <a:gd name="connsiteX25" fmla="*/ 899753 w 1241051"/>
                  <a:gd name="connsiteY25" fmla="*/ 255694 h 1814467"/>
                  <a:gd name="connsiteX26" fmla="*/ 896257 w 1241051"/>
                  <a:gd name="connsiteY26" fmla="*/ 162644 h 1814467"/>
                  <a:gd name="connsiteX27" fmla="*/ 904843 w 1241051"/>
                  <a:gd name="connsiteY27" fmla="*/ 97985 h 1814467"/>
                  <a:gd name="connsiteX28" fmla="*/ 911970 w 1241051"/>
                  <a:gd name="connsiteY28" fmla="*/ 52149 h 1814467"/>
                  <a:gd name="connsiteX29" fmla="*/ 929370 w 1241051"/>
                  <a:gd name="connsiteY29" fmla="*/ 11842 h 1814467"/>
                  <a:gd name="connsiteX30" fmla="*/ 923150 w 1241051"/>
                  <a:gd name="connsiteY30" fmla="*/ 0 h 1814467"/>
                  <a:gd name="connsiteX31" fmla="*/ 1182143 w 1241051"/>
                  <a:gd name="connsiteY31" fmla="*/ 20080 h 1814467"/>
                  <a:gd name="connsiteX32" fmla="*/ 1209258 w 1241051"/>
                  <a:gd name="connsiteY32" fmla="*/ 38277 h 1814467"/>
                  <a:gd name="connsiteX33" fmla="*/ 1225070 w 1241051"/>
                  <a:gd name="connsiteY33" fmla="*/ 110508 h 1814467"/>
                  <a:gd name="connsiteX34" fmla="*/ 1182105 w 1241051"/>
                  <a:gd name="connsiteY34" fmla="*/ 158299 h 1814467"/>
                  <a:gd name="connsiteX35" fmla="*/ 1199296 w 1241051"/>
                  <a:gd name="connsiteY35" fmla="*/ 221288 h 1814467"/>
                  <a:gd name="connsiteX36" fmla="*/ 1153324 w 1241051"/>
                  <a:gd name="connsiteY36" fmla="*/ 256120 h 1814467"/>
                  <a:gd name="connsiteX37" fmla="*/ 1130530 w 1241051"/>
                  <a:gd name="connsiteY37" fmla="*/ 317136 h 1814467"/>
                  <a:gd name="connsiteX38" fmla="*/ 1205669 w 1241051"/>
                  <a:gd name="connsiteY38" fmla="*/ 441525 h 1814467"/>
                  <a:gd name="connsiteX39" fmla="*/ 1168398 w 1241051"/>
                  <a:gd name="connsiteY39" fmla="*/ 565273 h 1814467"/>
                  <a:gd name="connsiteX40" fmla="*/ 1159910 w 1241051"/>
                  <a:gd name="connsiteY40" fmla="*/ 720822 h 1814467"/>
                  <a:gd name="connsiteX41" fmla="*/ 1152503 w 1241051"/>
                  <a:gd name="connsiteY41" fmla="*/ 767319 h 1814467"/>
                  <a:gd name="connsiteX42" fmla="*/ 1121911 w 1241051"/>
                  <a:gd name="connsiteY42" fmla="*/ 767926 h 1814467"/>
                  <a:gd name="connsiteX43" fmla="*/ 1033804 w 1241051"/>
                  <a:gd name="connsiteY43" fmla="*/ 760029 h 1814467"/>
                  <a:gd name="connsiteX44" fmla="*/ 1004208 w 1241051"/>
                  <a:gd name="connsiteY44" fmla="*/ 757647 h 1814467"/>
                  <a:gd name="connsiteX45" fmla="*/ 1138579 w 1241051"/>
                  <a:gd name="connsiteY45" fmla="*/ 845010 h 1814467"/>
                  <a:gd name="connsiteX46" fmla="*/ 1124733 w 1241051"/>
                  <a:gd name="connsiteY46" fmla="*/ 853252 h 1814467"/>
                  <a:gd name="connsiteX47" fmla="*/ 1107767 w 1241051"/>
                  <a:gd name="connsiteY47" fmla="*/ 905457 h 1814467"/>
                  <a:gd name="connsiteX48" fmla="*/ 1078572 w 1241051"/>
                  <a:gd name="connsiteY48" fmla="*/ 956895 h 1814467"/>
                  <a:gd name="connsiteX49" fmla="*/ 1036242 w 1241051"/>
                  <a:gd name="connsiteY49" fmla="*/ 1028538 h 1814467"/>
                  <a:gd name="connsiteX50" fmla="*/ 962928 w 1241051"/>
                  <a:gd name="connsiteY50" fmla="*/ 1121712 h 1814467"/>
                  <a:gd name="connsiteX51" fmla="*/ 912357 w 1241051"/>
                  <a:gd name="connsiteY51" fmla="*/ 1199494 h 1814467"/>
                  <a:gd name="connsiteX52" fmla="*/ 871279 w 1241051"/>
                  <a:gd name="connsiteY52" fmla="*/ 1256142 h 1814467"/>
                  <a:gd name="connsiteX53" fmla="*/ 824047 w 1241051"/>
                  <a:gd name="connsiteY53" fmla="*/ 1341843 h 1814467"/>
                  <a:gd name="connsiteX54" fmla="*/ 762499 w 1241051"/>
                  <a:gd name="connsiteY54" fmla="*/ 1403865 h 1814467"/>
                  <a:gd name="connsiteX55" fmla="*/ 733602 w 1241051"/>
                  <a:gd name="connsiteY55" fmla="*/ 1448312 h 1814467"/>
                  <a:gd name="connsiteX56" fmla="*/ 726901 w 1241051"/>
                  <a:gd name="connsiteY56" fmla="*/ 1504317 h 1814467"/>
                  <a:gd name="connsiteX57" fmla="*/ 672937 w 1241051"/>
                  <a:gd name="connsiteY57" fmla="*/ 1561208 h 1814467"/>
                  <a:gd name="connsiteX58" fmla="*/ 653563 w 1241051"/>
                  <a:gd name="connsiteY58" fmla="*/ 1662025 h 1814467"/>
                  <a:gd name="connsiteX59" fmla="*/ 595141 w 1241051"/>
                  <a:gd name="connsiteY59" fmla="*/ 1628852 h 1814467"/>
                  <a:gd name="connsiteX60" fmla="*/ 567434 w 1241051"/>
                  <a:gd name="connsiteY60" fmla="*/ 1612456 h 1814467"/>
                  <a:gd name="connsiteX61" fmla="*/ 525775 w 1241051"/>
                  <a:gd name="connsiteY61" fmla="*/ 1587046 h 1814467"/>
                  <a:gd name="connsiteX62" fmla="*/ 490387 w 1241051"/>
                  <a:gd name="connsiteY62" fmla="*/ 1564225 h 1814467"/>
                  <a:gd name="connsiteX63" fmla="*/ 490387 w 1241051"/>
                  <a:gd name="connsiteY63" fmla="*/ 1736604 h 1814467"/>
                  <a:gd name="connsiteX64" fmla="*/ 475929 w 1241051"/>
                  <a:gd name="connsiteY64" fmla="*/ 1729488 h 1814467"/>
                  <a:gd name="connsiteX65" fmla="*/ 461141 w 1241051"/>
                  <a:gd name="connsiteY65" fmla="*/ 1801922 h 1814467"/>
                  <a:gd name="connsiteX66" fmla="*/ 365174 w 1241051"/>
                  <a:gd name="connsiteY66" fmla="*/ 1809647 h 1814467"/>
                  <a:gd name="connsiteX67" fmla="*/ 280738 w 1241051"/>
                  <a:gd name="connsiteY67" fmla="*/ 1750844 h 1814467"/>
                  <a:gd name="connsiteX68" fmla="*/ 162660 w 1241051"/>
                  <a:gd name="connsiteY68" fmla="*/ 1740166 h 1814467"/>
                  <a:gd name="connsiteX69" fmla="*/ 69883 w 1241051"/>
                  <a:gd name="connsiteY69" fmla="*/ 1740166 h 1814467"/>
                  <a:gd name="connsiteX70" fmla="*/ 0 w 1241051"/>
                  <a:gd name="connsiteY70" fmla="*/ 1736604 h 1814467"/>
                  <a:gd name="connsiteX71" fmla="*/ 9740 w 1241051"/>
                  <a:gd name="connsiteY71" fmla="*/ 1656568 h 1814467"/>
                  <a:gd name="connsiteX72" fmla="*/ 6074 w 1241051"/>
                  <a:gd name="connsiteY72" fmla="*/ 1556305 h 1814467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490387 w 1241051"/>
                  <a:gd name="connsiteY62" fmla="*/ 1564225 h 1812635"/>
                  <a:gd name="connsiteX63" fmla="*/ 490387 w 1241051"/>
                  <a:gd name="connsiteY63" fmla="*/ 1736604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490387 w 1241051"/>
                  <a:gd name="connsiteY62" fmla="*/ 1564225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525775 w 1241051"/>
                  <a:gd name="connsiteY61" fmla="*/ 1587046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595141 w 1241051"/>
                  <a:gd name="connsiteY59" fmla="*/ 1628852 h 1812635"/>
                  <a:gd name="connsiteX60" fmla="*/ 567434 w 1241051"/>
                  <a:gd name="connsiteY60" fmla="*/ 1612456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757876 w 1241051"/>
                  <a:gd name="connsiteY59" fmla="*/ 1658277 h 1812635"/>
                  <a:gd name="connsiteX60" fmla="*/ 567434 w 1241051"/>
                  <a:gd name="connsiteY60" fmla="*/ 1612456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653563 w 1241051"/>
                  <a:gd name="connsiteY58" fmla="*/ 1662025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672937 w 1241051"/>
                  <a:gd name="connsiteY57" fmla="*/ 1561208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726901 w 1241051"/>
                  <a:gd name="connsiteY56" fmla="*/ 1504317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733602 w 1241051"/>
                  <a:gd name="connsiteY55" fmla="*/ 14483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762499 w 1241051"/>
                  <a:gd name="connsiteY54" fmla="*/ 1403865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24047 w 1241051"/>
                  <a:gd name="connsiteY53" fmla="*/ 1341843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12357 w 1241051"/>
                  <a:gd name="connsiteY51" fmla="*/ 1199494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962928 w 1241051"/>
                  <a:gd name="connsiteY50" fmla="*/ 1121712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036242 w 1241051"/>
                  <a:gd name="connsiteY49" fmla="*/ 1028538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078572 w 1241051"/>
                  <a:gd name="connsiteY48" fmla="*/ 956895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07767 w 1241051"/>
                  <a:gd name="connsiteY47" fmla="*/ 905457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33804 w 1241051"/>
                  <a:gd name="connsiteY43" fmla="*/ 760029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04208 w 1241051"/>
                  <a:gd name="connsiteY44" fmla="*/ 757647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52503 w 1241051"/>
                  <a:gd name="connsiteY41" fmla="*/ 767319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74045 w 1241051"/>
                  <a:gd name="connsiteY44" fmla="*/ 820200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1051"/>
                  <a:gd name="connsiteY0" fmla="*/ 1556305 h 1812635"/>
                  <a:gd name="connsiteX1" fmla="*/ 41383 w 1241051"/>
                  <a:gd name="connsiteY1" fmla="*/ 1504155 h 1812635"/>
                  <a:gd name="connsiteX2" fmla="*/ 187138 w 1241051"/>
                  <a:gd name="connsiteY2" fmla="*/ 1487321 h 1812635"/>
                  <a:gd name="connsiteX3" fmla="*/ 236005 w 1241051"/>
                  <a:gd name="connsiteY3" fmla="*/ 1444179 h 1812635"/>
                  <a:gd name="connsiteX4" fmla="*/ 314474 w 1241051"/>
                  <a:gd name="connsiteY4" fmla="*/ 1466188 h 1812635"/>
                  <a:gd name="connsiteX5" fmla="*/ 379537 w 1241051"/>
                  <a:gd name="connsiteY5" fmla="*/ 1427046 h 1812635"/>
                  <a:gd name="connsiteX6" fmla="*/ 410830 w 1241051"/>
                  <a:gd name="connsiteY6" fmla="*/ 1420856 h 1812635"/>
                  <a:gd name="connsiteX7" fmla="*/ 414595 w 1241051"/>
                  <a:gd name="connsiteY7" fmla="*/ 1421374 h 1812635"/>
                  <a:gd name="connsiteX8" fmla="*/ 438946 w 1241051"/>
                  <a:gd name="connsiteY8" fmla="*/ 1378082 h 1812635"/>
                  <a:gd name="connsiteX9" fmla="*/ 517999 w 1241051"/>
                  <a:gd name="connsiteY9" fmla="*/ 1270769 h 1812635"/>
                  <a:gd name="connsiteX10" fmla="*/ 582716 w 1241051"/>
                  <a:gd name="connsiteY10" fmla="*/ 1120606 h 1812635"/>
                  <a:gd name="connsiteX11" fmla="*/ 735833 w 1241051"/>
                  <a:gd name="connsiteY11" fmla="*/ 1040175 h 1812635"/>
                  <a:gd name="connsiteX12" fmla="*/ 764289 w 1241051"/>
                  <a:gd name="connsiteY12" fmla="*/ 963369 h 1812635"/>
                  <a:gd name="connsiteX13" fmla="*/ 754756 w 1241051"/>
                  <a:gd name="connsiteY13" fmla="*/ 898884 h 1812635"/>
                  <a:gd name="connsiteX14" fmla="*/ 815979 w 1241051"/>
                  <a:gd name="connsiteY14" fmla="*/ 845094 h 1812635"/>
                  <a:gd name="connsiteX15" fmla="*/ 818629 w 1241051"/>
                  <a:gd name="connsiteY15" fmla="*/ 769210 h 1812635"/>
                  <a:gd name="connsiteX16" fmla="*/ 830159 w 1241051"/>
                  <a:gd name="connsiteY16" fmla="*/ 740442 h 1812635"/>
                  <a:gd name="connsiteX17" fmla="*/ 827066 w 1241051"/>
                  <a:gd name="connsiteY17" fmla="*/ 738487 h 1812635"/>
                  <a:gd name="connsiteX18" fmla="*/ 871418 w 1241051"/>
                  <a:gd name="connsiteY18" fmla="*/ 667215 h 1812635"/>
                  <a:gd name="connsiteX19" fmla="*/ 861898 w 1241051"/>
                  <a:gd name="connsiteY19" fmla="*/ 605887 h 1812635"/>
                  <a:gd name="connsiteX20" fmla="*/ 889798 w 1241051"/>
                  <a:gd name="connsiteY20" fmla="*/ 568287 h 1812635"/>
                  <a:gd name="connsiteX21" fmla="*/ 893009 w 1241051"/>
                  <a:gd name="connsiteY21" fmla="*/ 526881 h 1812635"/>
                  <a:gd name="connsiteX22" fmla="*/ 880449 w 1241051"/>
                  <a:gd name="connsiteY22" fmla="*/ 458689 h 1812635"/>
                  <a:gd name="connsiteX23" fmla="*/ 893454 w 1241051"/>
                  <a:gd name="connsiteY23" fmla="*/ 383013 h 1812635"/>
                  <a:gd name="connsiteX24" fmla="*/ 894134 w 1241051"/>
                  <a:gd name="connsiteY24" fmla="*/ 328156 h 1812635"/>
                  <a:gd name="connsiteX25" fmla="*/ 899753 w 1241051"/>
                  <a:gd name="connsiteY25" fmla="*/ 255694 h 1812635"/>
                  <a:gd name="connsiteX26" fmla="*/ 896257 w 1241051"/>
                  <a:gd name="connsiteY26" fmla="*/ 162644 h 1812635"/>
                  <a:gd name="connsiteX27" fmla="*/ 904843 w 1241051"/>
                  <a:gd name="connsiteY27" fmla="*/ 97985 h 1812635"/>
                  <a:gd name="connsiteX28" fmla="*/ 911970 w 1241051"/>
                  <a:gd name="connsiteY28" fmla="*/ 52149 h 1812635"/>
                  <a:gd name="connsiteX29" fmla="*/ 929370 w 1241051"/>
                  <a:gd name="connsiteY29" fmla="*/ 11842 h 1812635"/>
                  <a:gd name="connsiteX30" fmla="*/ 923150 w 1241051"/>
                  <a:gd name="connsiteY30" fmla="*/ 0 h 1812635"/>
                  <a:gd name="connsiteX31" fmla="*/ 1182143 w 1241051"/>
                  <a:gd name="connsiteY31" fmla="*/ 20080 h 1812635"/>
                  <a:gd name="connsiteX32" fmla="*/ 1209258 w 1241051"/>
                  <a:gd name="connsiteY32" fmla="*/ 38277 h 1812635"/>
                  <a:gd name="connsiteX33" fmla="*/ 1225070 w 1241051"/>
                  <a:gd name="connsiteY33" fmla="*/ 110508 h 1812635"/>
                  <a:gd name="connsiteX34" fmla="*/ 1182105 w 1241051"/>
                  <a:gd name="connsiteY34" fmla="*/ 158299 h 1812635"/>
                  <a:gd name="connsiteX35" fmla="*/ 1199296 w 1241051"/>
                  <a:gd name="connsiteY35" fmla="*/ 221288 h 1812635"/>
                  <a:gd name="connsiteX36" fmla="*/ 1153324 w 1241051"/>
                  <a:gd name="connsiteY36" fmla="*/ 256120 h 1812635"/>
                  <a:gd name="connsiteX37" fmla="*/ 1130530 w 1241051"/>
                  <a:gd name="connsiteY37" fmla="*/ 317136 h 1812635"/>
                  <a:gd name="connsiteX38" fmla="*/ 1205669 w 1241051"/>
                  <a:gd name="connsiteY38" fmla="*/ 441525 h 1812635"/>
                  <a:gd name="connsiteX39" fmla="*/ 1168398 w 1241051"/>
                  <a:gd name="connsiteY39" fmla="*/ 565273 h 1812635"/>
                  <a:gd name="connsiteX40" fmla="*/ 1159910 w 1241051"/>
                  <a:gd name="connsiteY40" fmla="*/ 720822 h 1812635"/>
                  <a:gd name="connsiteX41" fmla="*/ 1195604 w 1241051"/>
                  <a:gd name="connsiteY41" fmla="*/ 764644 h 1812635"/>
                  <a:gd name="connsiteX42" fmla="*/ 1121911 w 1241051"/>
                  <a:gd name="connsiteY42" fmla="*/ 767926 h 1812635"/>
                  <a:gd name="connsiteX43" fmla="*/ 1068390 w 1241051"/>
                  <a:gd name="connsiteY43" fmla="*/ 752035 h 1812635"/>
                  <a:gd name="connsiteX44" fmla="*/ 1074045 w 1241051"/>
                  <a:gd name="connsiteY44" fmla="*/ 820200 h 1812635"/>
                  <a:gd name="connsiteX45" fmla="*/ 1138579 w 1241051"/>
                  <a:gd name="connsiteY45" fmla="*/ 845010 h 1812635"/>
                  <a:gd name="connsiteX46" fmla="*/ 1124733 w 1241051"/>
                  <a:gd name="connsiteY46" fmla="*/ 853252 h 1812635"/>
                  <a:gd name="connsiteX47" fmla="*/ 1194826 w 1241051"/>
                  <a:gd name="connsiteY47" fmla="*/ 910111 h 1812635"/>
                  <a:gd name="connsiteX48" fmla="*/ 1178832 w 1241051"/>
                  <a:gd name="connsiteY48" fmla="*/ 974528 h 1812635"/>
                  <a:gd name="connsiteX49" fmla="*/ 1151634 w 1241051"/>
                  <a:gd name="connsiteY49" fmla="*/ 1105339 h 1812635"/>
                  <a:gd name="connsiteX50" fmla="*/ 1016366 w 1241051"/>
                  <a:gd name="connsiteY50" fmla="*/ 1157453 h 1812635"/>
                  <a:gd name="connsiteX51" fmla="*/ 951739 w 1241051"/>
                  <a:gd name="connsiteY51" fmla="*/ 1212252 h 1812635"/>
                  <a:gd name="connsiteX52" fmla="*/ 871279 w 1241051"/>
                  <a:gd name="connsiteY52" fmla="*/ 1256142 h 1812635"/>
                  <a:gd name="connsiteX53" fmla="*/ 846175 w 1241051"/>
                  <a:gd name="connsiteY53" fmla="*/ 1317784 h 1812635"/>
                  <a:gd name="connsiteX54" fmla="*/ 895001 w 1241051"/>
                  <a:gd name="connsiteY54" fmla="*/ 1409674 h 1812635"/>
                  <a:gd name="connsiteX55" fmla="*/ 977112 w 1241051"/>
                  <a:gd name="connsiteY55" fmla="*/ 1467812 h 1812635"/>
                  <a:gd name="connsiteX56" fmla="*/ 922625 w 1241051"/>
                  <a:gd name="connsiteY56" fmla="*/ 1518832 h 1812635"/>
                  <a:gd name="connsiteX57" fmla="*/ 870148 w 1241051"/>
                  <a:gd name="connsiteY57" fmla="*/ 1569549 h 1812635"/>
                  <a:gd name="connsiteX58" fmla="*/ 797969 w 1241051"/>
                  <a:gd name="connsiteY58" fmla="*/ 1618448 h 1812635"/>
                  <a:gd name="connsiteX59" fmla="*/ 757876 w 1241051"/>
                  <a:gd name="connsiteY59" fmla="*/ 1658277 h 1812635"/>
                  <a:gd name="connsiteX60" fmla="*/ 705287 w 1241051"/>
                  <a:gd name="connsiteY60" fmla="*/ 1704468 h 1812635"/>
                  <a:gd name="connsiteX61" fmla="*/ 667791 w 1241051"/>
                  <a:gd name="connsiteY61" fmla="*/ 1715987 h 1812635"/>
                  <a:gd name="connsiteX62" fmla="*/ 628905 w 1241051"/>
                  <a:gd name="connsiteY62" fmla="*/ 1734780 h 1812635"/>
                  <a:gd name="connsiteX63" fmla="*/ 558293 w 1241051"/>
                  <a:gd name="connsiteY63" fmla="*/ 1752970 h 1812635"/>
                  <a:gd name="connsiteX64" fmla="*/ 511812 w 1241051"/>
                  <a:gd name="connsiteY64" fmla="*/ 1783860 h 1812635"/>
                  <a:gd name="connsiteX65" fmla="*/ 461141 w 1241051"/>
                  <a:gd name="connsiteY65" fmla="*/ 1801922 h 1812635"/>
                  <a:gd name="connsiteX66" fmla="*/ 365174 w 1241051"/>
                  <a:gd name="connsiteY66" fmla="*/ 1809647 h 1812635"/>
                  <a:gd name="connsiteX67" fmla="*/ 280738 w 1241051"/>
                  <a:gd name="connsiteY67" fmla="*/ 1750844 h 1812635"/>
                  <a:gd name="connsiteX68" fmla="*/ 162660 w 1241051"/>
                  <a:gd name="connsiteY68" fmla="*/ 1740166 h 1812635"/>
                  <a:gd name="connsiteX69" fmla="*/ 69883 w 1241051"/>
                  <a:gd name="connsiteY69" fmla="*/ 1740166 h 1812635"/>
                  <a:gd name="connsiteX70" fmla="*/ 0 w 1241051"/>
                  <a:gd name="connsiteY70" fmla="*/ 1736604 h 1812635"/>
                  <a:gd name="connsiteX71" fmla="*/ 9740 w 1241051"/>
                  <a:gd name="connsiteY71" fmla="*/ 1656568 h 1812635"/>
                  <a:gd name="connsiteX72" fmla="*/ 6074 w 1241051"/>
                  <a:gd name="connsiteY72" fmla="*/ 1556305 h 1812635"/>
                  <a:gd name="connsiteX0" fmla="*/ 6074 w 1243012"/>
                  <a:gd name="connsiteY0" fmla="*/ 1556305 h 1812635"/>
                  <a:gd name="connsiteX1" fmla="*/ 41383 w 1243012"/>
                  <a:gd name="connsiteY1" fmla="*/ 1504155 h 1812635"/>
                  <a:gd name="connsiteX2" fmla="*/ 187138 w 1243012"/>
                  <a:gd name="connsiteY2" fmla="*/ 1487321 h 1812635"/>
                  <a:gd name="connsiteX3" fmla="*/ 236005 w 1243012"/>
                  <a:gd name="connsiteY3" fmla="*/ 1444179 h 1812635"/>
                  <a:gd name="connsiteX4" fmla="*/ 314474 w 1243012"/>
                  <a:gd name="connsiteY4" fmla="*/ 1466188 h 1812635"/>
                  <a:gd name="connsiteX5" fmla="*/ 379537 w 1243012"/>
                  <a:gd name="connsiteY5" fmla="*/ 1427046 h 1812635"/>
                  <a:gd name="connsiteX6" fmla="*/ 410830 w 1243012"/>
                  <a:gd name="connsiteY6" fmla="*/ 1420856 h 1812635"/>
                  <a:gd name="connsiteX7" fmla="*/ 414595 w 1243012"/>
                  <a:gd name="connsiteY7" fmla="*/ 1421374 h 1812635"/>
                  <a:gd name="connsiteX8" fmla="*/ 438946 w 1243012"/>
                  <a:gd name="connsiteY8" fmla="*/ 1378082 h 1812635"/>
                  <a:gd name="connsiteX9" fmla="*/ 517999 w 1243012"/>
                  <a:gd name="connsiteY9" fmla="*/ 1270769 h 1812635"/>
                  <a:gd name="connsiteX10" fmla="*/ 582716 w 1243012"/>
                  <a:gd name="connsiteY10" fmla="*/ 1120606 h 1812635"/>
                  <a:gd name="connsiteX11" fmla="*/ 735833 w 1243012"/>
                  <a:gd name="connsiteY11" fmla="*/ 1040175 h 1812635"/>
                  <a:gd name="connsiteX12" fmla="*/ 764289 w 1243012"/>
                  <a:gd name="connsiteY12" fmla="*/ 963369 h 1812635"/>
                  <a:gd name="connsiteX13" fmla="*/ 754756 w 1243012"/>
                  <a:gd name="connsiteY13" fmla="*/ 898884 h 1812635"/>
                  <a:gd name="connsiteX14" fmla="*/ 815979 w 1243012"/>
                  <a:gd name="connsiteY14" fmla="*/ 845094 h 1812635"/>
                  <a:gd name="connsiteX15" fmla="*/ 818629 w 1243012"/>
                  <a:gd name="connsiteY15" fmla="*/ 769210 h 1812635"/>
                  <a:gd name="connsiteX16" fmla="*/ 830159 w 1243012"/>
                  <a:gd name="connsiteY16" fmla="*/ 740442 h 1812635"/>
                  <a:gd name="connsiteX17" fmla="*/ 827066 w 1243012"/>
                  <a:gd name="connsiteY17" fmla="*/ 738487 h 1812635"/>
                  <a:gd name="connsiteX18" fmla="*/ 871418 w 1243012"/>
                  <a:gd name="connsiteY18" fmla="*/ 667215 h 1812635"/>
                  <a:gd name="connsiteX19" fmla="*/ 861898 w 1243012"/>
                  <a:gd name="connsiteY19" fmla="*/ 605887 h 1812635"/>
                  <a:gd name="connsiteX20" fmla="*/ 889798 w 1243012"/>
                  <a:gd name="connsiteY20" fmla="*/ 568287 h 1812635"/>
                  <a:gd name="connsiteX21" fmla="*/ 893009 w 1243012"/>
                  <a:gd name="connsiteY21" fmla="*/ 526881 h 1812635"/>
                  <a:gd name="connsiteX22" fmla="*/ 880449 w 1243012"/>
                  <a:gd name="connsiteY22" fmla="*/ 458689 h 1812635"/>
                  <a:gd name="connsiteX23" fmla="*/ 893454 w 1243012"/>
                  <a:gd name="connsiteY23" fmla="*/ 383013 h 1812635"/>
                  <a:gd name="connsiteX24" fmla="*/ 894134 w 1243012"/>
                  <a:gd name="connsiteY24" fmla="*/ 328156 h 1812635"/>
                  <a:gd name="connsiteX25" fmla="*/ 899753 w 1243012"/>
                  <a:gd name="connsiteY25" fmla="*/ 255694 h 1812635"/>
                  <a:gd name="connsiteX26" fmla="*/ 896257 w 1243012"/>
                  <a:gd name="connsiteY26" fmla="*/ 162644 h 1812635"/>
                  <a:gd name="connsiteX27" fmla="*/ 904843 w 1243012"/>
                  <a:gd name="connsiteY27" fmla="*/ 97985 h 1812635"/>
                  <a:gd name="connsiteX28" fmla="*/ 911970 w 1243012"/>
                  <a:gd name="connsiteY28" fmla="*/ 52149 h 1812635"/>
                  <a:gd name="connsiteX29" fmla="*/ 929370 w 1243012"/>
                  <a:gd name="connsiteY29" fmla="*/ 11842 h 1812635"/>
                  <a:gd name="connsiteX30" fmla="*/ 923150 w 1243012"/>
                  <a:gd name="connsiteY30" fmla="*/ 0 h 1812635"/>
                  <a:gd name="connsiteX31" fmla="*/ 1182143 w 1243012"/>
                  <a:gd name="connsiteY31" fmla="*/ 20080 h 1812635"/>
                  <a:gd name="connsiteX32" fmla="*/ 1209258 w 1243012"/>
                  <a:gd name="connsiteY32" fmla="*/ 38277 h 1812635"/>
                  <a:gd name="connsiteX33" fmla="*/ 1225070 w 1243012"/>
                  <a:gd name="connsiteY33" fmla="*/ 110508 h 1812635"/>
                  <a:gd name="connsiteX34" fmla="*/ 1182105 w 1243012"/>
                  <a:gd name="connsiteY34" fmla="*/ 158299 h 1812635"/>
                  <a:gd name="connsiteX35" fmla="*/ 1199296 w 1243012"/>
                  <a:gd name="connsiteY35" fmla="*/ 221288 h 1812635"/>
                  <a:gd name="connsiteX36" fmla="*/ 1153324 w 1243012"/>
                  <a:gd name="connsiteY36" fmla="*/ 256120 h 1812635"/>
                  <a:gd name="connsiteX37" fmla="*/ 1130530 w 1243012"/>
                  <a:gd name="connsiteY37" fmla="*/ 317136 h 1812635"/>
                  <a:gd name="connsiteX38" fmla="*/ 1205669 w 1243012"/>
                  <a:gd name="connsiteY38" fmla="*/ 441525 h 1812635"/>
                  <a:gd name="connsiteX39" fmla="*/ 1168398 w 1243012"/>
                  <a:gd name="connsiteY39" fmla="*/ 565273 h 1812635"/>
                  <a:gd name="connsiteX40" fmla="*/ 1213015 w 1243012"/>
                  <a:gd name="connsiteY40" fmla="*/ 717292 h 1812635"/>
                  <a:gd name="connsiteX41" fmla="*/ 1195604 w 1243012"/>
                  <a:gd name="connsiteY41" fmla="*/ 764644 h 1812635"/>
                  <a:gd name="connsiteX42" fmla="*/ 1121911 w 1243012"/>
                  <a:gd name="connsiteY42" fmla="*/ 767926 h 1812635"/>
                  <a:gd name="connsiteX43" fmla="*/ 1068390 w 1243012"/>
                  <a:gd name="connsiteY43" fmla="*/ 752035 h 1812635"/>
                  <a:gd name="connsiteX44" fmla="*/ 1074045 w 1243012"/>
                  <a:gd name="connsiteY44" fmla="*/ 820200 h 1812635"/>
                  <a:gd name="connsiteX45" fmla="*/ 1138579 w 1243012"/>
                  <a:gd name="connsiteY45" fmla="*/ 845010 h 1812635"/>
                  <a:gd name="connsiteX46" fmla="*/ 1124733 w 1243012"/>
                  <a:gd name="connsiteY46" fmla="*/ 853252 h 1812635"/>
                  <a:gd name="connsiteX47" fmla="*/ 1194826 w 1243012"/>
                  <a:gd name="connsiteY47" fmla="*/ 910111 h 1812635"/>
                  <a:gd name="connsiteX48" fmla="*/ 1178832 w 1243012"/>
                  <a:gd name="connsiteY48" fmla="*/ 974528 h 1812635"/>
                  <a:gd name="connsiteX49" fmla="*/ 1151634 w 1243012"/>
                  <a:gd name="connsiteY49" fmla="*/ 1105339 h 1812635"/>
                  <a:gd name="connsiteX50" fmla="*/ 1016366 w 1243012"/>
                  <a:gd name="connsiteY50" fmla="*/ 1157453 h 1812635"/>
                  <a:gd name="connsiteX51" fmla="*/ 951739 w 1243012"/>
                  <a:gd name="connsiteY51" fmla="*/ 1212252 h 1812635"/>
                  <a:gd name="connsiteX52" fmla="*/ 871279 w 1243012"/>
                  <a:gd name="connsiteY52" fmla="*/ 1256142 h 1812635"/>
                  <a:gd name="connsiteX53" fmla="*/ 846175 w 1243012"/>
                  <a:gd name="connsiteY53" fmla="*/ 1317784 h 1812635"/>
                  <a:gd name="connsiteX54" fmla="*/ 895001 w 1243012"/>
                  <a:gd name="connsiteY54" fmla="*/ 1409674 h 1812635"/>
                  <a:gd name="connsiteX55" fmla="*/ 977112 w 1243012"/>
                  <a:gd name="connsiteY55" fmla="*/ 1467812 h 1812635"/>
                  <a:gd name="connsiteX56" fmla="*/ 922625 w 1243012"/>
                  <a:gd name="connsiteY56" fmla="*/ 1518832 h 1812635"/>
                  <a:gd name="connsiteX57" fmla="*/ 870148 w 1243012"/>
                  <a:gd name="connsiteY57" fmla="*/ 1569549 h 1812635"/>
                  <a:gd name="connsiteX58" fmla="*/ 797969 w 1243012"/>
                  <a:gd name="connsiteY58" fmla="*/ 1618448 h 1812635"/>
                  <a:gd name="connsiteX59" fmla="*/ 757876 w 1243012"/>
                  <a:gd name="connsiteY59" fmla="*/ 1658277 h 1812635"/>
                  <a:gd name="connsiteX60" fmla="*/ 705287 w 1243012"/>
                  <a:gd name="connsiteY60" fmla="*/ 1704468 h 1812635"/>
                  <a:gd name="connsiteX61" fmla="*/ 667791 w 1243012"/>
                  <a:gd name="connsiteY61" fmla="*/ 1715987 h 1812635"/>
                  <a:gd name="connsiteX62" fmla="*/ 628905 w 1243012"/>
                  <a:gd name="connsiteY62" fmla="*/ 1734780 h 1812635"/>
                  <a:gd name="connsiteX63" fmla="*/ 558293 w 1243012"/>
                  <a:gd name="connsiteY63" fmla="*/ 1752970 h 1812635"/>
                  <a:gd name="connsiteX64" fmla="*/ 511812 w 1243012"/>
                  <a:gd name="connsiteY64" fmla="*/ 1783860 h 1812635"/>
                  <a:gd name="connsiteX65" fmla="*/ 461141 w 1243012"/>
                  <a:gd name="connsiteY65" fmla="*/ 1801922 h 1812635"/>
                  <a:gd name="connsiteX66" fmla="*/ 365174 w 1243012"/>
                  <a:gd name="connsiteY66" fmla="*/ 1809647 h 1812635"/>
                  <a:gd name="connsiteX67" fmla="*/ 280738 w 1243012"/>
                  <a:gd name="connsiteY67" fmla="*/ 1750844 h 1812635"/>
                  <a:gd name="connsiteX68" fmla="*/ 162660 w 1243012"/>
                  <a:gd name="connsiteY68" fmla="*/ 1740166 h 1812635"/>
                  <a:gd name="connsiteX69" fmla="*/ 69883 w 1243012"/>
                  <a:gd name="connsiteY69" fmla="*/ 1740166 h 1812635"/>
                  <a:gd name="connsiteX70" fmla="*/ 0 w 1243012"/>
                  <a:gd name="connsiteY70" fmla="*/ 1736604 h 1812635"/>
                  <a:gd name="connsiteX71" fmla="*/ 9740 w 1243012"/>
                  <a:gd name="connsiteY71" fmla="*/ 1656568 h 1812635"/>
                  <a:gd name="connsiteX72" fmla="*/ 6074 w 1243012"/>
                  <a:gd name="connsiteY72" fmla="*/ 1556305 h 1812635"/>
                  <a:gd name="connsiteX0" fmla="*/ 6074 w 1243983"/>
                  <a:gd name="connsiteY0" fmla="*/ 1556305 h 1812635"/>
                  <a:gd name="connsiteX1" fmla="*/ 41383 w 1243983"/>
                  <a:gd name="connsiteY1" fmla="*/ 1504155 h 1812635"/>
                  <a:gd name="connsiteX2" fmla="*/ 187138 w 1243983"/>
                  <a:gd name="connsiteY2" fmla="*/ 1487321 h 1812635"/>
                  <a:gd name="connsiteX3" fmla="*/ 236005 w 1243983"/>
                  <a:gd name="connsiteY3" fmla="*/ 1444179 h 1812635"/>
                  <a:gd name="connsiteX4" fmla="*/ 314474 w 1243983"/>
                  <a:gd name="connsiteY4" fmla="*/ 1466188 h 1812635"/>
                  <a:gd name="connsiteX5" fmla="*/ 379537 w 1243983"/>
                  <a:gd name="connsiteY5" fmla="*/ 1427046 h 1812635"/>
                  <a:gd name="connsiteX6" fmla="*/ 410830 w 1243983"/>
                  <a:gd name="connsiteY6" fmla="*/ 1420856 h 1812635"/>
                  <a:gd name="connsiteX7" fmla="*/ 414595 w 1243983"/>
                  <a:gd name="connsiteY7" fmla="*/ 1421374 h 1812635"/>
                  <a:gd name="connsiteX8" fmla="*/ 438946 w 1243983"/>
                  <a:gd name="connsiteY8" fmla="*/ 1378082 h 1812635"/>
                  <a:gd name="connsiteX9" fmla="*/ 517999 w 1243983"/>
                  <a:gd name="connsiteY9" fmla="*/ 1270769 h 1812635"/>
                  <a:gd name="connsiteX10" fmla="*/ 582716 w 1243983"/>
                  <a:gd name="connsiteY10" fmla="*/ 1120606 h 1812635"/>
                  <a:gd name="connsiteX11" fmla="*/ 735833 w 1243983"/>
                  <a:gd name="connsiteY11" fmla="*/ 1040175 h 1812635"/>
                  <a:gd name="connsiteX12" fmla="*/ 764289 w 1243983"/>
                  <a:gd name="connsiteY12" fmla="*/ 963369 h 1812635"/>
                  <a:gd name="connsiteX13" fmla="*/ 754756 w 1243983"/>
                  <a:gd name="connsiteY13" fmla="*/ 898884 h 1812635"/>
                  <a:gd name="connsiteX14" fmla="*/ 815979 w 1243983"/>
                  <a:gd name="connsiteY14" fmla="*/ 845094 h 1812635"/>
                  <a:gd name="connsiteX15" fmla="*/ 818629 w 1243983"/>
                  <a:gd name="connsiteY15" fmla="*/ 769210 h 1812635"/>
                  <a:gd name="connsiteX16" fmla="*/ 830159 w 1243983"/>
                  <a:gd name="connsiteY16" fmla="*/ 740442 h 1812635"/>
                  <a:gd name="connsiteX17" fmla="*/ 827066 w 1243983"/>
                  <a:gd name="connsiteY17" fmla="*/ 738487 h 1812635"/>
                  <a:gd name="connsiteX18" fmla="*/ 871418 w 1243983"/>
                  <a:gd name="connsiteY18" fmla="*/ 667215 h 1812635"/>
                  <a:gd name="connsiteX19" fmla="*/ 861898 w 1243983"/>
                  <a:gd name="connsiteY19" fmla="*/ 605887 h 1812635"/>
                  <a:gd name="connsiteX20" fmla="*/ 889798 w 1243983"/>
                  <a:gd name="connsiteY20" fmla="*/ 568287 h 1812635"/>
                  <a:gd name="connsiteX21" fmla="*/ 893009 w 1243983"/>
                  <a:gd name="connsiteY21" fmla="*/ 526881 h 1812635"/>
                  <a:gd name="connsiteX22" fmla="*/ 880449 w 1243983"/>
                  <a:gd name="connsiteY22" fmla="*/ 458689 h 1812635"/>
                  <a:gd name="connsiteX23" fmla="*/ 893454 w 1243983"/>
                  <a:gd name="connsiteY23" fmla="*/ 383013 h 1812635"/>
                  <a:gd name="connsiteX24" fmla="*/ 894134 w 1243983"/>
                  <a:gd name="connsiteY24" fmla="*/ 328156 h 1812635"/>
                  <a:gd name="connsiteX25" fmla="*/ 899753 w 1243983"/>
                  <a:gd name="connsiteY25" fmla="*/ 255694 h 1812635"/>
                  <a:gd name="connsiteX26" fmla="*/ 896257 w 1243983"/>
                  <a:gd name="connsiteY26" fmla="*/ 162644 h 1812635"/>
                  <a:gd name="connsiteX27" fmla="*/ 904843 w 1243983"/>
                  <a:gd name="connsiteY27" fmla="*/ 97985 h 1812635"/>
                  <a:gd name="connsiteX28" fmla="*/ 911970 w 1243983"/>
                  <a:gd name="connsiteY28" fmla="*/ 52149 h 1812635"/>
                  <a:gd name="connsiteX29" fmla="*/ 929370 w 1243983"/>
                  <a:gd name="connsiteY29" fmla="*/ 11842 h 1812635"/>
                  <a:gd name="connsiteX30" fmla="*/ 923150 w 1243983"/>
                  <a:gd name="connsiteY30" fmla="*/ 0 h 1812635"/>
                  <a:gd name="connsiteX31" fmla="*/ 1182143 w 1243983"/>
                  <a:gd name="connsiteY31" fmla="*/ 20080 h 1812635"/>
                  <a:gd name="connsiteX32" fmla="*/ 1209258 w 1243983"/>
                  <a:gd name="connsiteY32" fmla="*/ 38277 h 1812635"/>
                  <a:gd name="connsiteX33" fmla="*/ 1225070 w 1243983"/>
                  <a:gd name="connsiteY33" fmla="*/ 110508 h 1812635"/>
                  <a:gd name="connsiteX34" fmla="*/ 1182105 w 1243983"/>
                  <a:gd name="connsiteY34" fmla="*/ 158299 h 1812635"/>
                  <a:gd name="connsiteX35" fmla="*/ 1199296 w 1243983"/>
                  <a:gd name="connsiteY35" fmla="*/ 221288 h 1812635"/>
                  <a:gd name="connsiteX36" fmla="*/ 1153324 w 1243983"/>
                  <a:gd name="connsiteY36" fmla="*/ 256120 h 1812635"/>
                  <a:gd name="connsiteX37" fmla="*/ 1130530 w 1243983"/>
                  <a:gd name="connsiteY37" fmla="*/ 317136 h 1812635"/>
                  <a:gd name="connsiteX38" fmla="*/ 1205669 w 1243983"/>
                  <a:gd name="connsiteY38" fmla="*/ 441525 h 1812635"/>
                  <a:gd name="connsiteX39" fmla="*/ 1168398 w 1243983"/>
                  <a:gd name="connsiteY39" fmla="*/ 565273 h 1812635"/>
                  <a:gd name="connsiteX40" fmla="*/ 1176609 w 1243983"/>
                  <a:gd name="connsiteY40" fmla="*/ 692187 h 1812635"/>
                  <a:gd name="connsiteX41" fmla="*/ 1195604 w 1243983"/>
                  <a:gd name="connsiteY41" fmla="*/ 764644 h 1812635"/>
                  <a:gd name="connsiteX42" fmla="*/ 1121911 w 1243983"/>
                  <a:gd name="connsiteY42" fmla="*/ 767926 h 1812635"/>
                  <a:gd name="connsiteX43" fmla="*/ 1068390 w 1243983"/>
                  <a:gd name="connsiteY43" fmla="*/ 752035 h 1812635"/>
                  <a:gd name="connsiteX44" fmla="*/ 1074045 w 1243983"/>
                  <a:gd name="connsiteY44" fmla="*/ 820200 h 1812635"/>
                  <a:gd name="connsiteX45" fmla="*/ 1138579 w 1243983"/>
                  <a:gd name="connsiteY45" fmla="*/ 845010 h 1812635"/>
                  <a:gd name="connsiteX46" fmla="*/ 1124733 w 1243983"/>
                  <a:gd name="connsiteY46" fmla="*/ 853252 h 1812635"/>
                  <a:gd name="connsiteX47" fmla="*/ 1194826 w 1243983"/>
                  <a:gd name="connsiteY47" fmla="*/ 910111 h 1812635"/>
                  <a:gd name="connsiteX48" fmla="*/ 1178832 w 1243983"/>
                  <a:gd name="connsiteY48" fmla="*/ 974528 h 1812635"/>
                  <a:gd name="connsiteX49" fmla="*/ 1151634 w 1243983"/>
                  <a:gd name="connsiteY49" fmla="*/ 1105339 h 1812635"/>
                  <a:gd name="connsiteX50" fmla="*/ 1016366 w 1243983"/>
                  <a:gd name="connsiteY50" fmla="*/ 1157453 h 1812635"/>
                  <a:gd name="connsiteX51" fmla="*/ 951739 w 1243983"/>
                  <a:gd name="connsiteY51" fmla="*/ 1212252 h 1812635"/>
                  <a:gd name="connsiteX52" fmla="*/ 871279 w 1243983"/>
                  <a:gd name="connsiteY52" fmla="*/ 1256142 h 1812635"/>
                  <a:gd name="connsiteX53" fmla="*/ 846175 w 1243983"/>
                  <a:gd name="connsiteY53" fmla="*/ 1317784 h 1812635"/>
                  <a:gd name="connsiteX54" fmla="*/ 895001 w 1243983"/>
                  <a:gd name="connsiteY54" fmla="*/ 1409674 h 1812635"/>
                  <a:gd name="connsiteX55" fmla="*/ 977112 w 1243983"/>
                  <a:gd name="connsiteY55" fmla="*/ 1467812 h 1812635"/>
                  <a:gd name="connsiteX56" fmla="*/ 922625 w 1243983"/>
                  <a:gd name="connsiteY56" fmla="*/ 1518832 h 1812635"/>
                  <a:gd name="connsiteX57" fmla="*/ 870148 w 1243983"/>
                  <a:gd name="connsiteY57" fmla="*/ 1569549 h 1812635"/>
                  <a:gd name="connsiteX58" fmla="*/ 797969 w 1243983"/>
                  <a:gd name="connsiteY58" fmla="*/ 1618448 h 1812635"/>
                  <a:gd name="connsiteX59" fmla="*/ 757876 w 1243983"/>
                  <a:gd name="connsiteY59" fmla="*/ 1658277 h 1812635"/>
                  <a:gd name="connsiteX60" fmla="*/ 705287 w 1243983"/>
                  <a:gd name="connsiteY60" fmla="*/ 1704468 h 1812635"/>
                  <a:gd name="connsiteX61" fmla="*/ 667791 w 1243983"/>
                  <a:gd name="connsiteY61" fmla="*/ 1715987 h 1812635"/>
                  <a:gd name="connsiteX62" fmla="*/ 628905 w 1243983"/>
                  <a:gd name="connsiteY62" fmla="*/ 1734780 h 1812635"/>
                  <a:gd name="connsiteX63" fmla="*/ 558293 w 1243983"/>
                  <a:gd name="connsiteY63" fmla="*/ 1752970 h 1812635"/>
                  <a:gd name="connsiteX64" fmla="*/ 511812 w 1243983"/>
                  <a:gd name="connsiteY64" fmla="*/ 1783860 h 1812635"/>
                  <a:gd name="connsiteX65" fmla="*/ 461141 w 1243983"/>
                  <a:gd name="connsiteY65" fmla="*/ 1801922 h 1812635"/>
                  <a:gd name="connsiteX66" fmla="*/ 365174 w 1243983"/>
                  <a:gd name="connsiteY66" fmla="*/ 1809647 h 1812635"/>
                  <a:gd name="connsiteX67" fmla="*/ 280738 w 1243983"/>
                  <a:gd name="connsiteY67" fmla="*/ 1750844 h 1812635"/>
                  <a:gd name="connsiteX68" fmla="*/ 162660 w 1243983"/>
                  <a:gd name="connsiteY68" fmla="*/ 1740166 h 1812635"/>
                  <a:gd name="connsiteX69" fmla="*/ 69883 w 1243983"/>
                  <a:gd name="connsiteY69" fmla="*/ 1740166 h 1812635"/>
                  <a:gd name="connsiteX70" fmla="*/ 0 w 1243983"/>
                  <a:gd name="connsiteY70" fmla="*/ 1736604 h 1812635"/>
                  <a:gd name="connsiteX71" fmla="*/ 9740 w 1243983"/>
                  <a:gd name="connsiteY71" fmla="*/ 1656568 h 1812635"/>
                  <a:gd name="connsiteX72" fmla="*/ 6074 w 1243983"/>
                  <a:gd name="connsiteY72" fmla="*/ 1556305 h 1812635"/>
                  <a:gd name="connsiteX0" fmla="*/ 6074 w 1248358"/>
                  <a:gd name="connsiteY0" fmla="*/ 1556305 h 1812635"/>
                  <a:gd name="connsiteX1" fmla="*/ 41383 w 1248358"/>
                  <a:gd name="connsiteY1" fmla="*/ 1504155 h 1812635"/>
                  <a:gd name="connsiteX2" fmla="*/ 187138 w 1248358"/>
                  <a:gd name="connsiteY2" fmla="*/ 1487321 h 1812635"/>
                  <a:gd name="connsiteX3" fmla="*/ 236005 w 1248358"/>
                  <a:gd name="connsiteY3" fmla="*/ 1444179 h 1812635"/>
                  <a:gd name="connsiteX4" fmla="*/ 314474 w 1248358"/>
                  <a:gd name="connsiteY4" fmla="*/ 1466188 h 1812635"/>
                  <a:gd name="connsiteX5" fmla="*/ 379537 w 1248358"/>
                  <a:gd name="connsiteY5" fmla="*/ 1427046 h 1812635"/>
                  <a:gd name="connsiteX6" fmla="*/ 410830 w 1248358"/>
                  <a:gd name="connsiteY6" fmla="*/ 1420856 h 1812635"/>
                  <a:gd name="connsiteX7" fmla="*/ 414595 w 1248358"/>
                  <a:gd name="connsiteY7" fmla="*/ 1421374 h 1812635"/>
                  <a:gd name="connsiteX8" fmla="*/ 438946 w 1248358"/>
                  <a:gd name="connsiteY8" fmla="*/ 1378082 h 1812635"/>
                  <a:gd name="connsiteX9" fmla="*/ 517999 w 1248358"/>
                  <a:gd name="connsiteY9" fmla="*/ 1270769 h 1812635"/>
                  <a:gd name="connsiteX10" fmla="*/ 582716 w 1248358"/>
                  <a:gd name="connsiteY10" fmla="*/ 1120606 h 1812635"/>
                  <a:gd name="connsiteX11" fmla="*/ 735833 w 1248358"/>
                  <a:gd name="connsiteY11" fmla="*/ 1040175 h 1812635"/>
                  <a:gd name="connsiteX12" fmla="*/ 764289 w 1248358"/>
                  <a:gd name="connsiteY12" fmla="*/ 963369 h 1812635"/>
                  <a:gd name="connsiteX13" fmla="*/ 754756 w 1248358"/>
                  <a:gd name="connsiteY13" fmla="*/ 898884 h 1812635"/>
                  <a:gd name="connsiteX14" fmla="*/ 815979 w 1248358"/>
                  <a:gd name="connsiteY14" fmla="*/ 845094 h 1812635"/>
                  <a:gd name="connsiteX15" fmla="*/ 818629 w 1248358"/>
                  <a:gd name="connsiteY15" fmla="*/ 769210 h 1812635"/>
                  <a:gd name="connsiteX16" fmla="*/ 830159 w 1248358"/>
                  <a:gd name="connsiteY16" fmla="*/ 740442 h 1812635"/>
                  <a:gd name="connsiteX17" fmla="*/ 827066 w 1248358"/>
                  <a:gd name="connsiteY17" fmla="*/ 738487 h 1812635"/>
                  <a:gd name="connsiteX18" fmla="*/ 871418 w 1248358"/>
                  <a:gd name="connsiteY18" fmla="*/ 667215 h 1812635"/>
                  <a:gd name="connsiteX19" fmla="*/ 861898 w 1248358"/>
                  <a:gd name="connsiteY19" fmla="*/ 605887 h 1812635"/>
                  <a:gd name="connsiteX20" fmla="*/ 889798 w 1248358"/>
                  <a:gd name="connsiteY20" fmla="*/ 568287 h 1812635"/>
                  <a:gd name="connsiteX21" fmla="*/ 893009 w 1248358"/>
                  <a:gd name="connsiteY21" fmla="*/ 526881 h 1812635"/>
                  <a:gd name="connsiteX22" fmla="*/ 880449 w 1248358"/>
                  <a:gd name="connsiteY22" fmla="*/ 458689 h 1812635"/>
                  <a:gd name="connsiteX23" fmla="*/ 893454 w 1248358"/>
                  <a:gd name="connsiteY23" fmla="*/ 383013 h 1812635"/>
                  <a:gd name="connsiteX24" fmla="*/ 894134 w 1248358"/>
                  <a:gd name="connsiteY24" fmla="*/ 328156 h 1812635"/>
                  <a:gd name="connsiteX25" fmla="*/ 899753 w 1248358"/>
                  <a:gd name="connsiteY25" fmla="*/ 255694 h 1812635"/>
                  <a:gd name="connsiteX26" fmla="*/ 896257 w 1248358"/>
                  <a:gd name="connsiteY26" fmla="*/ 162644 h 1812635"/>
                  <a:gd name="connsiteX27" fmla="*/ 904843 w 1248358"/>
                  <a:gd name="connsiteY27" fmla="*/ 97985 h 1812635"/>
                  <a:gd name="connsiteX28" fmla="*/ 911970 w 1248358"/>
                  <a:gd name="connsiteY28" fmla="*/ 52149 h 1812635"/>
                  <a:gd name="connsiteX29" fmla="*/ 929370 w 1248358"/>
                  <a:gd name="connsiteY29" fmla="*/ 11842 h 1812635"/>
                  <a:gd name="connsiteX30" fmla="*/ 923150 w 1248358"/>
                  <a:gd name="connsiteY30" fmla="*/ 0 h 1812635"/>
                  <a:gd name="connsiteX31" fmla="*/ 1182143 w 1248358"/>
                  <a:gd name="connsiteY31" fmla="*/ 20080 h 1812635"/>
                  <a:gd name="connsiteX32" fmla="*/ 1209258 w 1248358"/>
                  <a:gd name="connsiteY32" fmla="*/ 38277 h 1812635"/>
                  <a:gd name="connsiteX33" fmla="*/ 1225070 w 1248358"/>
                  <a:gd name="connsiteY33" fmla="*/ 110508 h 1812635"/>
                  <a:gd name="connsiteX34" fmla="*/ 1182105 w 1248358"/>
                  <a:gd name="connsiteY34" fmla="*/ 158299 h 1812635"/>
                  <a:gd name="connsiteX35" fmla="*/ 1199296 w 1248358"/>
                  <a:gd name="connsiteY35" fmla="*/ 221288 h 1812635"/>
                  <a:gd name="connsiteX36" fmla="*/ 1153324 w 1248358"/>
                  <a:gd name="connsiteY36" fmla="*/ 256120 h 1812635"/>
                  <a:gd name="connsiteX37" fmla="*/ 1130530 w 1248358"/>
                  <a:gd name="connsiteY37" fmla="*/ 317136 h 1812635"/>
                  <a:gd name="connsiteX38" fmla="*/ 1205669 w 1248358"/>
                  <a:gd name="connsiteY38" fmla="*/ 441525 h 1812635"/>
                  <a:gd name="connsiteX39" fmla="*/ 1247795 w 1248358"/>
                  <a:gd name="connsiteY39" fmla="*/ 574612 h 1812635"/>
                  <a:gd name="connsiteX40" fmla="*/ 1176609 w 1248358"/>
                  <a:gd name="connsiteY40" fmla="*/ 692187 h 1812635"/>
                  <a:gd name="connsiteX41" fmla="*/ 1195604 w 1248358"/>
                  <a:gd name="connsiteY41" fmla="*/ 764644 h 1812635"/>
                  <a:gd name="connsiteX42" fmla="*/ 1121911 w 1248358"/>
                  <a:gd name="connsiteY42" fmla="*/ 767926 h 1812635"/>
                  <a:gd name="connsiteX43" fmla="*/ 1068390 w 1248358"/>
                  <a:gd name="connsiteY43" fmla="*/ 752035 h 1812635"/>
                  <a:gd name="connsiteX44" fmla="*/ 1074045 w 1248358"/>
                  <a:gd name="connsiteY44" fmla="*/ 820200 h 1812635"/>
                  <a:gd name="connsiteX45" fmla="*/ 1138579 w 1248358"/>
                  <a:gd name="connsiteY45" fmla="*/ 845010 h 1812635"/>
                  <a:gd name="connsiteX46" fmla="*/ 1124733 w 1248358"/>
                  <a:gd name="connsiteY46" fmla="*/ 853252 h 1812635"/>
                  <a:gd name="connsiteX47" fmla="*/ 1194826 w 1248358"/>
                  <a:gd name="connsiteY47" fmla="*/ 910111 h 1812635"/>
                  <a:gd name="connsiteX48" fmla="*/ 1178832 w 1248358"/>
                  <a:gd name="connsiteY48" fmla="*/ 974528 h 1812635"/>
                  <a:gd name="connsiteX49" fmla="*/ 1151634 w 1248358"/>
                  <a:gd name="connsiteY49" fmla="*/ 1105339 h 1812635"/>
                  <a:gd name="connsiteX50" fmla="*/ 1016366 w 1248358"/>
                  <a:gd name="connsiteY50" fmla="*/ 1157453 h 1812635"/>
                  <a:gd name="connsiteX51" fmla="*/ 951739 w 1248358"/>
                  <a:gd name="connsiteY51" fmla="*/ 1212252 h 1812635"/>
                  <a:gd name="connsiteX52" fmla="*/ 871279 w 1248358"/>
                  <a:gd name="connsiteY52" fmla="*/ 1256142 h 1812635"/>
                  <a:gd name="connsiteX53" fmla="*/ 846175 w 1248358"/>
                  <a:gd name="connsiteY53" fmla="*/ 1317784 h 1812635"/>
                  <a:gd name="connsiteX54" fmla="*/ 895001 w 1248358"/>
                  <a:gd name="connsiteY54" fmla="*/ 1409674 h 1812635"/>
                  <a:gd name="connsiteX55" fmla="*/ 977112 w 1248358"/>
                  <a:gd name="connsiteY55" fmla="*/ 1467812 h 1812635"/>
                  <a:gd name="connsiteX56" fmla="*/ 922625 w 1248358"/>
                  <a:gd name="connsiteY56" fmla="*/ 1518832 h 1812635"/>
                  <a:gd name="connsiteX57" fmla="*/ 870148 w 1248358"/>
                  <a:gd name="connsiteY57" fmla="*/ 1569549 h 1812635"/>
                  <a:gd name="connsiteX58" fmla="*/ 797969 w 1248358"/>
                  <a:gd name="connsiteY58" fmla="*/ 1618448 h 1812635"/>
                  <a:gd name="connsiteX59" fmla="*/ 757876 w 1248358"/>
                  <a:gd name="connsiteY59" fmla="*/ 1658277 h 1812635"/>
                  <a:gd name="connsiteX60" fmla="*/ 705287 w 1248358"/>
                  <a:gd name="connsiteY60" fmla="*/ 1704468 h 1812635"/>
                  <a:gd name="connsiteX61" fmla="*/ 667791 w 1248358"/>
                  <a:gd name="connsiteY61" fmla="*/ 1715987 h 1812635"/>
                  <a:gd name="connsiteX62" fmla="*/ 628905 w 1248358"/>
                  <a:gd name="connsiteY62" fmla="*/ 1734780 h 1812635"/>
                  <a:gd name="connsiteX63" fmla="*/ 558293 w 1248358"/>
                  <a:gd name="connsiteY63" fmla="*/ 1752970 h 1812635"/>
                  <a:gd name="connsiteX64" fmla="*/ 511812 w 1248358"/>
                  <a:gd name="connsiteY64" fmla="*/ 1783860 h 1812635"/>
                  <a:gd name="connsiteX65" fmla="*/ 461141 w 1248358"/>
                  <a:gd name="connsiteY65" fmla="*/ 1801922 h 1812635"/>
                  <a:gd name="connsiteX66" fmla="*/ 365174 w 1248358"/>
                  <a:gd name="connsiteY66" fmla="*/ 1809647 h 1812635"/>
                  <a:gd name="connsiteX67" fmla="*/ 280738 w 1248358"/>
                  <a:gd name="connsiteY67" fmla="*/ 1750844 h 1812635"/>
                  <a:gd name="connsiteX68" fmla="*/ 162660 w 1248358"/>
                  <a:gd name="connsiteY68" fmla="*/ 1740166 h 1812635"/>
                  <a:gd name="connsiteX69" fmla="*/ 69883 w 1248358"/>
                  <a:gd name="connsiteY69" fmla="*/ 1740166 h 1812635"/>
                  <a:gd name="connsiteX70" fmla="*/ 0 w 1248358"/>
                  <a:gd name="connsiteY70" fmla="*/ 1736604 h 1812635"/>
                  <a:gd name="connsiteX71" fmla="*/ 9740 w 1248358"/>
                  <a:gd name="connsiteY71" fmla="*/ 1656568 h 1812635"/>
                  <a:gd name="connsiteX72" fmla="*/ 6074 w 1248358"/>
                  <a:gd name="connsiteY72" fmla="*/ 1556305 h 1812635"/>
                  <a:gd name="connsiteX0" fmla="*/ 6074 w 1261886"/>
                  <a:gd name="connsiteY0" fmla="*/ 1556305 h 1812635"/>
                  <a:gd name="connsiteX1" fmla="*/ 41383 w 1261886"/>
                  <a:gd name="connsiteY1" fmla="*/ 1504155 h 1812635"/>
                  <a:gd name="connsiteX2" fmla="*/ 187138 w 1261886"/>
                  <a:gd name="connsiteY2" fmla="*/ 1487321 h 1812635"/>
                  <a:gd name="connsiteX3" fmla="*/ 236005 w 1261886"/>
                  <a:gd name="connsiteY3" fmla="*/ 1444179 h 1812635"/>
                  <a:gd name="connsiteX4" fmla="*/ 314474 w 1261886"/>
                  <a:gd name="connsiteY4" fmla="*/ 1466188 h 1812635"/>
                  <a:gd name="connsiteX5" fmla="*/ 379537 w 1261886"/>
                  <a:gd name="connsiteY5" fmla="*/ 1427046 h 1812635"/>
                  <a:gd name="connsiteX6" fmla="*/ 410830 w 1261886"/>
                  <a:gd name="connsiteY6" fmla="*/ 1420856 h 1812635"/>
                  <a:gd name="connsiteX7" fmla="*/ 414595 w 1261886"/>
                  <a:gd name="connsiteY7" fmla="*/ 1421374 h 1812635"/>
                  <a:gd name="connsiteX8" fmla="*/ 438946 w 1261886"/>
                  <a:gd name="connsiteY8" fmla="*/ 1378082 h 1812635"/>
                  <a:gd name="connsiteX9" fmla="*/ 517999 w 1261886"/>
                  <a:gd name="connsiteY9" fmla="*/ 1270769 h 1812635"/>
                  <a:gd name="connsiteX10" fmla="*/ 582716 w 1261886"/>
                  <a:gd name="connsiteY10" fmla="*/ 1120606 h 1812635"/>
                  <a:gd name="connsiteX11" fmla="*/ 735833 w 1261886"/>
                  <a:gd name="connsiteY11" fmla="*/ 1040175 h 1812635"/>
                  <a:gd name="connsiteX12" fmla="*/ 764289 w 1261886"/>
                  <a:gd name="connsiteY12" fmla="*/ 963369 h 1812635"/>
                  <a:gd name="connsiteX13" fmla="*/ 754756 w 1261886"/>
                  <a:gd name="connsiteY13" fmla="*/ 898884 h 1812635"/>
                  <a:gd name="connsiteX14" fmla="*/ 815979 w 1261886"/>
                  <a:gd name="connsiteY14" fmla="*/ 845094 h 1812635"/>
                  <a:gd name="connsiteX15" fmla="*/ 818629 w 1261886"/>
                  <a:gd name="connsiteY15" fmla="*/ 769210 h 1812635"/>
                  <a:gd name="connsiteX16" fmla="*/ 830159 w 1261886"/>
                  <a:gd name="connsiteY16" fmla="*/ 740442 h 1812635"/>
                  <a:gd name="connsiteX17" fmla="*/ 827066 w 1261886"/>
                  <a:gd name="connsiteY17" fmla="*/ 738487 h 1812635"/>
                  <a:gd name="connsiteX18" fmla="*/ 871418 w 1261886"/>
                  <a:gd name="connsiteY18" fmla="*/ 667215 h 1812635"/>
                  <a:gd name="connsiteX19" fmla="*/ 861898 w 1261886"/>
                  <a:gd name="connsiteY19" fmla="*/ 605887 h 1812635"/>
                  <a:gd name="connsiteX20" fmla="*/ 889798 w 1261886"/>
                  <a:gd name="connsiteY20" fmla="*/ 568287 h 1812635"/>
                  <a:gd name="connsiteX21" fmla="*/ 893009 w 1261886"/>
                  <a:gd name="connsiteY21" fmla="*/ 526881 h 1812635"/>
                  <a:gd name="connsiteX22" fmla="*/ 880449 w 1261886"/>
                  <a:gd name="connsiteY22" fmla="*/ 458689 h 1812635"/>
                  <a:gd name="connsiteX23" fmla="*/ 893454 w 1261886"/>
                  <a:gd name="connsiteY23" fmla="*/ 383013 h 1812635"/>
                  <a:gd name="connsiteX24" fmla="*/ 894134 w 1261886"/>
                  <a:gd name="connsiteY24" fmla="*/ 328156 h 1812635"/>
                  <a:gd name="connsiteX25" fmla="*/ 899753 w 1261886"/>
                  <a:gd name="connsiteY25" fmla="*/ 255694 h 1812635"/>
                  <a:gd name="connsiteX26" fmla="*/ 896257 w 1261886"/>
                  <a:gd name="connsiteY26" fmla="*/ 162644 h 1812635"/>
                  <a:gd name="connsiteX27" fmla="*/ 904843 w 1261886"/>
                  <a:gd name="connsiteY27" fmla="*/ 97985 h 1812635"/>
                  <a:gd name="connsiteX28" fmla="*/ 911970 w 1261886"/>
                  <a:gd name="connsiteY28" fmla="*/ 52149 h 1812635"/>
                  <a:gd name="connsiteX29" fmla="*/ 929370 w 1261886"/>
                  <a:gd name="connsiteY29" fmla="*/ 11842 h 1812635"/>
                  <a:gd name="connsiteX30" fmla="*/ 923150 w 1261886"/>
                  <a:gd name="connsiteY30" fmla="*/ 0 h 1812635"/>
                  <a:gd name="connsiteX31" fmla="*/ 1182143 w 1261886"/>
                  <a:gd name="connsiteY31" fmla="*/ 20080 h 1812635"/>
                  <a:gd name="connsiteX32" fmla="*/ 1209258 w 1261886"/>
                  <a:gd name="connsiteY32" fmla="*/ 38277 h 1812635"/>
                  <a:gd name="connsiteX33" fmla="*/ 1225070 w 1261886"/>
                  <a:gd name="connsiteY33" fmla="*/ 110508 h 1812635"/>
                  <a:gd name="connsiteX34" fmla="*/ 1182105 w 1261886"/>
                  <a:gd name="connsiteY34" fmla="*/ 158299 h 1812635"/>
                  <a:gd name="connsiteX35" fmla="*/ 1199296 w 1261886"/>
                  <a:gd name="connsiteY35" fmla="*/ 221288 h 1812635"/>
                  <a:gd name="connsiteX36" fmla="*/ 1153324 w 1261886"/>
                  <a:gd name="connsiteY36" fmla="*/ 256120 h 1812635"/>
                  <a:gd name="connsiteX37" fmla="*/ 1130530 w 1261886"/>
                  <a:gd name="connsiteY37" fmla="*/ 317136 h 1812635"/>
                  <a:gd name="connsiteX38" fmla="*/ 1251001 w 1261886"/>
                  <a:gd name="connsiteY38" fmla="*/ 429590 h 1812635"/>
                  <a:gd name="connsiteX39" fmla="*/ 1247795 w 1261886"/>
                  <a:gd name="connsiteY39" fmla="*/ 574612 h 1812635"/>
                  <a:gd name="connsiteX40" fmla="*/ 1176609 w 1261886"/>
                  <a:gd name="connsiteY40" fmla="*/ 692187 h 1812635"/>
                  <a:gd name="connsiteX41" fmla="*/ 1195604 w 1261886"/>
                  <a:gd name="connsiteY41" fmla="*/ 764644 h 1812635"/>
                  <a:gd name="connsiteX42" fmla="*/ 1121911 w 1261886"/>
                  <a:gd name="connsiteY42" fmla="*/ 767926 h 1812635"/>
                  <a:gd name="connsiteX43" fmla="*/ 1068390 w 1261886"/>
                  <a:gd name="connsiteY43" fmla="*/ 752035 h 1812635"/>
                  <a:gd name="connsiteX44" fmla="*/ 1074045 w 1261886"/>
                  <a:gd name="connsiteY44" fmla="*/ 820200 h 1812635"/>
                  <a:gd name="connsiteX45" fmla="*/ 1138579 w 1261886"/>
                  <a:gd name="connsiteY45" fmla="*/ 845010 h 1812635"/>
                  <a:gd name="connsiteX46" fmla="*/ 1124733 w 1261886"/>
                  <a:gd name="connsiteY46" fmla="*/ 853252 h 1812635"/>
                  <a:gd name="connsiteX47" fmla="*/ 1194826 w 1261886"/>
                  <a:gd name="connsiteY47" fmla="*/ 910111 h 1812635"/>
                  <a:gd name="connsiteX48" fmla="*/ 1178832 w 1261886"/>
                  <a:gd name="connsiteY48" fmla="*/ 974528 h 1812635"/>
                  <a:gd name="connsiteX49" fmla="*/ 1151634 w 1261886"/>
                  <a:gd name="connsiteY49" fmla="*/ 1105339 h 1812635"/>
                  <a:gd name="connsiteX50" fmla="*/ 1016366 w 1261886"/>
                  <a:gd name="connsiteY50" fmla="*/ 1157453 h 1812635"/>
                  <a:gd name="connsiteX51" fmla="*/ 951739 w 1261886"/>
                  <a:gd name="connsiteY51" fmla="*/ 1212252 h 1812635"/>
                  <a:gd name="connsiteX52" fmla="*/ 871279 w 1261886"/>
                  <a:gd name="connsiteY52" fmla="*/ 1256142 h 1812635"/>
                  <a:gd name="connsiteX53" fmla="*/ 846175 w 1261886"/>
                  <a:gd name="connsiteY53" fmla="*/ 1317784 h 1812635"/>
                  <a:gd name="connsiteX54" fmla="*/ 895001 w 1261886"/>
                  <a:gd name="connsiteY54" fmla="*/ 1409674 h 1812635"/>
                  <a:gd name="connsiteX55" fmla="*/ 977112 w 1261886"/>
                  <a:gd name="connsiteY55" fmla="*/ 1467812 h 1812635"/>
                  <a:gd name="connsiteX56" fmla="*/ 922625 w 1261886"/>
                  <a:gd name="connsiteY56" fmla="*/ 1518832 h 1812635"/>
                  <a:gd name="connsiteX57" fmla="*/ 870148 w 1261886"/>
                  <a:gd name="connsiteY57" fmla="*/ 1569549 h 1812635"/>
                  <a:gd name="connsiteX58" fmla="*/ 797969 w 1261886"/>
                  <a:gd name="connsiteY58" fmla="*/ 1618448 h 1812635"/>
                  <a:gd name="connsiteX59" fmla="*/ 757876 w 1261886"/>
                  <a:gd name="connsiteY59" fmla="*/ 1658277 h 1812635"/>
                  <a:gd name="connsiteX60" fmla="*/ 705287 w 1261886"/>
                  <a:gd name="connsiteY60" fmla="*/ 1704468 h 1812635"/>
                  <a:gd name="connsiteX61" fmla="*/ 667791 w 1261886"/>
                  <a:gd name="connsiteY61" fmla="*/ 1715987 h 1812635"/>
                  <a:gd name="connsiteX62" fmla="*/ 628905 w 1261886"/>
                  <a:gd name="connsiteY62" fmla="*/ 1734780 h 1812635"/>
                  <a:gd name="connsiteX63" fmla="*/ 558293 w 1261886"/>
                  <a:gd name="connsiteY63" fmla="*/ 1752970 h 1812635"/>
                  <a:gd name="connsiteX64" fmla="*/ 511812 w 1261886"/>
                  <a:gd name="connsiteY64" fmla="*/ 1783860 h 1812635"/>
                  <a:gd name="connsiteX65" fmla="*/ 461141 w 1261886"/>
                  <a:gd name="connsiteY65" fmla="*/ 1801922 h 1812635"/>
                  <a:gd name="connsiteX66" fmla="*/ 365174 w 1261886"/>
                  <a:gd name="connsiteY66" fmla="*/ 1809647 h 1812635"/>
                  <a:gd name="connsiteX67" fmla="*/ 280738 w 1261886"/>
                  <a:gd name="connsiteY67" fmla="*/ 1750844 h 1812635"/>
                  <a:gd name="connsiteX68" fmla="*/ 162660 w 1261886"/>
                  <a:gd name="connsiteY68" fmla="*/ 1740166 h 1812635"/>
                  <a:gd name="connsiteX69" fmla="*/ 69883 w 1261886"/>
                  <a:gd name="connsiteY69" fmla="*/ 1740166 h 1812635"/>
                  <a:gd name="connsiteX70" fmla="*/ 0 w 1261886"/>
                  <a:gd name="connsiteY70" fmla="*/ 1736604 h 1812635"/>
                  <a:gd name="connsiteX71" fmla="*/ 9740 w 1261886"/>
                  <a:gd name="connsiteY71" fmla="*/ 1656568 h 1812635"/>
                  <a:gd name="connsiteX72" fmla="*/ 6074 w 1261886"/>
                  <a:gd name="connsiteY72" fmla="*/ 1556305 h 1812635"/>
                  <a:gd name="connsiteX0" fmla="*/ 6074 w 1256202"/>
                  <a:gd name="connsiteY0" fmla="*/ 1556305 h 1812635"/>
                  <a:gd name="connsiteX1" fmla="*/ 41383 w 1256202"/>
                  <a:gd name="connsiteY1" fmla="*/ 1504155 h 1812635"/>
                  <a:gd name="connsiteX2" fmla="*/ 187138 w 1256202"/>
                  <a:gd name="connsiteY2" fmla="*/ 1487321 h 1812635"/>
                  <a:gd name="connsiteX3" fmla="*/ 236005 w 1256202"/>
                  <a:gd name="connsiteY3" fmla="*/ 1444179 h 1812635"/>
                  <a:gd name="connsiteX4" fmla="*/ 314474 w 1256202"/>
                  <a:gd name="connsiteY4" fmla="*/ 1466188 h 1812635"/>
                  <a:gd name="connsiteX5" fmla="*/ 379537 w 1256202"/>
                  <a:gd name="connsiteY5" fmla="*/ 1427046 h 1812635"/>
                  <a:gd name="connsiteX6" fmla="*/ 410830 w 1256202"/>
                  <a:gd name="connsiteY6" fmla="*/ 1420856 h 1812635"/>
                  <a:gd name="connsiteX7" fmla="*/ 414595 w 1256202"/>
                  <a:gd name="connsiteY7" fmla="*/ 1421374 h 1812635"/>
                  <a:gd name="connsiteX8" fmla="*/ 438946 w 1256202"/>
                  <a:gd name="connsiteY8" fmla="*/ 1378082 h 1812635"/>
                  <a:gd name="connsiteX9" fmla="*/ 517999 w 1256202"/>
                  <a:gd name="connsiteY9" fmla="*/ 1270769 h 1812635"/>
                  <a:gd name="connsiteX10" fmla="*/ 582716 w 1256202"/>
                  <a:gd name="connsiteY10" fmla="*/ 1120606 h 1812635"/>
                  <a:gd name="connsiteX11" fmla="*/ 735833 w 1256202"/>
                  <a:gd name="connsiteY11" fmla="*/ 1040175 h 1812635"/>
                  <a:gd name="connsiteX12" fmla="*/ 764289 w 1256202"/>
                  <a:gd name="connsiteY12" fmla="*/ 963369 h 1812635"/>
                  <a:gd name="connsiteX13" fmla="*/ 754756 w 1256202"/>
                  <a:gd name="connsiteY13" fmla="*/ 898884 h 1812635"/>
                  <a:gd name="connsiteX14" fmla="*/ 815979 w 1256202"/>
                  <a:gd name="connsiteY14" fmla="*/ 845094 h 1812635"/>
                  <a:gd name="connsiteX15" fmla="*/ 818629 w 1256202"/>
                  <a:gd name="connsiteY15" fmla="*/ 769210 h 1812635"/>
                  <a:gd name="connsiteX16" fmla="*/ 830159 w 1256202"/>
                  <a:gd name="connsiteY16" fmla="*/ 740442 h 1812635"/>
                  <a:gd name="connsiteX17" fmla="*/ 827066 w 1256202"/>
                  <a:gd name="connsiteY17" fmla="*/ 738487 h 1812635"/>
                  <a:gd name="connsiteX18" fmla="*/ 871418 w 1256202"/>
                  <a:gd name="connsiteY18" fmla="*/ 667215 h 1812635"/>
                  <a:gd name="connsiteX19" fmla="*/ 861898 w 1256202"/>
                  <a:gd name="connsiteY19" fmla="*/ 605887 h 1812635"/>
                  <a:gd name="connsiteX20" fmla="*/ 889798 w 1256202"/>
                  <a:gd name="connsiteY20" fmla="*/ 568287 h 1812635"/>
                  <a:gd name="connsiteX21" fmla="*/ 893009 w 1256202"/>
                  <a:gd name="connsiteY21" fmla="*/ 526881 h 1812635"/>
                  <a:gd name="connsiteX22" fmla="*/ 880449 w 1256202"/>
                  <a:gd name="connsiteY22" fmla="*/ 458689 h 1812635"/>
                  <a:gd name="connsiteX23" fmla="*/ 893454 w 1256202"/>
                  <a:gd name="connsiteY23" fmla="*/ 383013 h 1812635"/>
                  <a:gd name="connsiteX24" fmla="*/ 894134 w 1256202"/>
                  <a:gd name="connsiteY24" fmla="*/ 328156 h 1812635"/>
                  <a:gd name="connsiteX25" fmla="*/ 899753 w 1256202"/>
                  <a:gd name="connsiteY25" fmla="*/ 255694 h 1812635"/>
                  <a:gd name="connsiteX26" fmla="*/ 896257 w 1256202"/>
                  <a:gd name="connsiteY26" fmla="*/ 162644 h 1812635"/>
                  <a:gd name="connsiteX27" fmla="*/ 904843 w 1256202"/>
                  <a:gd name="connsiteY27" fmla="*/ 97985 h 1812635"/>
                  <a:gd name="connsiteX28" fmla="*/ 911970 w 1256202"/>
                  <a:gd name="connsiteY28" fmla="*/ 52149 h 1812635"/>
                  <a:gd name="connsiteX29" fmla="*/ 929370 w 1256202"/>
                  <a:gd name="connsiteY29" fmla="*/ 11842 h 1812635"/>
                  <a:gd name="connsiteX30" fmla="*/ 923150 w 1256202"/>
                  <a:gd name="connsiteY30" fmla="*/ 0 h 1812635"/>
                  <a:gd name="connsiteX31" fmla="*/ 1182143 w 1256202"/>
                  <a:gd name="connsiteY31" fmla="*/ 20080 h 1812635"/>
                  <a:gd name="connsiteX32" fmla="*/ 1209258 w 1256202"/>
                  <a:gd name="connsiteY32" fmla="*/ 38277 h 1812635"/>
                  <a:gd name="connsiteX33" fmla="*/ 1225070 w 1256202"/>
                  <a:gd name="connsiteY33" fmla="*/ 110508 h 1812635"/>
                  <a:gd name="connsiteX34" fmla="*/ 1182105 w 1256202"/>
                  <a:gd name="connsiteY34" fmla="*/ 158299 h 1812635"/>
                  <a:gd name="connsiteX35" fmla="*/ 1199296 w 1256202"/>
                  <a:gd name="connsiteY35" fmla="*/ 221288 h 1812635"/>
                  <a:gd name="connsiteX36" fmla="*/ 1153324 w 1256202"/>
                  <a:gd name="connsiteY36" fmla="*/ 256120 h 1812635"/>
                  <a:gd name="connsiteX37" fmla="*/ 1248122 w 1256202"/>
                  <a:gd name="connsiteY37" fmla="*/ 289958 h 1812635"/>
                  <a:gd name="connsiteX38" fmla="*/ 1251001 w 1256202"/>
                  <a:gd name="connsiteY38" fmla="*/ 429590 h 1812635"/>
                  <a:gd name="connsiteX39" fmla="*/ 1247795 w 1256202"/>
                  <a:gd name="connsiteY39" fmla="*/ 574612 h 1812635"/>
                  <a:gd name="connsiteX40" fmla="*/ 1176609 w 1256202"/>
                  <a:gd name="connsiteY40" fmla="*/ 692187 h 1812635"/>
                  <a:gd name="connsiteX41" fmla="*/ 1195604 w 1256202"/>
                  <a:gd name="connsiteY41" fmla="*/ 764644 h 1812635"/>
                  <a:gd name="connsiteX42" fmla="*/ 1121911 w 1256202"/>
                  <a:gd name="connsiteY42" fmla="*/ 767926 h 1812635"/>
                  <a:gd name="connsiteX43" fmla="*/ 1068390 w 1256202"/>
                  <a:gd name="connsiteY43" fmla="*/ 752035 h 1812635"/>
                  <a:gd name="connsiteX44" fmla="*/ 1074045 w 1256202"/>
                  <a:gd name="connsiteY44" fmla="*/ 820200 h 1812635"/>
                  <a:gd name="connsiteX45" fmla="*/ 1138579 w 1256202"/>
                  <a:gd name="connsiteY45" fmla="*/ 845010 h 1812635"/>
                  <a:gd name="connsiteX46" fmla="*/ 1124733 w 1256202"/>
                  <a:gd name="connsiteY46" fmla="*/ 853252 h 1812635"/>
                  <a:gd name="connsiteX47" fmla="*/ 1194826 w 1256202"/>
                  <a:gd name="connsiteY47" fmla="*/ 910111 h 1812635"/>
                  <a:gd name="connsiteX48" fmla="*/ 1178832 w 1256202"/>
                  <a:gd name="connsiteY48" fmla="*/ 974528 h 1812635"/>
                  <a:gd name="connsiteX49" fmla="*/ 1151634 w 1256202"/>
                  <a:gd name="connsiteY49" fmla="*/ 1105339 h 1812635"/>
                  <a:gd name="connsiteX50" fmla="*/ 1016366 w 1256202"/>
                  <a:gd name="connsiteY50" fmla="*/ 1157453 h 1812635"/>
                  <a:gd name="connsiteX51" fmla="*/ 951739 w 1256202"/>
                  <a:gd name="connsiteY51" fmla="*/ 1212252 h 1812635"/>
                  <a:gd name="connsiteX52" fmla="*/ 871279 w 1256202"/>
                  <a:gd name="connsiteY52" fmla="*/ 1256142 h 1812635"/>
                  <a:gd name="connsiteX53" fmla="*/ 846175 w 1256202"/>
                  <a:gd name="connsiteY53" fmla="*/ 1317784 h 1812635"/>
                  <a:gd name="connsiteX54" fmla="*/ 895001 w 1256202"/>
                  <a:gd name="connsiteY54" fmla="*/ 1409674 h 1812635"/>
                  <a:gd name="connsiteX55" fmla="*/ 977112 w 1256202"/>
                  <a:gd name="connsiteY55" fmla="*/ 1467812 h 1812635"/>
                  <a:gd name="connsiteX56" fmla="*/ 922625 w 1256202"/>
                  <a:gd name="connsiteY56" fmla="*/ 1518832 h 1812635"/>
                  <a:gd name="connsiteX57" fmla="*/ 870148 w 1256202"/>
                  <a:gd name="connsiteY57" fmla="*/ 1569549 h 1812635"/>
                  <a:gd name="connsiteX58" fmla="*/ 797969 w 1256202"/>
                  <a:gd name="connsiteY58" fmla="*/ 1618448 h 1812635"/>
                  <a:gd name="connsiteX59" fmla="*/ 757876 w 1256202"/>
                  <a:gd name="connsiteY59" fmla="*/ 1658277 h 1812635"/>
                  <a:gd name="connsiteX60" fmla="*/ 705287 w 1256202"/>
                  <a:gd name="connsiteY60" fmla="*/ 1704468 h 1812635"/>
                  <a:gd name="connsiteX61" fmla="*/ 667791 w 1256202"/>
                  <a:gd name="connsiteY61" fmla="*/ 1715987 h 1812635"/>
                  <a:gd name="connsiteX62" fmla="*/ 628905 w 1256202"/>
                  <a:gd name="connsiteY62" fmla="*/ 1734780 h 1812635"/>
                  <a:gd name="connsiteX63" fmla="*/ 558293 w 1256202"/>
                  <a:gd name="connsiteY63" fmla="*/ 1752970 h 1812635"/>
                  <a:gd name="connsiteX64" fmla="*/ 511812 w 1256202"/>
                  <a:gd name="connsiteY64" fmla="*/ 1783860 h 1812635"/>
                  <a:gd name="connsiteX65" fmla="*/ 461141 w 1256202"/>
                  <a:gd name="connsiteY65" fmla="*/ 1801922 h 1812635"/>
                  <a:gd name="connsiteX66" fmla="*/ 365174 w 1256202"/>
                  <a:gd name="connsiteY66" fmla="*/ 1809647 h 1812635"/>
                  <a:gd name="connsiteX67" fmla="*/ 280738 w 1256202"/>
                  <a:gd name="connsiteY67" fmla="*/ 1750844 h 1812635"/>
                  <a:gd name="connsiteX68" fmla="*/ 162660 w 1256202"/>
                  <a:gd name="connsiteY68" fmla="*/ 1740166 h 1812635"/>
                  <a:gd name="connsiteX69" fmla="*/ 69883 w 1256202"/>
                  <a:gd name="connsiteY69" fmla="*/ 1740166 h 1812635"/>
                  <a:gd name="connsiteX70" fmla="*/ 0 w 1256202"/>
                  <a:gd name="connsiteY70" fmla="*/ 1736604 h 1812635"/>
                  <a:gd name="connsiteX71" fmla="*/ 9740 w 1256202"/>
                  <a:gd name="connsiteY71" fmla="*/ 1656568 h 1812635"/>
                  <a:gd name="connsiteX72" fmla="*/ 6074 w 1256202"/>
                  <a:gd name="connsiteY72" fmla="*/ 1556305 h 1812635"/>
                  <a:gd name="connsiteX0" fmla="*/ 6074 w 1256202"/>
                  <a:gd name="connsiteY0" fmla="*/ 2058934 h 2315264"/>
                  <a:gd name="connsiteX1" fmla="*/ 41383 w 1256202"/>
                  <a:gd name="connsiteY1" fmla="*/ 2006784 h 2315264"/>
                  <a:gd name="connsiteX2" fmla="*/ 187138 w 1256202"/>
                  <a:gd name="connsiteY2" fmla="*/ 1989950 h 2315264"/>
                  <a:gd name="connsiteX3" fmla="*/ 236005 w 1256202"/>
                  <a:gd name="connsiteY3" fmla="*/ 1946808 h 2315264"/>
                  <a:gd name="connsiteX4" fmla="*/ 314474 w 1256202"/>
                  <a:gd name="connsiteY4" fmla="*/ 1968817 h 2315264"/>
                  <a:gd name="connsiteX5" fmla="*/ 379537 w 1256202"/>
                  <a:gd name="connsiteY5" fmla="*/ 1929675 h 2315264"/>
                  <a:gd name="connsiteX6" fmla="*/ 410830 w 1256202"/>
                  <a:gd name="connsiteY6" fmla="*/ 1923485 h 2315264"/>
                  <a:gd name="connsiteX7" fmla="*/ 414595 w 1256202"/>
                  <a:gd name="connsiteY7" fmla="*/ 1924003 h 2315264"/>
                  <a:gd name="connsiteX8" fmla="*/ 438946 w 1256202"/>
                  <a:gd name="connsiteY8" fmla="*/ 1880711 h 2315264"/>
                  <a:gd name="connsiteX9" fmla="*/ 517999 w 1256202"/>
                  <a:gd name="connsiteY9" fmla="*/ 1773398 h 2315264"/>
                  <a:gd name="connsiteX10" fmla="*/ 582716 w 1256202"/>
                  <a:gd name="connsiteY10" fmla="*/ 1623235 h 2315264"/>
                  <a:gd name="connsiteX11" fmla="*/ 735833 w 1256202"/>
                  <a:gd name="connsiteY11" fmla="*/ 1542804 h 2315264"/>
                  <a:gd name="connsiteX12" fmla="*/ 764289 w 1256202"/>
                  <a:gd name="connsiteY12" fmla="*/ 1465998 h 2315264"/>
                  <a:gd name="connsiteX13" fmla="*/ 754756 w 1256202"/>
                  <a:gd name="connsiteY13" fmla="*/ 1401513 h 2315264"/>
                  <a:gd name="connsiteX14" fmla="*/ 815979 w 1256202"/>
                  <a:gd name="connsiteY14" fmla="*/ 1347723 h 2315264"/>
                  <a:gd name="connsiteX15" fmla="*/ 818629 w 1256202"/>
                  <a:gd name="connsiteY15" fmla="*/ 1271839 h 2315264"/>
                  <a:gd name="connsiteX16" fmla="*/ 830159 w 1256202"/>
                  <a:gd name="connsiteY16" fmla="*/ 1243071 h 2315264"/>
                  <a:gd name="connsiteX17" fmla="*/ 827066 w 1256202"/>
                  <a:gd name="connsiteY17" fmla="*/ 1241116 h 2315264"/>
                  <a:gd name="connsiteX18" fmla="*/ 871418 w 1256202"/>
                  <a:gd name="connsiteY18" fmla="*/ 1169844 h 2315264"/>
                  <a:gd name="connsiteX19" fmla="*/ 861898 w 1256202"/>
                  <a:gd name="connsiteY19" fmla="*/ 1108516 h 2315264"/>
                  <a:gd name="connsiteX20" fmla="*/ 889798 w 1256202"/>
                  <a:gd name="connsiteY20" fmla="*/ 1070916 h 2315264"/>
                  <a:gd name="connsiteX21" fmla="*/ 893009 w 1256202"/>
                  <a:gd name="connsiteY21" fmla="*/ 1029510 h 2315264"/>
                  <a:gd name="connsiteX22" fmla="*/ 880449 w 1256202"/>
                  <a:gd name="connsiteY22" fmla="*/ 961318 h 2315264"/>
                  <a:gd name="connsiteX23" fmla="*/ 893454 w 1256202"/>
                  <a:gd name="connsiteY23" fmla="*/ 885642 h 2315264"/>
                  <a:gd name="connsiteX24" fmla="*/ 894134 w 1256202"/>
                  <a:gd name="connsiteY24" fmla="*/ 830785 h 2315264"/>
                  <a:gd name="connsiteX25" fmla="*/ 899753 w 1256202"/>
                  <a:gd name="connsiteY25" fmla="*/ 758323 h 2315264"/>
                  <a:gd name="connsiteX26" fmla="*/ 896257 w 1256202"/>
                  <a:gd name="connsiteY26" fmla="*/ 665273 h 2315264"/>
                  <a:gd name="connsiteX27" fmla="*/ 904843 w 1256202"/>
                  <a:gd name="connsiteY27" fmla="*/ 600614 h 2315264"/>
                  <a:gd name="connsiteX28" fmla="*/ 911970 w 1256202"/>
                  <a:gd name="connsiteY28" fmla="*/ 554778 h 2315264"/>
                  <a:gd name="connsiteX29" fmla="*/ 929370 w 1256202"/>
                  <a:gd name="connsiteY29" fmla="*/ 514471 h 2315264"/>
                  <a:gd name="connsiteX30" fmla="*/ 463779 w 1256202"/>
                  <a:gd name="connsiteY30" fmla="*/ 0 h 2315264"/>
                  <a:gd name="connsiteX31" fmla="*/ 1182143 w 1256202"/>
                  <a:gd name="connsiteY31" fmla="*/ 522709 h 2315264"/>
                  <a:gd name="connsiteX32" fmla="*/ 1209258 w 1256202"/>
                  <a:gd name="connsiteY32" fmla="*/ 540906 h 2315264"/>
                  <a:gd name="connsiteX33" fmla="*/ 1225070 w 1256202"/>
                  <a:gd name="connsiteY33" fmla="*/ 613137 h 2315264"/>
                  <a:gd name="connsiteX34" fmla="*/ 1182105 w 1256202"/>
                  <a:gd name="connsiteY34" fmla="*/ 660928 h 2315264"/>
                  <a:gd name="connsiteX35" fmla="*/ 1199296 w 1256202"/>
                  <a:gd name="connsiteY35" fmla="*/ 723917 h 2315264"/>
                  <a:gd name="connsiteX36" fmla="*/ 1153324 w 1256202"/>
                  <a:gd name="connsiteY36" fmla="*/ 758749 h 2315264"/>
                  <a:gd name="connsiteX37" fmla="*/ 1248122 w 1256202"/>
                  <a:gd name="connsiteY37" fmla="*/ 792587 h 2315264"/>
                  <a:gd name="connsiteX38" fmla="*/ 1251001 w 1256202"/>
                  <a:gd name="connsiteY38" fmla="*/ 932219 h 2315264"/>
                  <a:gd name="connsiteX39" fmla="*/ 1247795 w 1256202"/>
                  <a:gd name="connsiteY39" fmla="*/ 1077241 h 2315264"/>
                  <a:gd name="connsiteX40" fmla="*/ 1176609 w 1256202"/>
                  <a:gd name="connsiteY40" fmla="*/ 1194816 h 2315264"/>
                  <a:gd name="connsiteX41" fmla="*/ 1195604 w 1256202"/>
                  <a:gd name="connsiteY41" fmla="*/ 1267273 h 2315264"/>
                  <a:gd name="connsiteX42" fmla="*/ 1121911 w 1256202"/>
                  <a:gd name="connsiteY42" fmla="*/ 1270555 h 2315264"/>
                  <a:gd name="connsiteX43" fmla="*/ 1068390 w 1256202"/>
                  <a:gd name="connsiteY43" fmla="*/ 1254664 h 2315264"/>
                  <a:gd name="connsiteX44" fmla="*/ 1074045 w 1256202"/>
                  <a:gd name="connsiteY44" fmla="*/ 1322829 h 2315264"/>
                  <a:gd name="connsiteX45" fmla="*/ 1138579 w 1256202"/>
                  <a:gd name="connsiteY45" fmla="*/ 1347639 h 2315264"/>
                  <a:gd name="connsiteX46" fmla="*/ 1124733 w 1256202"/>
                  <a:gd name="connsiteY46" fmla="*/ 1355881 h 2315264"/>
                  <a:gd name="connsiteX47" fmla="*/ 1194826 w 1256202"/>
                  <a:gd name="connsiteY47" fmla="*/ 1412740 h 2315264"/>
                  <a:gd name="connsiteX48" fmla="*/ 1178832 w 1256202"/>
                  <a:gd name="connsiteY48" fmla="*/ 1477157 h 2315264"/>
                  <a:gd name="connsiteX49" fmla="*/ 1151634 w 1256202"/>
                  <a:gd name="connsiteY49" fmla="*/ 1607968 h 2315264"/>
                  <a:gd name="connsiteX50" fmla="*/ 1016366 w 1256202"/>
                  <a:gd name="connsiteY50" fmla="*/ 1660082 h 2315264"/>
                  <a:gd name="connsiteX51" fmla="*/ 951739 w 1256202"/>
                  <a:gd name="connsiteY51" fmla="*/ 1714881 h 2315264"/>
                  <a:gd name="connsiteX52" fmla="*/ 871279 w 1256202"/>
                  <a:gd name="connsiteY52" fmla="*/ 1758771 h 2315264"/>
                  <a:gd name="connsiteX53" fmla="*/ 846175 w 1256202"/>
                  <a:gd name="connsiteY53" fmla="*/ 1820413 h 2315264"/>
                  <a:gd name="connsiteX54" fmla="*/ 895001 w 1256202"/>
                  <a:gd name="connsiteY54" fmla="*/ 1912303 h 2315264"/>
                  <a:gd name="connsiteX55" fmla="*/ 977112 w 1256202"/>
                  <a:gd name="connsiteY55" fmla="*/ 1970441 h 2315264"/>
                  <a:gd name="connsiteX56" fmla="*/ 922625 w 1256202"/>
                  <a:gd name="connsiteY56" fmla="*/ 2021461 h 2315264"/>
                  <a:gd name="connsiteX57" fmla="*/ 870148 w 1256202"/>
                  <a:gd name="connsiteY57" fmla="*/ 2072178 h 2315264"/>
                  <a:gd name="connsiteX58" fmla="*/ 797969 w 1256202"/>
                  <a:gd name="connsiteY58" fmla="*/ 2121077 h 2315264"/>
                  <a:gd name="connsiteX59" fmla="*/ 757876 w 1256202"/>
                  <a:gd name="connsiteY59" fmla="*/ 2160906 h 2315264"/>
                  <a:gd name="connsiteX60" fmla="*/ 705287 w 1256202"/>
                  <a:gd name="connsiteY60" fmla="*/ 2207097 h 2315264"/>
                  <a:gd name="connsiteX61" fmla="*/ 667791 w 1256202"/>
                  <a:gd name="connsiteY61" fmla="*/ 2218616 h 2315264"/>
                  <a:gd name="connsiteX62" fmla="*/ 628905 w 1256202"/>
                  <a:gd name="connsiteY62" fmla="*/ 2237409 h 2315264"/>
                  <a:gd name="connsiteX63" fmla="*/ 558293 w 1256202"/>
                  <a:gd name="connsiteY63" fmla="*/ 2255599 h 2315264"/>
                  <a:gd name="connsiteX64" fmla="*/ 511812 w 1256202"/>
                  <a:gd name="connsiteY64" fmla="*/ 2286489 h 2315264"/>
                  <a:gd name="connsiteX65" fmla="*/ 461141 w 1256202"/>
                  <a:gd name="connsiteY65" fmla="*/ 2304551 h 2315264"/>
                  <a:gd name="connsiteX66" fmla="*/ 365174 w 1256202"/>
                  <a:gd name="connsiteY66" fmla="*/ 2312276 h 2315264"/>
                  <a:gd name="connsiteX67" fmla="*/ 280738 w 1256202"/>
                  <a:gd name="connsiteY67" fmla="*/ 2253473 h 2315264"/>
                  <a:gd name="connsiteX68" fmla="*/ 162660 w 1256202"/>
                  <a:gd name="connsiteY68" fmla="*/ 2242795 h 2315264"/>
                  <a:gd name="connsiteX69" fmla="*/ 69883 w 1256202"/>
                  <a:gd name="connsiteY69" fmla="*/ 2242795 h 2315264"/>
                  <a:gd name="connsiteX70" fmla="*/ 0 w 1256202"/>
                  <a:gd name="connsiteY70" fmla="*/ 2239233 h 2315264"/>
                  <a:gd name="connsiteX71" fmla="*/ 9740 w 1256202"/>
                  <a:gd name="connsiteY71" fmla="*/ 2159197 h 2315264"/>
                  <a:gd name="connsiteX72" fmla="*/ 6074 w 1256202"/>
                  <a:gd name="connsiteY72" fmla="*/ 2058934 h 2315264"/>
                  <a:gd name="connsiteX0" fmla="*/ 6074 w 1267493"/>
                  <a:gd name="connsiteY0" fmla="*/ 2272181 h 2528511"/>
                  <a:gd name="connsiteX1" fmla="*/ 41383 w 1267493"/>
                  <a:gd name="connsiteY1" fmla="*/ 2220031 h 2528511"/>
                  <a:gd name="connsiteX2" fmla="*/ 187138 w 1267493"/>
                  <a:gd name="connsiteY2" fmla="*/ 2203197 h 2528511"/>
                  <a:gd name="connsiteX3" fmla="*/ 236005 w 1267493"/>
                  <a:gd name="connsiteY3" fmla="*/ 2160055 h 2528511"/>
                  <a:gd name="connsiteX4" fmla="*/ 314474 w 1267493"/>
                  <a:gd name="connsiteY4" fmla="*/ 2182064 h 2528511"/>
                  <a:gd name="connsiteX5" fmla="*/ 379537 w 1267493"/>
                  <a:gd name="connsiteY5" fmla="*/ 2142922 h 2528511"/>
                  <a:gd name="connsiteX6" fmla="*/ 410830 w 1267493"/>
                  <a:gd name="connsiteY6" fmla="*/ 2136732 h 2528511"/>
                  <a:gd name="connsiteX7" fmla="*/ 414595 w 1267493"/>
                  <a:gd name="connsiteY7" fmla="*/ 2137250 h 2528511"/>
                  <a:gd name="connsiteX8" fmla="*/ 438946 w 1267493"/>
                  <a:gd name="connsiteY8" fmla="*/ 2093958 h 2528511"/>
                  <a:gd name="connsiteX9" fmla="*/ 517999 w 1267493"/>
                  <a:gd name="connsiteY9" fmla="*/ 1986645 h 2528511"/>
                  <a:gd name="connsiteX10" fmla="*/ 582716 w 1267493"/>
                  <a:gd name="connsiteY10" fmla="*/ 1836482 h 2528511"/>
                  <a:gd name="connsiteX11" fmla="*/ 735833 w 1267493"/>
                  <a:gd name="connsiteY11" fmla="*/ 1756051 h 2528511"/>
                  <a:gd name="connsiteX12" fmla="*/ 764289 w 1267493"/>
                  <a:gd name="connsiteY12" fmla="*/ 1679245 h 2528511"/>
                  <a:gd name="connsiteX13" fmla="*/ 754756 w 1267493"/>
                  <a:gd name="connsiteY13" fmla="*/ 1614760 h 2528511"/>
                  <a:gd name="connsiteX14" fmla="*/ 815979 w 1267493"/>
                  <a:gd name="connsiteY14" fmla="*/ 1560970 h 2528511"/>
                  <a:gd name="connsiteX15" fmla="*/ 818629 w 1267493"/>
                  <a:gd name="connsiteY15" fmla="*/ 1485086 h 2528511"/>
                  <a:gd name="connsiteX16" fmla="*/ 830159 w 1267493"/>
                  <a:gd name="connsiteY16" fmla="*/ 1456318 h 2528511"/>
                  <a:gd name="connsiteX17" fmla="*/ 827066 w 1267493"/>
                  <a:gd name="connsiteY17" fmla="*/ 1454363 h 2528511"/>
                  <a:gd name="connsiteX18" fmla="*/ 871418 w 1267493"/>
                  <a:gd name="connsiteY18" fmla="*/ 1383091 h 2528511"/>
                  <a:gd name="connsiteX19" fmla="*/ 861898 w 1267493"/>
                  <a:gd name="connsiteY19" fmla="*/ 1321763 h 2528511"/>
                  <a:gd name="connsiteX20" fmla="*/ 889798 w 1267493"/>
                  <a:gd name="connsiteY20" fmla="*/ 1284163 h 2528511"/>
                  <a:gd name="connsiteX21" fmla="*/ 893009 w 1267493"/>
                  <a:gd name="connsiteY21" fmla="*/ 1242757 h 2528511"/>
                  <a:gd name="connsiteX22" fmla="*/ 880449 w 1267493"/>
                  <a:gd name="connsiteY22" fmla="*/ 1174565 h 2528511"/>
                  <a:gd name="connsiteX23" fmla="*/ 893454 w 1267493"/>
                  <a:gd name="connsiteY23" fmla="*/ 1098889 h 2528511"/>
                  <a:gd name="connsiteX24" fmla="*/ 894134 w 1267493"/>
                  <a:gd name="connsiteY24" fmla="*/ 1044032 h 2528511"/>
                  <a:gd name="connsiteX25" fmla="*/ 899753 w 1267493"/>
                  <a:gd name="connsiteY25" fmla="*/ 971570 h 2528511"/>
                  <a:gd name="connsiteX26" fmla="*/ 896257 w 1267493"/>
                  <a:gd name="connsiteY26" fmla="*/ 878520 h 2528511"/>
                  <a:gd name="connsiteX27" fmla="*/ 904843 w 1267493"/>
                  <a:gd name="connsiteY27" fmla="*/ 813861 h 2528511"/>
                  <a:gd name="connsiteX28" fmla="*/ 911970 w 1267493"/>
                  <a:gd name="connsiteY28" fmla="*/ 768025 h 2528511"/>
                  <a:gd name="connsiteX29" fmla="*/ 929370 w 1267493"/>
                  <a:gd name="connsiteY29" fmla="*/ 727718 h 2528511"/>
                  <a:gd name="connsiteX30" fmla="*/ 463779 w 1267493"/>
                  <a:gd name="connsiteY30" fmla="*/ 213247 h 2528511"/>
                  <a:gd name="connsiteX31" fmla="*/ 568321 w 1267493"/>
                  <a:gd name="connsiteY31" fmla="*/ 145 h 2528511"/>
                  <a:gd name="connsiteX32" fmla="*/ 1209258 w 1267493"/>
                  <a:gd name="connsiteY32" fmla="*/ 754153 h 2528511"/>
                  <a:gd name="connsiteX33" fmla="*/ 1225070 w 1267493"/>
                  <a:gd name="connsiteY33" fmla="*/ 826384 h 2528511"/>
                  <a:gd name="connsiteX34" fmla="*/ 1182105 w 1267493"/>
                  <a:gd name="connsiteY34" fmla="*/ 874175 h 2528511"/>
                  <a:gd name="connsiteX35" fmla="*/ 1199296 w 1267493"/>
                  <a:gd name="connsiteY35" fmla="*/ 937164 h 2528511"/>
                  <a:gd name="connsiteX36" fmla="*/ 1153324 w 1267493"/>
                  <a:gd name="connsiteY36" fmla="*/ 971996 h 2528511"/>
                  <a:gd name="connsiteX37" fmla="*/ 1248122 w 1267493"/>
                  <a:gd name="connsiteY37" fmla="*/ 1005834 h 2528511"/>
                  <a:gd name="connsiteX38" fmla="*/ 1251001 w 1267493"/>
                  <a:gd name="connsiteY38" fmla="*/ 1145466 h 2528511"/>
                  <a:gd name="connsiteX39" fmla="*/ 1247795 w 1267493"/>
                  <a:gd name="connsiteY39" fmla="*/ 1290488 h 2528511"/>
                  <a:gd name="connsiteX40" fmla="*/ 1176609 w 1267493"/>
                  <a:gd name="connsiteY40" fmla="*/ 1408063 h 2528511"/>
                  <a:gd name="connsiteX41" fmla="*/ 1195604 w 1267493"/>
                  <a:gd name="connsiteY41" fmla="*/ 1480520 h 2528511"/>
                  <a:gd name="connsiteX42" fmla="*/ 1121911 w 1267493"/>
                  <a:gd name="connsiteY42" fmla="*/ 1483802 h 2528511"/>
                  <a:gd name="connsiteX43" fmla="*/ 1068390 w 1267493"/>
                  <a:gd name="connsiteY43" fmla="*/ 1467911 h 2528511"/>
                  <a:gd name="connsiteX44" fmla="*/ 1074045 w 1267493"/>
                  <a:gd name="connsiteY44" fmla="*/ 1536076 h 2528511"/>
                  <a:gd name="connsiteX45" fmla="*/ 1138579 w 1267493"/>
                  <a:gd name="connsiteY45" fmla="*/ 1560886 h 2528511"/>
                  <a:gd name="connsiteX46" fmla="*/ 1124733 w 1267493"/>
                  <a:gd name="connsiteY46" fmla="*/ 1569128 h 2528511"/>
                  <a:gd name="connsiteX47" fmla="*/ 1194826 w 1267493"/>
                  <a:gd name="connsiteY47" fmla="*/ 1625987 h 2528511"/>
                  <a:gd name="connsiteX48" fmla="*/ 1178832 w 1267493"/>
                  <a:gd name="connsiteY48" fmla="*/ 1690404 h 2528511"/>
                  <a:gd name="connsiteX49" fmla="*/ 1151634 w 1267493"/>
                  <a:gd name="connsiteY49" fmla="*/ 1821215 h 2528511"/>
                  <a:gd name="connsiteX50" fmla="*/ 1016366 w 1267493"/>
                  <a:gd name="connsiteY50" fmla="*/ 1873329 h 2528511"/>
                  <a:gd name="connsiteX51" fmla="*/ 951739 w 1267493"/>
                  <a:gd name="connsiteY51" fmla="*/ 1928128 h 2528511"/>
                  <a:gd name="connsiteX52" fmla="*/ 871279 w 1267493"/>
                  <a:gd name="connsiteY52" fmla="*/ 1972018 h 2528511"/>
                  <a:gd name="connsiteX53" fmla="*/ 846175 w 1267493"/>
                  <a:gd name="connsiteY53" fmla="*/ 2033660 h 2528511"/>
                  <a:gd name="connsiteX54" fmla="*/ 895001 w 1267493"/>
                  <a:gd name="connsiteY54" fmla="*/ 2125550 h 2528511"/>
                  <a:gd name="connsiteX55" fmla="*/ 977112 w 1267493"/>
                  <a:gd name="connsiteY55" fmla="*/ 2183688 h 2528511"/>
                  <a:gd name="connsiteX56" fmla="*/ 922625 w 1267493"/>
                  <a:gd name="connsiteY56" fmla="*/ 2234708 h 2528511"/>
                  <a:gd name="connsiteX57" fmla="*/ 870148 w 1267493"/>
                  <a:gd name="connsiteY57" fmla="*/ 2285425 h 2528511"/>
                  <a:gd name="connsiteX58" fmla="*/ 797969 w 1267493"/>
                  <a:gd name="connsiteY58" fmla="*/ 2334324 h 2528511"/>
                  <a:gd name="connsiteX59" fmla="*/ 757876 w 1267493"/>
                  <a:gd name="connsiteY59" fmla="*/ 2374153 h 2528511"/>
                  <a:gd name="connsiteX60" fmla="*/ 705287 w 1267493"/>
                  <a:gd name="connsiteY60" fmla="*/ 2420344 h 2528511"/>
                  <a:gd name="connsiteX61" fmla="*/ 667791 w 1267493"/>
                  <a:gd name="connsiteY61" fmla="*/ 2431863 h 2528511"/>
                  <a:gd name="connsiteX62" fmla="*/ 628905 w 1267493"/>
                  <a:gd name="connsiteY62" fmla="*/ 2450656 h 2528511"/>
                  <a:gd name="connsiteX63" fmla="*/ 558293 w 1267493"/>
                  <a:gd name="connsiteY63" fmla="*/ 2468846 h 2528511"/>
                  <a:gd name="connsiteX64" fmla="*/ 511812 w 1267493"/>
                  <a:gd name="connsiteY64" fmla="*/ 2499736 h 2528511"/>
                  <a:gd name="connsiteX65" fmla="*/ 461141 w 1267493"/>
                  <a:gd name="connsiteY65" fmla="*/ 2517798 h 2528511"/>
                  <a:gd name="connsiteX66" fmla="*/ 365174 w 1267493"/>
                  <a:gd name="connsiteY66" fmla="*/ 2525523 h 2528511"/>
                  <a:gd name="connsiteX67" fmla="*/ 280738 w 1267493"/>
                  <a:gd name="connsiteY67" fmla="*/ 2466720 h 2528511"/>
                  <a:gd name="connsiteX68" fmla="*/ 162660 w 1267493"/>
                  <a:gd name="connsiteY68" fmla="*/ 2456042 h 2528511"/>
                  <a:gd name="connsiteX69" fmla="*/ 69883 w 1267493"/>
                  <a:gd name="connsiteY69" fmla="*/ 2456042 h 2528511"/>
                  <a:gd name="connsiteX70" fmla="*/ 0 w 1267493"/>
                  <a:gd name="connsiteY70" fmla="*/ 2452480 h 2528511"/>
                  <a:gd name="connsiteX71" fmla="*/ 9740 w 1267493"/>
                  <a:gd name="connsiteY71" fmla="*/ 2372444 h 2528511"/>
                  <a:gd name="connsiteX72" fmla="*/ 6074 w 1267493"/>
                  <a:gd name="connsiteY72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48111 w 1256202"/>
                  <a:gd name="connsiteY32" fmla="*/ 423722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21780 w 1256202"/>
                  <a:gd name="connsiteY32" fmla="*/ 451667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463779 w 1256202"/>
                  <a:gd name="connsiteY30" fmla="*/ 213247 h 2528511"/>
                  <a:gd name="connsiteX31" fmla="*/ 568321 w 1256202"/>
                  <a:gd name="connsiteY31" fmla="*/ 145 h 2528511"/>
                  <a:gd name="connsiteX32" fmla="*/ 1036537 w 1256202"/>
                  <a:gd name="connsiteY32" fmla="*/ 420933 h 2528511"/>
                  <a:gd name="connsiteX33" fmla="*/ 1209258 w 1256202"/>
                  <a:gd name="connsiteY33" fmla="*/ 754153 h 2528511"/>
                  <a:gd name="connsiteX34" fmla="*/ 1225070 w 1256202"/>
                  <a:gd name="connsiteY34" fmla="*/ 826384 h 2528511"/>
                  <a:gd name="connsiteX35" fmla="*/ 1182105 w 1256202"/>
                  <a:gd name="connsiteY35" fmla="*/ 874175 h 2528511"/>
                  <a:gd name="connsiteX36" fmla="*/ 1199296 w 1256202"/>
                  <a:gd name="connsiteY36" fmla="*/ 937164 h 2528511"/>
                  <a:gd name="connsiteX37" fmla="*/ 1153324 w 1256202"/>
                  <a:gd name="connsiteY37" fmla="*/ 971996 h 2528511"/>
                  <a:gd name="connsiteX38" fmla="*/ 1248122 w 1256202"/>
                  <a:gd name="connsiteY38" fmla="*/ 1005834 h 2528511"/>
                  <a:gd name="connsiteX39" fmla="*/ 1251001 w 1256202"/>
                  <a:gd name="connsiteY39" fmla="*/ 1145466 h 2528511"/>
                  <a:gd name="connsiteX40" fmla="*/ 1247795 w 1256202"/>
                  <a:gd name="connsiteY40" fmla="*/ 1290488 h 2528511"/>
                  <a:gd name="connsiteX41" fmla="*/ 1176609 w 1256202"/>
                  <a:gd name="connsiteY41" fmla="*/ 1408063 h 2528511"/>
                  <a:gd name="connsiteX42" fmla="*/ 1195604 w 1256202"/>
                  <a:gd name="connsiteY42" fmla="*/ 1480520 h 2528511"/>
                  <a:gd name="connsiteX43" fmla="*/ 1121911 w 1256202"/>
                  <a:gd name="connsiteY43" fmla="*/ 1483802 h 2528511"/>
                  <a:gd name="connsiteX44" fmla="*/ 1068390 w 1256202"/>
                  <a:gd name="connsiteY44" fmla="*/ 1467911 h 2528511"/>
                  <a:gd name="connsiteX45" fmla="*/ 1074045 w 1256202"/>
                  <a:gd name="connsiteY45" fmla="*/ 1536076 h 2528511"/>
                  <a:gd name="connsiteX46" fmla="*/ 1138579 w 1256202"/>
                  <a:gd name="connsiteY46" fmla="*/ 1560886 h 2528511"/>
                  <a:gd name="connsiteX47" fmla="*/ 1124733 w 1256202"/>
                  <a:gd name="connsiteY47" fmla="*/ 1569128 h 2528511"/>
                  <a:gd name="connsiteX48" fmla="*/ 1194826 w 1256202"/>
                  <a:gd name="connsiteY48" fmla="*/ 1625987 h 2528511"/>
                  <a:gd name="connsiteX49" fmla="*/ 1178832 w 1256202"/>
                  <a:gd name="connsiteY49" fmla="*/ 1690404 h 2528511"/>
                  <a:gd name="connsiteX50" fmla="*/ 1151634 w 1256202"/>
                  <a:gd name="connsiteY50" fmla="*/ 1821215 h 2528511"/>
                  <a:gd name="connsiteX51" fmla="*/ 1016366 w 1256202"/>
                  <a:gd name="connsiteY51" fmla="*/ 1873329 h 2528511"/>
                  <a:gd name="connsiteX52" fmla="*/ 951739 w 1256202"/>
                  <a:gd name="connsiteY52" fmla="*/ 1928128 h 2528511"/>
                  <a:gd name="connsiteX53" fmla="*/ 871279 w 1256202"/>
                  <a:gd name="connsiteY53" fmla="*/ 1972018 h 2528511"/>
                  <a:gd name="connsiteX54" fmla="*/ 846175 w 1256202"/>
                  <a:gd name="connsiteY54" fmla="*/ 2033660 h 2528511"/>
                  <a:gd name="connsiteX55" fmla="*/ 895001 w 1256202"/>
                  <a:gd name="connsiteY55" fmla="*/ 2125550 h 2528511"/>
                  <a:gd name="connsiteX56" fmla="*/ 977112 w 1256202"/>
                  <a:gd name="connsiteY56" fmla="*/ 2183688 h 2528511"/>
                  <a:gd name="connsiteX57" fmla="*/ 922625 w 1256202"/>
                  <a:gd name="connsiteY57" fmla="*/ 2234708 h 2528511"/>
                  <a:gd name="connsiteX58" fmla="*/ 870148 w 1256202"/>
                  <a:gd name="connsiteY58" fmla="*/ 2285425 h 2528511"/>
                  <a:gd name="connsiteX59" fmla="*/ 797969 w 1256202"/>
                  <a:gd name="connsiteY59" fmla="*/ 2334324 h 2528511"/>
                  <a:gd name="connsiteX60" fmla="*/ 757876 w 1256202"/>
                  <a:gd name="connsiteY60" fmla="*/ 2374153 h 2528511"/>
                  <a:gd name="connsiteX61" fmla="*/ 705287 w 1256202"/>
                  <a:gd name="connsiteY61" fmla="*/ 2420344 h 2528511"/>
                  <a:gd name="connsiteX62" fmla="*/ 667791 w 1256202"/>
                  <a:gd name="connsiteY62" fmla="*/ 2431863 h 2528511"/>
                  <a:gd name="connsiteX63" fmla="*/ 628905 w 1256202"/>
                  <a:gd name="connsiteY63" fmla="*/ 2450656 h 2528511"/>
                  <a:gd name="connsiteX64" fmla="*/ 558293 w 1256202"/>
                  <a:gd name="connsiteY64" fmla="*/ 2468846 h 2528511"/>
                  <a:gd name="connsiteX65" fmla="*/ 511812 w 1256202"/>
                  <a:gd name="connsiteY65" fmla="*/ 2499736 h 2528511"/>
                  <a:gd name="connsiteX66" fmla="*/ 461141 w 1256202"/>
                  <a:gd name="connsiteY66" fmla="*/ 2517798 h 2528511"/>
                  <a:gd name="connsiteX67" fmla="*/ 365174 w 1256202"/>
                  <a:gd name="connsiteY67" fmla="*/ 2525523 h 2528511"/>
                  <a:gd name="connsiteX68" fmla="*/ 280738 w 1256202"/>
                  <a:gd name="connsiteY68" fmla="*/ 2466720 h 2528511"/>
                  <a:gd name="connsiteX69" fmla="*/ 162660 w 1256202"/>
                  <a:gd name="connsiteY69" fmla="*/ 2456042 h 2528511"/>
                  <a:gd name="connsiteX70" fmla="*/ 69883 w 1256202"/>
                  <a:gd name="connsiteY70" fmla="*/ 2456042 h 2528511"/>
                  <a:gd name="connsiteX71" fmla="*/ 0 w 1256202"/>
                  <a:gd name="connsiteY71" fmla="*/ 2452480 h 2528511"/>
                  <a:gd name="connsiteX72" fmla="*/ 9740 w 1256202"/>
                  <a:gd name="connsiteY72" fmla="*/ 2372444 h 2528511"/>
                  <a:gd name="connsiteX73" fmla="*/ 6074 w 1256202"/>
                  <a:gd name="connsiteY7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463779 w 1256202"/>
                  <a:gd name="connsiteY31" fmla="*/ 213247 h 2528511"/>
                  <a:gd name="connsiteX32" fmla="*/ 568321 w 1256202"/>
                  <a:gd name="connsiteY32" fmla="*/ 145 h 2528511"/>
                  <a:gd name="connsiteX33" fmla="*/ 1036537 w 1256202"/>
                  <a:gd name="connsiteY33" fmla="*/ 420933 h 2528511"/>
                  <a:gd name="connsiteX34" fmla="*/ 1209258 w 1256202"/>
                  <a:gd name="connsiteY34" fmla="*/ 754153 h 2528511"/>
                  <a:gd name="connsiteX35" fmla="*/ 1225070 w 1256202"/>
                  <a:gd name="connsiteY35" fmla="*/ 826384 h 2528511"/>
                  <a:gd name="connsiteX36" fmla="*/ 1182105 w 1256202"/>
                  <a:gd name="connsiteY36" fmla="*/ 874175 h 2528511"/>
                  <a:gd name="connsiteX37" fmla="*/ 1199296 w 1256202"/>
                  <a:gd name="connsiteY37" fmla="*/ 937164 h 2528511"/>
                  <a:gd name="connsiteX38" fmla="*/ 1153324 w 1256202"/>
                  <a:gd name="connsiteY38" fmla="*/ 971996 h 2528511"/>
                  <a:gd name="connsiteX39" fmla="*/ 1248122 w 1256202"/>
                  <a:gd name="connsiteY39" fmla="*/ 1005834 h 2528511"/>
                  <a:gd name="connsiteX40" fmla="*/ 1251001 w 1256202"/>
                  <a:gd name="connsiteY40" fmla="*/ 1145466 h 2528511"/>
                  <a:gd name="connsiteX41" fmla="*/ 1247795 w 1256202"/>
                  <a:gd name="connsiteY41" fmla="*/ 1290488 h 2528511"/>
                  <a:gd name="connsiteX42" fmla="*/ 1176609 w 1256202"/>
                  <a:gd name="connsiteY42" fmla="*/ 1408063 h 2528511"/>
                  <a:gd name="connsiteX43" fmla="*/ 1195604 w 1256202"/>
                  <a:gd name="connsiteY43" fmla="*/ 1480520 h 2528511"/>
                  <a:gd name="connsiteX44" fmla="*/ 1121911 w 1256202"/>
                  <a:gd name="connsiteY44" fmla="*/ 1483802 h 2528511"/>
                  <a:gd name="connsiteX45" fmla="*/ 1068390 w 1256202"/>
                  <a:gd name="connsiteY45" fmla="*/ 1467911 h 2528511"/>
                  <a:gd name="connsiteX46" fmla="*/ 1074045 w 1256202"/>
                  <a:gd name="connsiteY46" fmla="*/ 1536076 h 2528511"/>
                  <a:gd name="connsiteX47" fmla="*/ 1138579 w 1256202"/>
                  <a:gd name="connsiteY47" fmla="*/ 1560886 h 2528511"/>
                  <a:gd name="connsiteX48" fmla="*/ 1124733 w 1256202"/>
                  <a:gd name="connsiteY48" fmla="*/ 1569128 h 2528511"/>
                  <a:gd name="connsiteX49" fmla="*/ 1194826 w 1256202"/>
                  <a:gd name="connsiteY49" fmla="*/ 1625987 h 2528511"/>
                  <a:gd name="connsiteX50" fmla="*/ 1178832 w 1256202"/>
                  <a:gd name="connsiteY50" fmla="*/ 1690404 h 2528511"/>
                  <a:gd name="connsiteX51" fmla="*/ 1151634 w 1256202"/>
                  <a:gd name="connsiteY51" fmla="*/ 1821215 h 2528511"/>
                  <a:gd name="connsiteX52" fmla="*/ 1016366 w 1256202"/>
                  <a:gd name="connsiteY52" fmla="*/ 1873329 h 2528511"/>
                  <a:gd name="connsiteX53" fmla="*/ 951739 w 1256202"/>
                  <a:gd name="connsiteY53" fmla="*/ 1928128 h 2528511"/>
                  <a:gd name="connsiteX54" fmla="*/ 871279 w 1256202"/>
                  <a:gd name="connsiteY54" fmla="*/ 1972018 h 2528511"/>
                  <a:gd name="connsiteX55" fmla="*/ 846175 w 1256202"/>
                  <a:gd name="connsiteY55" fmla="*/ 2033660 h 2528511"/>
                  <a:gd name="connsiteX56" fmla="*/ 895001 w 1256202"/>
                  <a:gd name="connsiteY56" fmla="*/ 2125550 h 2528511"/>
                  <a:gd name="connsiteX57" fmla="*/ 977112 w 1256202"/>
                  <a:gd name="connsiteY57" fmla="*/ 2183688 h 2528511"/>
                  <a:gd name="connsiteX58" fmla="*/ 922625 w 1256202"/>
                  <a:gd name="connsiteY58" fmla="*/ 2234708 h 2528511"/>
                  <a:gd name="connsiteX59" fmla="*/ 870148 w 1256202"/>
                  <a:gd name="connsiteY59" fmla="*/ 2285425 h 2528511"/>
                  <a:gd name="connsiteX60" fmla="*/ 797969 w 1256202"/>
                  <a:gd name="connsiteY60" fmla="*/ 2334324 h 2528511"/>
                  <a:gd name="connsiteX61" fmla="*/ 757876 w 1256202"/>
                  <a:gd name="connsiteY61" fmla="*/ 2374153 h 2528511"/>
                  <a:gd name="connsiteX62" fmla="*/ 705287 w 1256202"/>
                  <a:gd name="connsiteY62" fmla="*/ 2420344 h 2528511"/>
                  <a:gd name="connsiteX63" fmla="*/ 667791 w 1256202"/>
                  <a:gd name="connsiteY63" fmla="*/ 2431863 h 2528511"/>
                  <a:gd name="connsiteX64" fmla="*/ 628905 w 1256202"/>
                  <a:gd name="connsiteY64" fmla="*/ 2450656 h 2528511"/>
                  <a:gd name="connsiteX65" fmla="*/ 558293 w 1256202"/>
                  <a:gd name="connsiteY65" fmla="*/ 2468846 h 2528511"/>
                  <a:gd name="connsiteX66" fmla="*/ 511812 w 1256202"/>
                  <a:gd name="connsiteY66" fmla="*/ 2499736 h 2528511"/>
                  <a:gd name="connsiteX67" fmla="*/ 461141 w 1256202"/>
                  <a:gd name="connsiteY67" fmla="*/ 2517798 h 2528511"/>
                  <a:gd name="connsiteX68" fmla="*/ 365174 w 1256202"/>
                  <a:gd name="connsiteY68" fmla="*/ 2525523 h 2528511"/>
                  <a:gd name="connsiteX69" fmla="*/ 280738 w 1256202"/>
                  <a:gd name="connsiteY69" fmla="*/ 2466720 h 2528511"/>
                  <a:gd name="connsiteX70" fmla="*/ 162660 w 1256202"/>
                  <a:gd name="connsiteY70" fmla="*/ 2456042 h 2528511"/>
                  <a:gd name="connsiteX71" fmla="*/ 69883 w 1256202"/>
                  <a:gd name="connsiteY71" fmla="*/ 2456042 h 2528511"/>
                  <a:gd name="connsiteX72" fmla="*/ 0 w 1256202"/>
                  <a:gd name="connsiteY72" fmla="*/ 2452480 h 2528511"/>
                  <a:gd name="connsiteX73" fmla="*/ 9740 w 1256202"/>
                  <a:gd name="connsiteY73" fmla="*/ 2372444 h 2528511"/>
                  <a:gd name="connsiteX74" fmla="*/ 6074 w 1256202"/>
                  <a:gd name="connsiteY74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463779 w 1256202"/>
                  <a:gd name="connsiteY32" fmla="*/ 213247 h 2528511"/>
                  <a:gd name="connsiteX33" fmla="*/ 568321 w 1256202"/>
                  <a:gd name="connsiteY33" fmla="*/ 145 h 2528511"/>
                  <a:gd name="connsiteX34" fmla="*/ 1036537 w 1256202"/>
                  <a:gd name="connsiteY34" fmla="*/ 420933 h 2528511"/>
                  <a:gd name="connsiteX35" fmla="*/ 1209258 w 1256202"/>
                  <a:gd name="connsiteY35" fmla="*/ 754153 h 2528511"/>
                  <a:gd name="connsiteX36" fmla="*/ 1225070 w 1256202"/>
                  <a:gd name="connsiteY36" fmla="*/ 826384 h 2528511"/>
                  <a:gd name="connsiteX37" fmla="*/ 1182105 w 1256202"/>
                  <a:gd name="connsiteY37" fmla="*/ 874175 h 2528511"/>
                  <a:gd name="connsiteX38" fmla="*/ 1199296 w 1256202"/>
                  <a:gd name="connsiteY38" fmla="*/ 937164 h 2528511"/>
                  <a:gd name="connsiteX39" fmla="*/ 1153324 w 1256202"/>
                  <a:gd name="connsiteY39" fmla="*/ 971996 h 2528511"/>
                  <a:gd name="connsiteX40" fmla="*/ 1248122 w 1256202"/>
                  <a:gd name="connsiteY40" fmla="*/ 1005834 h 2528511"/>
                  <a:gd name="connsiteX41" fmla="*/ 1251001 w 1256202"/>
                  <a:gd name="connsiteY41" fmla="*/ 1145466 h 2528511"/>
                  <a:gd name="connsiteX42" fmla="*/ 1247795 w 1256202"/>
                  <a:gd name="connsiteY42" fmla="*/ 1290488 h 2528511"/>
                  <a:gd name="connsiteX43" fmla="*/ 1176609 w 1256202"/>
                  <a:gd name="connsiteY43" fmla="*/ 1408063 h 2528511"/>
                  <a:gd name="connsiteX44" fmla="*/ 1195604 w 1256202"/>
                  <a:gd name="connsiteY44" fmla="*/ 1480520 h 2528511"/>
                  <a:gd name="connsiteX45" fmla="*/ 1121911 w 1256202"/>
                  <a:gd name="connsiteY45" fmla="*/ 1483802 h 2528511"/>
                  <a:gd name="connsiteX46" fmla="*/ 1068390 w 1256202"/>
                  <a:gd name="connsiteY46" fmla="*/ 1467911 h 2528511"/>
                  <a:gd name="connsiteX47" fmla="*/ 1074045 w 1256202"/>
                  <a:gd name="connsiteY47" fmla="*/ 1536076 h 2528511"/>
                  <a:gd name="connsiteX48" fmla="*/ 1138579 w 1256202"/>
                  <a:gd name="connsiteY48" fmla="*/ 1560886 h 2528511"/>
                  <a:gd name="connsiteX49" fmla="*/ 1124733 w 1256202"/>
                  <a:gd name="connsiteY49" fmla="*/ 1569128 h 2528511"/>
                  <a:gd name="connsiteX50" fmla="*/ 1194826 w 1256202"/>
                  <a:gd name="connsiteY50" fmla="*/ 1625987 h 2528511"/>
                  <a:gd name="connsiteX51" fmla="*/ 1178832 w 1256202"/>
                  <a:gd name="connsiteY51" fmla="*/ 1690404 h 2528511"/>
                  <a:gd name="connsiteX52" fmla="*/ 1151634 w 1256202"/>
                  <a:gd name="connsiteY52" fmla="*/ 1821215 h 2528511"/>
                  <a:gd name="connsiteX53" fmla="*/ 1016366 w 1256202"/>
                  <a:gd name="connsiteY53" fmla="*/ 1873329 h 2528511"/>
                  <a:gd name="connsiteX54" fmla="*/ 951739 w 1256202"/>
                  <a:gd name="connsiteY54" fmla="*/ 1928128 h 2528511"/>
                  <a:gd name="connsiteX55" fmla="*/ 871279 w 1256202"/>
                  <a:gd name="connsiteY55" fmla="*/ 1972018 h 2528511"/>
                  <a:gd name="connsiteX56" fmla="*/ 846175 w 1256202"/>
                  <a:gd name="connsiteY56" fmla="*/ 2033660 h 2528511"/>
                  <a:gd name="connsiteX57" fmla="*/ 895001 w 1256202"/>
                  <a:gd name="connsiteY57" fmla="*/ 2125550 h 2528511"/>
                  <a:gd name="connsiteX58" fmla="*/ 977112 w 1256202"/>
                  <a:gd name="connsiteY58" fmla="*/ 2183688 h 2528511"/>
                  <a:gd name="connsiteX59" fmla="*/ 922625 w 1256202"/>
                  <a:gd name="connsiteY59" fmla="*/ 2234708 h 2528511"/>
                  <a:gd name="connsiteX60" fmla="*/ 870148 w 1256202"/>
                  <a:gd name="connsiteY60" fmla="*/ 2285425 h 2528511"/>
                  <a:gd name="connsiteX61" fmla="*/ 797969 w 1256202"/>
                  <a:gd name="connsiteY61" fmla="*/ 2334324 h 2528511"/>
                  <a:gd name="connsiteX62" fmla="*/ 757876 w 1256202"/>
                  <a:gd name="connsiteY62" fmla="*/ 2374153 h 2528511"/>
                  <a:gd name="connsiteX63" fmla="*/ 705287 w 1256202"/>
                  <a:gd name="connsiteY63" fmla="*/ 2420344 h 2528511"/>
                  <a:gd name="connsiteX64" fmla="*/ 667791 w 1256202"/>
                  <a:gd name="connsiteY64" fmla="*/ 2431863 h 2528511"/>
                  <a:gd name="connsiteX65" fmla="*/ 628905 w 1256202"/>
                  <a:gd name="connsiteY65" fmla="*/ 2450656 h 2528511"/>
                  <a:gd name="connsiteX66" fmla="*/ 558293 w 1256202"/>
                  <a:gd name="connsiteY66" fmla="*/ 2468846 h 2528511"/>
                  <a:gd name="connsiteX67" fmla="*/ 511812 w 1256202"/>
                  <a:gd name="connsiteY67" fmla="*/ 2499736 h 2528511"/>
                  <a:gd name="connsiteX68" fmla="*/ 461141 w 1256202"/>
                  <a:gd name="connsiteY68" fmla="*/ 2517798 h 2528511"/>
                  <a:gd name="connsiteX69" fmla="*/ 365174 w 1256202"/>
                  <a:gd name="connsiteY69" fmla="*/ 2525523 h 2528511"/>
                  <a:gd name="connsiteX70" fmla="*/ 280738 w 1256202"/>
                  <a:gd name="connsiteY70" fmla="*/ 2466720 h 2528511"/>
                  <a:gd name="connsiteX71" fmla="*/ 162660 w 1256202"/>
                  <a:gd name="connsiteY71" fmla="*/ 2456042 h 2528511"/>
                  <a:gd name="connsiteX72" fmla="*/ 69883 w 1256202"/>
                  <a:gd name="connsiteY72" fmla="*/ 2456042 h 2528511"/>
                  <a:gd name="connsiteX73" fmla="*/ 0 w 1256202"/>
                  <a:gd name="connsiteY73" fmla="*/ 2452480 h 2528511"/>
                  <a:gd name="connsiteX74" fmla="*/ 9740 w 1256202"/>
                  <a:gd name="connsiteY74" fmla="*/ 2372444 h 2528511"/>
                  <a:gd name="connsiteX75" fmla="*/ 6074 w 1256202"/>
                  <a:gd name="connsiteY75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463779 w 1256202"/>
                  <a:gd name="connsiteY33" fmla="*/ 213247 h 2528511"/>
                  <a:gd name="connsiteX34" fmla="*/ 568321 w 1256202"/>
                  <a:gd name="connsiteY34" fmla="*/ 145 h 2528511"/>
                  <a:gd name="connsiteX35" fmla="*/ 1036537 w 1256202"/>
                  <a:gd name="connsiteY35" fmla="*/ 420933 h 2528511"/>
                  <a:gd name="connsiteX36" fmla="*/ 1209258 w 1256202"/>
                  <a:gd name="connsiteY36" fmla="*/ 754153 h 2528511"/>
                  <a:gd name="connsiteX37" fmla="*/ 1225070 w 1256202"/>
                  <a:gd name="connsiteY37" fmla="*/ 826384 h 2528511"/>
                  <a:gd name="connsiteX38" fmla="*/ 1182105 w 1256202"/>
                  <a:gd name="connsiteY38" fmla="*/ 874175 h 2528511"/>
                  <a:gd name="connsiteX39" fmla="*/ 1199296 w 1256202"/>
                  <a:gd name="connsiteY39" fmla="*/ 937164 h 2528511"/>
                  <a:gd name="connsiteX40" fmla="*/ 1153324 w 1256202"/>
                  <a:gd name="connsiteY40" fmla="*/ 971996 h 2528511"/>
                  <a:gd name="connsiteX41" fmla="*/ 1248122 w 1256202"/>
                  <a:gd name="connsiteY41" fmla="*/ 1005834 h 2528511"/>
                  <a:gd name="connsiteX42" fmla="*/ 1251001 w 1256202"/>
                  <a:gd name="connsiteY42" fmla="*/ 1145466 h 2528511"/>
                  <a:gd name="connsiteX43" fmla="*/ 1247795 w 1256202"/>
                  <a:gd name="connsiteY43" fmla="*/ 1290488 h 2528511"/>
                  <a:gd name="connsiteX44" fmla="*/ 1176609 w 1256202"/>
                  <a:gd name="connsiteY44" fmla="*/ 1408063 h 2528511"/>
                  <a:gd name="connsiteX45" fmla="*/ 1195604 w 1256202"/>
                  <a:gd name="connsiteY45" fmla="*/ 1480520 h 2528511"/>
                  <a:gd name="connsiteX46" fmla="*/ 1121911 w 1256202"/>
                  <a:gd name="connsiteY46" fmla="*/ 1483802 h 2528511"/>
                  <a:gd name="connsiteX47" fmla="*/ 1068390 w 1256202"/>
                  <a:gd name="connsiteY47" fmla="*/ 1467911 h 2528511"/>
                  <a:gd name="connsiteX48" fmla="*/ 1074045 w 1256202"/>
                  <a:gd name="connsiteY48" fmla="*/ 1536076 h 2528511"/>
                  <a:gd name="connsiteX49" fmla="*/ 1138579 w 1256202"/>
                  <a:gd name="connsiteY49" fmla="*/ 1560886 h 2528511"/>
                  <a:gd name="connsiteX50" fmla="*/ 1124733 w 1256202"/>
                  <a:gd name="connsiteY50" fmla="*/ 1569128 h 2528511"/>
                  <a:gd name="connsiteX51" fmla="*/ 1194826 w 1256202"/>
                  <a:gd name="connsiteY51" fmla="*/ 1625987 h 2528511"/>
                  <a:gd name="connsiteX52" fmla="*/ 1178832 w 1256202"/>
                  <a:gd name="connsiteY52" fmla="*/ 1690404 h 2528511"/>
                  <a:gd name="connsiteX53" fmla="*/ 1151634 w 1256202"/>
                  <a:gd name="connsiteY53" fmla="*/ 1821215 h 2528511"/>
                  <a:gd name="connsiteX54" fmla="*/ 1016366 w 1256202"/>
                  <a:gd name="connsiteY54" fmla="*/ 1873329 h 2528511"/>
                  <a:gd name="connsiteX55" fmla="*/ 951739 w 1256202"/>
                  <a:gd name="connsiteY55" fmla="*/ 1928128 h 2528511"/>
                  <a:gd name="connsiteX56" fmla="*/ 871279 w 1256202"/>
                  <a:gd name="connsiteY56" fmla="*/ 1972018 h 2528511"/>
                  <a:gd name="connsiteX57" fmla="*/ 846175 w 1256202"/>
                  <a:gd name="connsiteY57" fmla="*/ 2033660 h 2528511"/>
                  <a:gd name="connsiteX58" fmla="*/ 895001 w 1256202"/>
                  <a:gd name="connsiteY58" fmla="*/ 2125550 h 2528511"/>
                  <a:gd name="connsiteX59" fmla="*/ 977112 w 1256202"/>
                  <a:gd name="connsiteY59" fmla="*/ 2183688 h 2528511"/>
                  <a:gd name="connsiteX60" fmla="*/ 922625 w 1256202"/>
                  <a:gd name="connsiteY60" fmla="*/ 2234708 h 2528511"/>
                  <a:gd name="connsiteX61" fmla="*/ 870148 w 1256202"/>
                  <a:gd name="connsiteY61" fmla="*/ 2285425 h 2528511"/>
                  <a:gd name="connsiteX62" fmla="*/ 797969 w 1256202"/>
                  <a:gd name="connsiteY62" fmla="*/ 2334324 h 2528511"/>
                  <a:gd name="connsiteX63" fmla="*/ 757876 w 1256202"/>
                  <a:gd name="connsiteY63" fmla="*/ 2374153 h 2528511"/>
                  <a:gd name="connsiteX64" fmla="*/ 705287 w 1256202"/>
                  <a:gd name="connsiteY64" fmla="*/ 2420344 h 2528511"/>
                  <a:gd name="connsiteX65" fmla="*/ 667791 w 1256202"/>
                  <a:gd name="connsiteY65" fmla="*/ 2431863 h 2528511"/>
                  <a:gd name="connsiteX66" fmla="*/ 628905 w 1256202"/>
                  <a:gd name="connsiteY66" fmla="*/ 2450656 h 2528511"/>
                  <a:gd name="connsiteX67" fmla="*/ 558293 w 1256202"/>
                  <a:gd name="connsiteY67" fmla="*/ 2468846 h 2528511"/>
                  <a:gd name="connsiteX68" fmla="*/ 511812 w 1256202"/>
                  <a:gd name="connsiteY68" fmla="*/ 2499736 h 2528511"/>
                  <a:gd name="connsiteX69" fmla="*/ 461141 w 1256202"/>
                  <a:gd name="connsiteY69" fmla="*/ 2517798 h 2528511"/>
                  <a:gd name="connsiteX70" fmla="*/ 365174 w 1256202"/>
                  <a:gd name="connsiteY70" fmla="*/ 2525523 h 2528511"/>
                  <a:gd name="connsiteX71" fmla="*/ 280738 w 1256202"/>
                  <a:gd name="connsiteY71" fmla="*/ 2466720 h 2528511"/>
                  <a:gd name="connsiteX72" fmla="*/ 162660 w 1256202"/>
                  <a:gd name="connsiteY72" fmla="*/ 2456042 h 2528511"/>
                  <a:gd name="connsiteX73" fmla="*/ 69883 w 1256202"/>
                  <a:gd name="connsiteY73" fmla="*/ 2456042 h 2528511"/>
                  <a:gd name="connsiteX74" fmla="*/ 0 w 1256202"/>
                  <a:gd name="connsiteY74" fmla="*/ 2452480 h 2528511"/>
                  <a:gd name="connsiteX75" fmla="*/ 9740 w 1256202"/>
                  <a:gd name="connsiteY75" fmla="*/ 2372444 h 2528511"/>
                  <a:gd name="connsiteX76" fmla="*/ 6074 w 1256202"/>
                  <a:gd name="connsiteY7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463779 w 1256202"/>
                  <a:gd name="connsiteY34" fmla="*/ 213247 h 2528511"/>
                  <a:gd name="connsiteX35" fmla="*/ 568321 w 1256202"/>
                  <a:gd name="connsiteY35" fmla="*/ 145 h 2528511"/>
                  <a:gd name="connsiteX36" fmla="*/ 1036537 w 1256202"/>
                  <a:gd name="connsiteY36" fmla="*/ 420933 h 2528511"/>
                  <a:gd name="connsiteX37" fmla="*/ 1209258 w 1256202"/>
                  <a:gd name="connsiteY37" fmla="*/ 754153 h 2528511"/>
                  <a:gd name="connsiteX38" fmla="*/ 1225070 w 1256202"/>
                  <a:gd name="connsiteY38" fmla="*/ 826384 h 2528511"/>
                  <a:gd name="connsiteX39" fmla="*/ 1182105 w 1256202"/>
                  <a:gd name="connsiteY39" fmla="*/ 874175 h 2528511"/>
                  <a:gd name="connsiteX40" fmla="*/ 1199296 w 1256202"/>
                  <a:gd name="connsiteY40" fmla="*/ 937164 h 2528511"/>
                  <a:gd name="connsiteX41" fmla="*/ 1153324 w 1256202"/>
                  <a:gd name="connsiteY41" fmla="*/ 971996 h 2528511"/>
                  <a:gd name="connsiteX42" fmla="*/ 1248122 w 1256202"/>
                  <a:gd name="connsiteY42" fmla="*/ 1005834 h 2528511"/>
                  <a:gd name="connsiteX43" fmla="*/ 1251001 w 1256202"/>
                  <a:gd name="connsiteY43" fmla="*/ 1145466 h 2528511"/>
                  <a:gd name="connsiteX44" fmla="*/ 1247795 w 1256202"/>
                  <a:gd name="connsiteY44" fmla="*/ 1290488 h 2528511"/>
                  <a:gd name="connsiteX45" fmla="*/ 1176609 w 1256202"/>
                  <a:gd name="connsiteY45" fmla="*/ 1408063 h 2528511"/>
                  <a:gd name="connsiteX46" fmla="*/ 1195604 w 1256202"/>
                  <a:gd name="connsiteY46" fmla="*/ 1480520 h 2528511"/>
                  <a:gd name="connsiteX47" fmla="*/ 1121911 w 1256202"/>
                  <a:gd name="connsiteY47" fmla="*/ 1483802 h 2528511"/>
                  <a:gd name="connsiteX48" fmla="*/ 1068390 w 1256202"/>
                  <a:gd name="connsiteY48" fmla="*/ 1467911 h 2528511"/>
                  <a:gd name="connsiteX49" fmla="*/ 1074045 w 1256202"/>
                  <a:gd name="connsiteY49" fmla="*/ 1536076 h 2528511"/>
                  <a:gd name="connsiteX50" fmla="*/ 1138579 w 1256202"/>
                  <a:gd name="connsiteY50" fmla="*/ 1560886 h 2528511"/>
                  <a:gd name="connsiteX51" fmla="*/ 1124733 w 1256202"/>
                  <a:gd name="connsiteY51" fmla="*/ 1569128 h 2528511"/>
                  <a:gd name="connsiteX52" fmla="*/ 1194826 w 1256202"/>
                  <a:gd name="connsiteY52" fmla="*/ 1625987 h 2528511"/>
                  <a:gd name="connsiteX53" fmla="*/ 1178832 w 1256202"/>
                  <a:gd name="connsiteY53" fmla="*/ 1690404 h 2528511"/>
                  <a:gd name="connsiteX54" fmla="*/ 1151634 w 1256202"/>
                  <a:gd name="connsiteY54" fmla="*/ 1821215 h 2528511"/>
                  <a:gd name="connsiteX55" fmla="*/ 1016366 w 1256202"/>
                  <a:gd name="connsiteY55" fmla="*/ 1873329 h 2528511"/>
                  <a:gd name="connsiteX56" fmla="*/ 951739 w 1256202"/>
                  <a:gd name="connsiteY56" fmla="*/ 1928128 h 2528511"/>
                  <a:gd name="connsiteX57" fmla="*/ 871279 w 1256202"/>
                  <a:gd name="connsiteY57" fmla="*/ 1972018 h 2528511"/>
                  <a:gd name="connsiteX58" fmla="*/ 846175 w 1256202"/>
                  <a:gd name="connsiteY58" fmla="*/ 2033660 h 2528511"/>
                  <a:gd name="connsiteX59" fmla="*/ 895001 w 1256202"/>
                  <a:gd name="connsiteY59" fmla="*/ 2125550 h 2528511"/>
                  <a:gd name="connsiteX60" fmla="*/ 977112 w 1256202"/>
                  <a:gd name="connsiteY60" fmla="*/ 2183688 h 2528511"/>
                  <a:gd name="connsiteX61" fmla="*/ 922625 w 1256202"/>
                  <a:gd name="connsiteY61" fmla="*/ 2234708 h 2528511"/>
                  <a:gd name="connsiteX62" fmla="*/ 870148 w 1256202"/>
                  <a:gd name="connsiteY62" fmla="*/ 2285425 h 2528511"/>
                  <a:gd name="connsiteX63" fmla="*/ 797969 w 1256202"/>
                  <a:gd name="connsiteY63" fmla="*/ 2334324 h 2528511"/>
                  <a:gd name="connsiteX64" fmla="*/ 757876 w 1256202"/>
                  <a:gd name="connsiteY64" fmla="*/ 2374153 h 2528511"/>
                  <a:gd name="connsiteX65" fmla="*/ 705287 w 1256202"/>
                  <a:gd name="connsiteY65" fmla="*/ 2420344 h 2528511"/>
                  <a:gd name="connsiteX66" fmla="*/ 667791 w 1256202"/>
                  <a:gd name="connsiteY66" fmla="*/ 2431863 h 2528511"/>
                  <a:gd name="connsiteX67" fmla="*/ 628905 w 1256202"/>
                  <a:gd name="connsiteY67" fmla="*/ 2450656 h 2528511"/>
                  <a:gd name="connsiteX68" fmla="*/ 558293 w 1256202"/>
                  <a:gd name="connsiteY68" fmla="*/ 2468846 h 2528511"/>
                  <a:gd name="connsiteX69" fmla="*/ 511812 w 1256202"/>
                  <a:gd name="connsiteY69" fmla="*/ 2499736 h 2528511"/>
                  <a:gd name="connsiteX70" fmla="*/ 461141 w 1256202"/>
                  <a:gd name="connsiteY70" fmla="*/ 2517798 h 2528511"/>
                  <a:gd name="connsiteX71" fmla="*/ 365174 w 1256202"/>
                  <a:gd name="connsiteY71" fmla="*/ 2525523 h 2528511"/>
                  <a:gd name="connsiteX72" fmla="*/ 280738 w 1256202"/>
                  <a:gd name="connsiteY72" fmla="*/ 2466720 h 2528511"/>
                  <a:gd name="connsiteX73" fmla="*/ 162660 w 1256202"/>
                  <a:gd name="connsiteY73" fmla="*/ 2456042 h 2528511"/>
                  <a:gd name="connsiteX74" fmla="*/ 69883 w 1256202"/>
                  <a:gd name="connsiteY74" fmla="*/ 2456042 h 2528511"/>
                  <a:gd name="connsiteX75" fmla="*/ 0 w 1256202"/>
                  <a:gd name="connsiteY75" fmla="*/ 2452480 h 2528511"/>
                  <a:gd name="connsiteX76" fmla="*/ 9740 w 1256202"/>
                  <a:gd name="connsiteY76" fmla="*/ 2372444 h 2528511"/>
                  <a:gd name="connsiteX77" fmla="*/ 6074 w 1256202"/>
                  <a:gd name="connsiteY77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463779 w 1256202"/>
                  <a:gd name="connsiteY35" fmla="*/ 213247 h 2528511"/>
                  <a:gd name="connsiteX36" fmla="*/ 568321 w 1256202"/>
                  <a:gd name="connsiteY36" fmla="*/ 145 h 2528511"/>
                  <a:gd name="connsiteX37" fmla="*/ 1036537 w 1256202"/>
                  <a:gd name="connsiteY37" fmla="*/ 420933 h 2528511"/>
                  <a:gd name="connsiteX38" fmla="*/ 1209258 w 1256202"/>
                  <a:gd name="connsiteY38" fmla="*/ 754153 h 2528511"/>
                  <a:gd name="connsiteX39" fmla="*/ 1225070 w 1256202"/>
                  <a:gd name="connsiteY39" fmla="*/ 826384 h 2528511"/>
                  <a:gd name="connsiteX40" fmla="*/ 1182105 w 1256202"/>
                  <a:gd name="connsiteY40" fmla="*/ 874175 h 2528511"/>
                  <a:gd name="connsiteX41" fmla="*/ 1199296 w 1256202"/>
                  <a:gd name="connsiteY41" fmla="*/ 937164 h 2528511"/>
                  <a:gd name="connsiteX42" fmla="*/ 1153324 w 1256202"/>
                  <a:gd name="connsiteY42" fmla="*/ 971996 h 2528511"/>
                  <a:gd name="connsiteX43" fmla="*/ 1248122 w 1256202"/>
                  <a:gd name="connsiteY43" fmla="*/ 1005834 h 2528511"/>
                  <a:gd name="connsiteX44" fmla="*/ 1251001 w 1256202"/>
                  <a:gd name="connsiteY44" fmla="*/ 1145466 h 2528511"/>
                  <a:gd name="connsiteX45" fmla="*/ 1247795 w 1256202"/>
                  <a:gd name="connsiteY45" fmla="*/ 1290488 h 2528511"/>
                  <a:gd name="connsiteX46" fmla="*/ 1176609 w 1256202"/>
                  <a:gd name="connsiteY46" fmla="*/ 1408063 h 2528511"/>
                  <a:gd name="connsiteX47" fmla="*/ 1195604 w 1256202"/>
                  <a:gd name="connsiteY47" fmla="*/ 1480520 h 2528511"/>
                  <a:gd name="connsiteX48" fmla="*/ 1121911 w 1256202"/>
                  <a:gd name="connsiteY48" fmla="*/ 1483802 h 2528511"/>
                  <a:gd name="connsiteX49" fmla="*/ 1068390 w 1256202"/>
                  <a:gd name="connsiteY49" fmla="*/ 1467911 h 2528511"/>
                  <a:gd name="connsiteX50" fmla="*/ 1074045 w 1256202"/>
                  <a:gd name="connsiteY50" fmla="*/ 1536076 h 2528511"/>
                  <a:gd name="connsiteX51" fmla="*/ 1138579 w 1256202"/>
                  <a:gd name="connsiteY51" fmla="*/ 1560886 h 2528511"/>
                  <a:gd name="connsiteX52" fmla="*/ 1124733 w 1256202"/>
                  <a:gd name="connsiteY52" fmla="*/ 1569128 h 2528511"/>
                  <a:gd name="connsiteX53" fmla="*/ 1194826 w 1256202"/>
                  <a:gd name="connsiteY53" fmla="*/ 1625987 h 2528511"/>
                  <a:gd name="connsiteX54" fmla="*/ 1178832 w 1256202"/>
                  <a:gd name="connsiteY54" fmla="*/ 1690404 h 2528511"/>
                  <a:gd name="connsiteX55" fmla="*/ 1151634 w 1256202"/>
                  <a:gd name="connsiteY55" fmla="*/ 1821215 h 2528511"/>
                  <a:gd name="connsiteX56" fmla="*/ 1016366 w 1256202"/>
                  <a:gd name="connsiteY56" fmla="*/ 1873329 h 2528511"/>
                  <a:gd name="connsiteX57" fmla="*/ 951739 w 1256202"/>
                  <a:gd name="connsiteY57" fmla="*/ 1928128 h 2528511"/>
                  <a:gd name="connsiteX58" fmla="*/ 871279 w 1256202"/>
                  <a:gd name="connsiteY58" fmla="*/ 1972018 h 2528511"/>
                  <a:gd name="connsiteX59" fmla="*/ 846175 w 1256202"/>
                  <a:gd name="connsiteY59" fmla="*/ 2033660 h 2528511"/>
                  <a:gd name="connsiteX60" fmla="*/ 895001 w 1256202"/>
                  <a:gd name="connsiteY60" fmla="*/ 2125550 h 2528511"/>
                  <a:gd name="connsiteX61" fmla="*/ 977112 w 1256202"/>
                  <a:gd name="connsiteY61" fmla="*/ 2183688 h 2528511"/>
                  <a:gd name="connsiteX62" fmla="*/ 922625 w 1256202"/>
                  <a:gd name="connsiteY62" fmla="*/ 2234708 h 2528511"/>
                  <a:gd name="connsiteX63" fmla="*/ 870148 w 1256202"/>
                  <a:gd name="connsiteY63" fmla="*/ 2285425 h 2528511"/>
                  <a:gd name="connsiteX64" fmla="*/ 797969 w 1256202"/>
                  <a:gd name="connsiteY64" fmla="*/ 2334324 h 2528511"/>
                  <a:gd name="connsiteX65" fmla="*/ 757876 w 1256202"/>
                  <a:gd name="connsiteY65" fmla="*/ 2374153 h 2528511"/>
                  <a:gd name="connsiteX66" fmla="*/ 705287 w 1256202"/>
                  <a:gd name="connsiteY66" fmla="*/ 2420344 h 2528511"/>
                  <a:gd name="connsiteX67" fmla="*/ 667791 w 1256202"/>
                  <a:gd name="connsiteY67" fmla="*/ 2431863 h 2528511"/>
                  <a:gd name="connsiteX68" fmla="*/ 628905 w 1256202"/>
                  <a:gd name="connsiteY68" fmla="*/ 2450656 h 2528511"/>
                  <a:gd name="connsiteX69" fmla="*/ 558293 w 1256202"/>
                  <a:gd name="connsiteY69" fmla="*/ 2468846 h 2528511"/>
                  <a:gd name="connsiteX70" fmla="*/ 511812 w 1256202"/>
                  <a:gd name="connsiteY70" fmla="*/ 2499736 h 2528511"/>
                  <a:gd name="connsiteX71" fmla="*/ 461141 w 1256202"/>
                  <a:gd name="connsiteY71" fmla="*/ 2517798 h 2528511"/>
                  <a:gd name="connsiteX72" fmla="*/ 365174 w 1256202"/>
                  <a:gd name="connsiteY72" fmla="*/ 2525523 h 2528511"/>
                  <a:gd name="connsiteX73" fmla="*/ 280738 w 1256202"/>
                  <a:gd name="connsiteY73" fmla="*/ 2466720 h 2528511"/>
                  <a:gd name="connsiteX74" fmla="*/ 162660 w 1256202"/>
                  <a:gd name="connsiteY74" fmla="*/ 2456042 h 2528511"/>
                  <a:gd name="connsiteX75" fmla="*/ 69883 w 1256202"/>
                  <a:gd name="connsiteY75" fmla="*/ 2456042 h 2528511"/>
                  <a:gd name="connsiteX76" fmla="*/ 0 w 1256202"/>
                  <a:gd name="connsiteY76" fmla="*/ 2452480 h 2528511"/>
                  <a:gd name="connsiteX77" fmla="*/ 9740 w 1256202"/>
                  <a:gd name="connsiteY77" fmla="*/ 2372444 h 2528511"/>
                  <a:gd name="connsiteX78" fmla="*/ 6074 w 1256202"/>
                  <a:gd name="connsiteY78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463779 w 1256202"/>
                  <a:gd name="connsiteY36" fmla="*/ 213247 h 2528511"/>
                  <a:gd name="connsiteX37" fmla="*/ 568321 w 1256202"/>
                  <a:gd name="connsiteY37" fmla="*/ 145 h 2528511"/>
                  <a:gd name="connsiteX38" fmla="*/ 1036537 w 1256202"/>
                  <a:gd name="connsiteY38" fmla="*/ 420933 h 2528511"/>
                  <a:gd name="connsiteX39" fmla="*/ 1209258 w 1256202"/>
                  <a:gd name="connsiteY39" fmla="*/ 754153 h 2528511"/>
                  <a:gd name="connsiteX40" fmla="*/ 1225070 w 1256202"/>
                  <a:gd name="connsiteY40" fmla="*/ 826384 h 2528511"/>
                  <a:gd name="connsiteX41" fmla="*/ 1182105 w 1256202"/>
                  <a:gd name="connsiteY41" fmla="*/ 874175 h 2528511"/>
                  <a:gd name="connsiteX42" fmla="*/ 1199296 w 1256202"/>
                  <a:gd name="connsiteY42" fmla="*/ 937164 h 2528511"/>
                  <a:gd name="connsiteX43" fmla="*/ 1153324 w 1256202"/>
                  <a:gd name="connsiteY43" fmla="*/ 971996 h 2528511"/>
                  <a:gd name="connsiteX44" fmla="*/ 1248122 w 1256202"/>
                  <a:gd name="connsiteY44" fmla="*/ 1005834 h 2528511"/>
                  <a:gd name="connsiteX45" fmla="*/ 1251001 w 1256202"/>
                  <a:gd name="connsiteY45" fmla="*/ 1145466 h 2528511"/>
                  <a:gd name="connsiteX46" fmla="*/ 1247795 w 1256202"/>
                  <a:gd name="connsiteY46" fmla="*/ 1290488 h 2528511"/>
                  <a:gd name="connsiteX47" fmla="*/ 1176609 w 1256202"/>
                  <a:gd name="connsiteY47" fmla="*/ 1408063 h 2528511"/>
                  <a:gd name="connsiteX48" fmla="*/ 1195604 w 1256202"/>
                  <a:gd name="connsiteY48" fmla="*/ 1480520 h 2528511"/>
                  <a:gd name="connsiteX49" fmla="*/ 1121911 w 1256202"/>
                  <a:gd name="connsiteY49" fmla="*/ 1483802 h 2528511"/>
                  <a:gd name="connsiteX50" fmla="*/ 1068390 w 1256202"/>
                  <a:gd name="connsiteY50" fmla="*/ 1467911 h 2528511"/>
                  <a:gd name="connsiteX51" fmla="*/ 1074045 w 1256202"/>
                  <a:gd name="connsiteY51" fmla="*/ 1536076 h 2528511"/>
                  <a:gd name="connsiteX52" fmla="*/ 1138579 w 1256202"/>
                  <a:gd name="connsiteY52" fmla="*/ 1560886 h 2528511"/>
                  <a:gd name="connsiteX53" fmla="*/ 1124733 w 1256202"/>
                  <a:gd name="connsiteY53" fmla="*/ 1569128 h 2528511"/>
                  <a:gd name="connsiteX54" fmla="*/ 1194826 w 1256202"/>
                  <a:gd name="connsiteY54" fmla="*/ 1625987 h 2528511"/>
                  <a:gd name="connsiteX55" fmla="*/ 1178832 w 1256202"/>
                  <a:gd name="connsiteY55" fmla="*/ 1690404 h 2528511"/>
                  <a:gd name="connsiteX56" fmla="*/ 1151634 w 1256202"/>
                  <a:gd name="connsiteY56" fmla="*/ 1821215 h 2528511"/>
                  <a:gd name="connsiteX57" fmla="*/ 1016366 w 1256202"/>
                  <a:gd name="connsiteY57" fmla="*/ 1873329 h 2528511"/>
                  <a:gd name="connsiteX58" fmla="*/ 951739 w 1256202"/>
                  <a:gd name="connsiteY58" fmla="*/ 1928128 h 2528511"/>
                  <a:gd name="connsiteX59" fmla="*/ 871279 w 1256202"/>
                  <a:gd name="connsiteY59" fmla="*/ 1972018 h 2528511"/>
                  <a:gd name="connsiteX60" fmla="*/ 846175 w 1256202"/>
                  <a:gd name="connsiteY60" fmla="*/ 2033660 h 2528511"/>
                  <a:gd name="connsiteX61" fmla="*/ 895001 w 1256202"/>
                  <a:gd name="connsiteY61" fmla="*/ 2125550 h 2528511"/>
                  <a:gd name="connsiteX62" fmla="*/ 977112 w 1256202"/>
                  <a:gd name="connsiteY62" fmla="*/ 2183688 h 2528511"/>
                  <a:gd name="connsiteX63" fmla="*/ 922625 w 1256202"/>
                  <a:gd name="connsiteY63" fmla="*/ 2234708 h 2528511"/>
                  <a:gd name="connsiteX64" fmla="*/ 870148 w 1256202"/>
                  <a:gd name="connsiteY64" fmla="*/ 2285425 h 2528511"/>
                  <a:gd name="connsiteX65" fmla="*/ 797969 w 1256202"/>
                  <a:gd name="connsiteY65" fmla="*/ 2334324 h 2528511"/>
                  <a:gd name="connsiteX66" fmla="*/ 757876 w 1256202"/>
                  <a:gd name="connsiteY66" fmla="*/ 2374153 h 2528511"/>
                  <a:gd name="connsiteX67" fmla="*/ 705287 w 1256202"/>
                  <a:gd name="connsiteY67" fmla="*/ 2420344 h 2528511"/>
                  <a:gd name="connsiteX68" fmla="*/ 667791 w 1256202"/>
                  <a:gd name="connsiteY68" fmla="*/ 2431863 h 2528511"/>
                  <a:gd name="connsiteX69" fmla="*/ 628905 w 1256202"/>
                  <a:gd name="connsiteY69" fmla="*/ 2450656 h 2528511"/>
                  <a:gd name="connsiteX70" fmla="*/ 558293 w 1256202"/>
                  <a:gd name="connsiteY70" fmla="*/ 2468846 h 2528511"/>
                  <a:gd name="connsiteX71" fmla="*/ 511812 w 1256202"/>
                  <a:gd name="connsiteY71" fmla="*/ 2499736 h 2528511"/>
                  <a:gd name="connsiteX72" fmla="*/ 461141 w 1256202"/>
                  <a:gd name="connsiteY72" fmla="*/ 2517798 h 2528511"/>
                  <a:gd name="connsiteX73" fmla="*/ 365174 w 1256202"/>
                  <a:gd name="connsiteY73" fmla="*/ 2525523 h 2528511"/>
                  <a:gd name="connsiteX74" fmla="*/ 280738 w 1256202"/>
                  <a:gd name="connsiteY74" fmla="*/ 2466720 h 2528511"/>
                  <a:gd name="connsiteX75" fmla="*/ 162660 w 1256202"/>
                  <a:gd name="connsiteY75" fmla="*/ 2456042 h 2528511"/>
                  <a:gd name="connsiteX76" fmla="*/ 69883 w 1256202"/>
                  <a:gd name="connsiteY76" fmla="*/ 2456042 h 2528511"/>
                  <a:gd name="connsiteX77" fmla="*/ 0 w 1256202"/>
                  <a:gd name="connsiteY77" fmla="*/ 2452480 h 2528511"/>
                  <a:gd name="connsiteX78" fmla="*/ 9740 w 1256202"/>
                  <a:gd name="connsiteY78" fmla="*/ 2372444 h 2528511"/>
                  <a:gd name="connsiteX79" fmla="*/ 6074 w 1256202"/>
                  <a:gd name="connsiteY79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6571 w 1256202"/>
                  <a:gd name="connsiteY36" fmla="*/ 454351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463779 w 1256202"/>
                  <a:gd name="connsiteY37" fmla="*/ 213247 h 2528511"/>
                  <a:gd name="connsiteX38" fmla="*/ 568321 w 1256202"/>
                  <a:gd name="connsiteY38" fmla="*/ 145 h 2528511"/>
                  <a:gd name="connsiteX39" fmla="*/ 1036537 w 1256202"/>
                  <a:gd name="connsiteY39" fmla="*/ 420933 h 2528511"/>
                  <a:gd name="connsiteX40" fmla="*/ 1209258 w 1256202"/>
                  <a:gd name="connsiteY40" fmla="*/ 754153 h 2528511"/>
                  <a:gd name="connsiteX41" fmla="*/ 1225070 w 1256202"/>
                  <a:gd name="connsiteY41" fmla="*/ 826384 h 2528511"/>
                  <a:gd name="connsiteX42" fmla="*/ 1182105 w 1256202"/>
                  <a:gd name="connsiteY42" fmla="*/ 874175 h 2528511"/>
                  <a:gd name="connsiteX43" fmla="*/ 1199296 w 1256202"/>
                  <a:gd name="connsiteY43" fmla="*/ 937164 h 2528511"/>
                  <a:gd name="connsiteX44" fmla="*/ 1153324 w 1256202"/>
                  <a:gd name="connsiteY44" fmla="*/ 971996 h 2528511"/>
                  <a:gd name="connsiteX45" fmla="*/ 1248122 w 1256202"/>
                  <a:gd name="connsiteY45" fmla="*/ 1005834 h 2528511"/>
                  <a:gd name="connsiteX46" fmla="*/ 1251001 w 1256202"/>
                  <a:gd name="connsiteY46" fmla="*/ 1145466 h 2528511"/>
                  <a:gd name="connsiteX47" fmla="*/ 1247795 w 1256202"/>
                  <a:gd name="connsiteY47" fmla="*/ 1290488 h 2528511"/>
                  <a:gd name="connsiteX48" fmla="*/ 1176609 w 1256202"/>
                  <a:gd name="connsiteY48" fmla="*/ 1408063 h 2528511"/>
                  <a:gd name="connsiteX49" fmla="*/ 1195604 w 1256202"/>
                  <a:gd name="connsiteY49" fmla="*/ 1480520 h 2528511"/>
                  <a:gd name="connsiteX50" fmla="*/ 1121911 w 1256202"/>
                  <a:gd name="connsiteY50" fmla="*/ 1483802 h 2528511"/>
                  <a:gd name="connsiteX51" fmla="*/ 1068390 w 1256202"/>
                  <a:gd name="connsiteY51" fmla="*/ 1467911 h 2528511"/>
                  <a:gd name="connsiteX52" fmla="*/ 1074045 w 1256202"/>
                  <a:gd name="connsiteY52" fmla="*/ 1536076 h 2528511"/>
                  <a:gd name="connsiteX53" fmla="*/ 1138579 w 1256202"/>
                  <a:gd name="connsiteY53" fmla="*/ 1560886 h 2528511"/>
                  <a:gd name="connsiteX54" fmla="*/ 1124733 w 1256202"/>
                  <a:gd name="connsiteY54" fmla="*/ 1569128 h 2528511"/>
                  <a:gd name="connsiteX55" fmla="*/ 1194826 w 1256202"/>
                  <a:gd name="connsiteY55" fmla="*/ 1625987 h 2528511"/>
                  <a:gd name="connsiteX56" fmla="*/ 1178832 w 1256202"/>
                  <a:gd name="connsiteY56" fmla="*/ 1690404 h 2528511"/>
                  <a:gd name="connsiteX57" fmla="*/ 1151634 w 1256202"/>
                  <a:gd name="connsiteY57" fmla="*/ 1821215 h 2528511"/>
                  <a:gd name="connsiteX58" fmla="*/ 1016366 w 1256202"/>
                  <a:gd name="connsiteY58" fmla="*/ 1873329 h 2528511"/>
                  <a:gd name="connsiteX59" fmla="*/ 951739 w 1256202"/>
                  <a:gd name="connsiteY59" fmla="*/ 1928128 h 2528511"/>
                  <a:gd name="connsiteX60" fmla="*/ 871279 w 1256202"/>
                  <a:gd name="connsiteY60" fmla="*/ 1972018 h 2528511"/>
                  <a:gd name="connsiteX61" fmla="*/ 846175 w 1256202"/>
                  <a:gd name="connsiteY61" fmla="*/ 2033660 h 2528511"/>
                  <a:gd name="connsiteX62" fmla="*/ 895001 w 1256202"/>
                  <a:gd name="connsiteY62" fmla="*/ 2125550 h 2528511"/>
                  <a:gd name="connsiteX63" fmla="*/ 977112 w 1256202"/>
                  <a:gd name="connsiteY63" fmla="*/ 2183688 h 2528511"/>
                  <a:gd name="connsiteX64" fmla="*/ 922625 w 1256202"/>
                  <a:gd name="connsiteY64" fmla="*/ 2234708 h 2528511"/>
                  <a:gd name="connsiteX65" fmla="*/ 870148 w 1256202"/>
                  <a:gd name="connsiteY65" fmla="*/ 2285425 h 2528511"/>
                  <a:gd name="connsiteX66" fmla="*/ 797969 w 1256202"/>
                  <a:gd name="connsiteY66" fmla="*/ 2334324 h 2528511"/>
                  <a:gd name="connsiteX67" fmla="*/ 757876 w 1256202"/>
                  <a:gd name="connsiteY67" fmla="*/ 2374153 h 2528511"/>
                  <a:gd name="connsiteX68" fmla="*/ 705287 w 1256202"/>
                  <a:gd name="connsiteY68" fmla="*/ 2420344 h 2528511"/>
                  <a:gd name="connsiteX69" fmla="*/ 667791 w 1256202"/>
                  <a:gd name="connsiteY69" fmla="*/ 2431863 h 2528511"/>
                  <a:gd name="connsiteX70" fmla="*/ 628905 w 1256202"/>
                  <a:gd name="connsiteY70" fmla="*/ 2450656 h 2528511"/>
                  <a:gd name="connsiteX71" fmla="*/ 558293 w 1256202"/>
                  <a:gd name="connsiteY71" fmla="*/ 2468846 h 2528511"/>
                  <a:gd name="connsiteX72" fmla="*/ 511812 w 1256202"/>
                  <a:gd name="connsiteY72" fmla="*/ 2499736 h 2528511"/>
                  <a:gd name="connsiteX73" fmla="*/ 461141 w 1256202"/>
                  <a:gd name="connsiteY73" fmla="*/ 2517798 h 2528511"/>
                  <a:gd name="connsiteX74" fmla="*/ 365174 w 1256202"/>
                  <a:gd name="connsiteY74" fmla="*/ 2525523 h 2528511"/>
                  <a:gd name="connsiteX75" fmla="*/ 280738 w 1256202"/>
                  <a:gd name="connsiteY75" fmla="*/ 2466720 h 2528511"/>
                  <a:gd name="connsiteX76" fmla="*/ 162660 w 1256202"/>
                  <a:gd name="connsiteY76" fmla="*/ 2456042 h 2528511"/>
                  <a:gd name="connsiteX77" fmla="*/ 69883 w 1256202"/>
                  <a:gd name="connsiteY77" fmla="*/ 2456042 h 2528511"/>
                  <a:gd name="connsiteX78" fmla="*/ 0 w 1256202"/>
                  <a:gd name="connsiteY78" fmla="*/ 2452480 h 2528511"/>
                  <a:gd name="connsiteX79" fmla="*/ 9740 w 1256202"/>
                  <a:gd name="connsiteY79" fmla="*/ 2372444 h 2528511"/>
                  <a:gd name="connsiteX80" fmla="*/ 6074 w 1256202"/>
                  <a:gd name="connsiteY80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63779 w 1256202"/>
                  <a:gd name="connsiteY38" fmla="*/ 213247 h 2528511"/>
                  <a:gd name="connsiteX39" fmla="*/ 568321 w 1256202"/>
                  <a:gd name="connsiteY39" fmla="*/ 145 h 2528511"/>
                  <a:gd name="connsiteX40" fmla="*/ 1036537 w 1256202"/>
                  <a:gd name="connsiteY40" fmla="*/ 420933 h 2528511"/>
                  <a:gd name="connsiteX41" fmla="*/ 1209258 w 1256202"/>
                  <a:gd name="connsiteY41" fmla="*/ 754153 h 2528511"/>
                  <a:gd name="connsiteX42" fmla="*/ 1225070 w 1256202"/>
                  <a:gd name="connsiteY42" fmla="*/ 826384 h 2528511"/>
                  <a:gd name="connsiteX43" fmla="*/ 1182105 w 1256202"/>
                  <a:gd name="connsiteY43" fmla="*/ 874175 h 2528511"/>
                  <a:gd name="connsiteX44" fmla="*/ 1199296 w 1256202"/>
                  <a:gd name="connsiteY44" fmla="*/ 937164 h 2528511"/>
                  <a:gd name="connsiteX45" fmla="*/ 1153324 w 1256202"/>
                  <a:gd name="connsiteY45" fmla="*/ 971996 h 2528511"/>
                  <a:gd name="connsiteX46" fmla="*/ 1248122 w 1256202"/>
                  <a:gd name="connsiteY46" fmla="*/ 1005834 h 2528511"/>
                  <a:gd name="connsiteX47" fmla="*/ 1251001 w 1256202"/>
                  <a:gd name="connsiteY47" fmla="*/ 1145466 h 2528511"/>
                  <a:gd name="connsiteX48" fmla="*/ 1247795 w 1256202"/>
                  <a:gd name="connsiteY48" fmla="*/ 1290488 h 2528511"/>
                  <a:gd name="connsiteX49" fmla="*/ 1176609 w 1256202"/>
                  <a:gd name="connsiteY49" fmla="*/ 1408063 h 2528511"/>
                  <a:gd name="connsiteX50" fmla="*/ 1195604 w 1256202"/>
                  <a:gd name="connsiteY50" fmla="*/ 1480520 h 2528511"/>
                  <a:gd name="connsiteX51" fmla="*/ 1121911 w 1256202"/>
                  <a:gd name="connsiteY51" fmla="*/ 1483802 h 2528511"/>
                  <a:gd name="connsiteX52" fmla="*/ 1068390 w 1256202"/>
                  <a:gd name="connsiteY52" fmla="*/ 1467911 h 2528511"/>
                  <a:gd name="connsiteX53" fmla="*/ 1074045 w 1256202"/>
                  <a:gd name="connsiteY53" fmla="*/ 1536076 h 2528511"/>
                  <a:gd name="connsiteX54" fmla="*/ 1138579 w 1256202"/>
                  <a:gd name="connsiteY54" fmla="*/ 1560886 h 2528511"/>
                  <a:gd name="connsiteX55" fmla="*/ 1124733 w 1256202"/>
                  <a:gd name="connsiteY55" fmla="*/ 1569128 h 2528511"/>
                  <a:gd name="connsiteX56" fmla="*/ 1194826 w 1256202"/>
                  <a:gd name="connsiteY56" fmla="*/ 1625987 h 2528511"/>
                  <a:gd name="connsiteX57" fmla="*/ 1178832 w 1256202"/>
                  <a:gd name="connsiteY57" fmla="*/ 1690404 h 2528511"/>
                  <a:gd name="connsiteX58" fmla="*/ 1151634 w 1256202"/>
                  <a:gd name="connsiteY58" fmla="*/ 1821215 h 2528511"/>
                  <a:gd name="connsiteX59" fmla="*/ 1016366 w 1256202"/>
                  <a:gd name="connsiteY59" fmla="*/ 1873329 h 2528511"/>
                  <a:gd name="connsiteX60" fmla="*/ 951739 w 1256202"/>
                  <a:gd name="connsiteY60" fmla="*/ 1928128 h 2528511"/>
                  <a:gd name="connsiteX61" fmla="*/ 871279 w 1256202"/>
                  <a:gd name="connsiteY61" fmla="*/ 1972018 h 2528511"/>
                  <a:gd name="connsiteX62" fmla="*/ 846175 w 1256202"/>
                  <a:gd name="connsiteY62" fmla="*/ 2033660 h 2528511"/>
                  <a:gd name="connsiteX63" fmla="*/ 895001 w 1256202"/>
                  <a:gd name="connsiteY63" fmla="*/ 2125550 h 2528511"/>
                  <a:gd name="connsiteX64" fmla="*/ 977112 w 1256202"/>
                  <a:gd name="connsiteY64" fmla="*/ 2183688 h 2528511"/>
                  <a:gd name="connsiteX65" fmla="*/ 922625 w 1256202"/>
                  <a:gd name="connsiteY65" fmla="*/ 2234708 h 2528511"/>
                  <a:gd name="connsiteX66" fmla="*/ 870148 w 1256202"/>
                  <a:gd name="connsiteY66" fmla="*/ 2285425 h 2528511"/>
                  <a:gd name="connsiteX67" fmla="*/ 797969 w 1256202"/>
                  <a:gd name="connsiteY67" fmla="*/ 2334324 h 2528511"/>
                  <a:gd name="connsiteX68" fmla="*/ 757876 w 1256202"/>
                  <a:gd name="connsiteY68" fmla="*/ 2374153 h 2528511"/>
                  <a:gd name="connsiteX69" fmla="*/ 705287 w 1256202"/>
                  <a:gd name="connsiteY69" fmla="*/ 2420344 h 2528511"/>
                  <a:gd name="connsiteX70" fmla="*/ 667791 w 1256202"/>
                  <a:gd name="connsiteY70" fmla="*/ 2431863 h 2528511"/>
                  <a:gd name="connsiteX71" fmla="*/ 628905 w 1256202"/>
                  <a:gd name="connsiteY71" fmla="*/ 2450656 h 2528511"/>
                  <a:gd name="connsiteX72" fmla="*/ 558293 w 1256202"/>
                  <a:gd name="connsiteY72" fmla="*/ 2468846 h 2528511"/>
                  <a:gd name="connsiteX73" fmla="*/ 511812 w 1256202"/>
                  <a:gd name="connsiteY73" fmla="*/ 2499736 h 2528511"/>
                  <a:gd name="connsiteX74" fmla="*/ 461141 w 1256202"/>
                  <a:gd name="connsiteY74" fmla="*/ 2517798 h 2528511"/>
                  <a:gd name="connsiteX75" fmla="*/ 365174 w 1256202"/>
                  <a:gd name="connsiteY75" fmla="*/ 2525523 h 2528511"/>
                  <a:gd name="connsiteX76" fmla="*/ 280738 w 1256202"/>
                  <a:gd name="connsiteY76" fmla="*/ 2466720 h 2528511"/>
                  <a:gd name="connsiteX77" fmla="*/ 162660 w 1256202"/>
                  <a:gd name="connsiteY77" fmla="*/ 2456042 h 2528511"/>
                  <a:gd name="connsiteX78" fmla="*/ 69883 w 1256202"/>
                  <a:gd name="connsiteY78" fmla="*/ 2456042 h 2528511"/>
                  <a:gd name="connsiteX79" fmla="*/ 0 w 1256202"/>
                  <a:gd name="connsiteY79" fmla="*/ 2452480 h 2528511"/>
                  <a:gd name="connsiteX80" fmla="*/ 9740 w 1256202"/>
                  <a:gd name="connsiteY80" fmla="*/ 2372444 h 2528511"/>
                  <a:gd name="connsiteX81" fmla="*/ 6074 w 1256202"/>
                  <a:gd name="connsiteY81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3779 w 1256202"/>
                  <a:gd name="connsiteY39" fmla="*/ 213247 h 2528511"/>
                  <a:gd name="connsiteX40" fmla="*/ 568321 w 1256202"/>
                  <a:gd name="connsiteY40" fmla="*/ 145 h 2528511"/>
                  <a:gd name="connsiteX41" fmla="*/ 1036537 w 1256202"/>
                  <a:gd name="connsiteY41" fmla="*/ 420933 h 2528511"/>
                  <a:gd name="connsiteX42" fmla="*/ 1209258 w 1256202"/>
                  <a:gd name="connsiteY42" fmla="*/ 754153 h 2528511"/>
                  <a:gd name="connsiteX43" fmla="*/ 1225070 w 1256202"/>
                  <a:gd name="connsiteY43" fmla="*/ 826384 h 2528511"/>
                  <a:gd name="connsiteX44" fmla="*/ 1182105 w 1256202"/>
                  <a:gd name="connsiteY44" fmla="*/ 874175 h 2528511"/>
                  <a:gd name="connsiteX45" fmla="*/ 1199296 w 1256202"/>
                  <a:gd name="connsiteY45" fmla="*/ 937164 h 2528511"/>
                  <a:gd name="connsiteX46" fmla="*/ 1153324 w 1256202"/>
                  <a:gd name="connsiteY46" fmla="*/ 971996 h 2528511"/>
                  <a:gd name="connsiteX47" fmla="*/ 1248122 w 1256202"/>
                  <a:gd name="connsiteY47" fmla="*/ 1005834 h 2528511"/>
                  <a:gd name="connsiteX48" fmla="*/ 1251001 w 1256202"/>
                  <a:gd name="connsiteY48" fmla="*/ 1145466 h 2528511"/>
                  <a:gd name="connsiteX49" fmla="*/ 1247795 w 1256202"/>
                  <a:gd name="connsiteY49" fmla="*/ 1290488 h 2528511"/>
                  <a:gd name="connsiteX50" fmla="*/ 1176609 w 1256202"/>
                  <a:gd name="connsiteY50" fmla="*/ 1408063 h 2528511"/>
                  <a:gd name="connsiteX51" fmla="*/ 1195604 w 1256202"/>
                  <a:gd name="connsiteY51" fmla="*/ 1480520 h 2528511"/>
                  <a:gd name="connsiteX52" fmla="*/ 1121911 w 1256202"/>
                  <a:gd name="connsiteY52" fmla="*/ 1483802 h 2528511"/>
                  <a:gd name="connsiteX53" fmla="*/ 1068390 w 1256202"/>
                  <a:gd name="connsiteY53" fmla="*/ 1467911 h 2528511"/>
                  <a:gd name="connsiteX54" fmla="*/ 1074045 w 1256202"/>
                  <a:gd name="connsiteY54" fmla="*/ 1536076 h 2528511"/>
                  <a:gd name="connsiteX55" fmla="*/ 1138579 w 1256202"/>
                  <a:gd name="connsiteY55" fmla="*/ 1560886 h 2528511"/>
                  <a:gd name="connsiteX56" fmla="*/ 1124733 w 1256202"/>
                  <a:gd name="connsiteY56" fmla="*/ 1569128 h 2528511"/>
                  <a:gd name="connsiteX57" fmla="*/ 1194826 w 1256202"/>
                  <a:gd name="connsiteY57" fmla="*/ 1625987 h 2528511"/>
                  <a:gd name="connsiteX58" fmla="*/ 1178832 w 1256202"/>
                  <a:gd name="connsiteY58" fmla="*/ 1690404 h 2528511"/>
                  <a:gd name="connsiteX59" fmla="*/ 1151634 w 1256202"/>
                  <a:gd name="connsiteY59" fmla="*/ 1821215 h 2528511"/>
                  <a:gd name="connsiteX60" fmla="*/ 1016366 w 1256202"/>
                  <a:gd name="connsiteY60" fmla="*/ 1873329 h 2528511"/>
                  <a:gd name="connsiteX61" fmla="*/ 951739 w 1256202"/>
                  <a:gd name="connsiteY61" fmla="*/ 1928128 h 2528511"/>
                  <a:gd name="connsiteX62" fmla="*/ 871279 w 1256202"/>
                  <a:gd name="connsiteY62" fmla="*/ 1972018 h 2528511"/>
                  <a:gd name="connsiteX63" fmla="*/ 846175 w 1256202"/>
                  <a:gd name="connsiteY63" fmla="*/ 2033660 h 2528511"/>
                  <a:gd name="connsiteX64" fmla="*/ 895001 w 1256202"/>
                  <a:gd name="connsiteY64" fmla="*/ 2125550 h 2528511"/>
                  <a:gd name="connsiteX65" fmla="*/ 977112 w 1256202"/>
                  <a:gd name="connsiteY65" fmla="*/ 2183688 h 2528511"/>
                  <a:gd name="connsiteX66" fmla="*/ 922625 w 1256202"/>
                  <a:gd name="connsiteY66" fmla="*/ 2234708 h 2528511"/>
                  <a:gd name="connsiteX67" fmla="*/ 870148 w 1256202"/>
                  <a:gd name="connsiteY67" fmla="*/ 2285425 h 2528511"/>
                  <a:gd name="connsiteX68" fmla="*/ 797969 w 1256202"/>
                  <a:gd name="connsiteY68" fmla="*/ 2334324 h 2528511"/>
                  <a:gd name="connsiteX69" fmla="*/ 757876 w 1256202"/>
                  <a:gd name="connsiteY69" fmla="*/ 2374153 h 2528511"/>
                  <a:gd name="connsiteX70" fmla="*/ 705287 w 1256202"/>
                  <a:gd name="connsiteY70" fmla="*/ 2420344 h 2528511"/>
                  <a:gd name="connsiteX71" fmla="*/ 667791 w 1256202"/>
                  <a:gd name="connsiteY71" fmla="*/ 2431863 h 2528511"/>
                  <a:gd name="connsiteX72" fmla="*/ 628905 w 1256202"/>
                  <a:gd name="connsiteY72" fmla="*/ 2450656 h 2528511"/>
                  <a:gd name="connsiteX73" fmla="*/ 558293 w 1256202"/>
                  <a:gd name="connsiteY73" fmla="*/ 2468846 h 2528511"/>
                  <a:gd name="connsiteX74" fmla="*/ 511812 w 1256202"/>
                  <a:gd name="connsiteY74" fmla="*/ 2499736 h 2528511"/>
                  <a:gd name="connsiteX75" fmla="*/ 461141 w 1256202"/>
                  <a:gd name="connsiteY75" fmla="*/ 2517798 h 2528511"/>
                  <a:gd name="connsiteX76" fmla="*/ 365174 w 1256202"/>
                  <a:gd name="connsiteY76" fmla="*/ 2525523 h 2528511"/>
                  <a:gd name="connsiteX77" fmla="*/ 280738 w 1256202"/>
                  <a:gd name="connsiteY77" fmla="*/ 2466720 h 2528511"/>
                  <a:gd name="connsiteX78" fmla="*/ 162660 w 1256202"/>
                  <a:gd name="connsiteY78" fmla="*/ 2456042 h 2528511"/>
                  <a:gd name="connsiteX79" fmla="*/ 69883 w 1256202"/>
                  <a:gd name="connsiteY79" fmla="*/ 2456042 h 2528511"/>
                  <a:gd name="connsiteX80" fmla="*/ 0 w 1256202"/>
                  <a:gd name="connsiteY80" fmla="*/ 2452480 h 2528511"/>
                  <a:gd name="connsiteX81" fmla="*/ 9740 w 1256202"/>
                  <a:gd name="connsiteY81" fmla="*/ 2372444 h 2528511"/>
                  <a:gd name="connsiteX82" fmla="*/ 6074 w 1256202"/>
                  <a:gd name="connsiteY82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0860 w 1256202"/>
                  <a:gd name="connsiteY39" fmla="*/ 370360 h 2528511"/>
                  <a:gd name="connsiteX40" fmla="*/ 463779 w 1256202"/>
                  <a:gd name="connsiteY40" fmla="*/ 213247 h 2528511"/>
                  <a:gd name="connsiteX41" fmla="*/ 568321 w 1256202"/>
                  <a:gd name="connsiteY41" fmla="*/ 145 h 2528511"/>
                  <a:gd name="connsiteX42" fmla="*/ 1036537 w 1256202"/>
                  <a:gd name="connsiteY42" fmla="*/ 420933 h 2528511"/>
                  <a:gd name="connsiteX43" fmla="*/ 1209258 w 1256202"/>
                  <a:gd name="connsiteY43" fmla="*/ 754153 h 2528511"/>
                  <a:gd name="connsiteX44" fmla="*/ 1225070 w 1256202"/>
                  <a:gd name="connsiteY44" fmla="*/ 826384 h 2528511"/>
                  <a:gd name="connsiteX45" fmla="*/ 1182105 w 1256202"/>
                  <a:gd name="connsiteY45" fmla="*/ 874175 h 2528511"/>
                  <a:gd name="connsiteX46" fmla="*/ 1199296 w 1256202"/>
                  <a:gd name="connsiteY46" fmla="*/ 937164 h 2528511"/>
                  <a:gd name="connsiteX47" fmla="*/ 1153324 w 1256202"/>
                  <a:gd name="connsiteY47" fmla="*/ 971996 h 2528511"/>
                  <a:gd name="connsiteX48" fmla="*/ 1248122 w 1256202"/>
                  <a:gd name="connsiteY48" fmla="*/ 1005834 h 2528511"/>
                  <a:gd name="connsiteX49" fmla="*/ 1251001 w 1256202"/>
                  <a:gd name="connsiteY49" fmla="*/ 1145466 h 2528511"/>
                  <a:gd name="connsiteX50" fmla="*/ 1247795 w 1256202"/>
                  <a:gd name="connsiteY50" fmla="*/ 1290488 h 2528511"/>
                  <a:gd name="connsiteX51" fmla="*/ 1176609 w 1256202"/>
                  <a:gd name="connsiteY51" fmla="*/ 1408063 h 2528511"/>
                  <a:gd name="connsiteX52" fmla="*/ 1195604 w 1256202"/>
                  <a:gd name="connsiteY52" fmla="*/ 1480520 h 2528511"/>
                  <a:gd name="connsiteX53" fmla="*/ 1121911 w 1256202"/>
                  <a:gd name="connsiteY53" fmla="*/ 1483802 h 2528511"/>
                  <a:gd name="connsiteX54" fmla="*/ 1068390 w 1256202"/>
                  <a:gd name="connsiteY54" fmla="*/ 1467911 h 2528511"/>
                  <a:gd name="connsiteX55" fmla="*/ 1074045 w 1256202"/>
                  <a:gd name="connsiteY55" fmla="*/ 1536076 h 2528511"/>
                  <a:gd name="connsiteX56" fmla="*/ 1138579 w 1256202"/>
                  <a:gd name="connsiteY56" fmla="*/ 1560886 h 2528511"/>
                  <a:gd name="connsiteX57" fmla="*/ 1124733 w 1256202"/>
                  <a:gd name="connsiteY57" fmla="*/ 1569128 h 2528511"/>
                  <a:gd name="connsiteX58" fmla="*/ 1194826 w 1256202"/>
                  <a:gd name="connsiteY58" fmla="*/ 1625987 h 2528511"/>
                  <a:gd name="connsiteX59" fmla="*/ 1178832 w 1256202"/>
                  <a:gd name="connsiteY59" fmla="*/ 1690404 h 2528511"/>
                  <a:gd name="connsiteX60" fmla="*/ 1151634 w 1256202"/>
                  <a:gd name="connsiteY60" fmla="*/ 1821215 h 2528511"/>
                  <a:gd name="connsiteX61" fmla="*/ 1016366 w 1256202"/>
                  <a:gd name="connsiteY61" fmla="*/ 1873329 h 2528511"/>
                  <a:gd name="connsiteX62" fmla="*/ 951739 w 1256202"/>
                  <a:gd name="connsiteY62" fmla="*/ 1928128 h 2528511"/>
                  <a:gd name="connsiteX63" fmla="*/ 871279 w 1256202"/>
                  <a:gd name="connsiteY63" fmla="*/ 1972018 h 2528511"/>
                  <a:gd name="connsiteX64" fmla="*/ 846175 w 1256202"/>
                  <a:gd name="connsiteY64" fmla="*/ 2033660 h 2528511"/>
                  <a:gd name="connsiteX65" fmla="*/ 895001 w 1256202"/>
                  <a:gd name="connsiteY65" fmla="*/ 2125550 h 2528511"/>
                  <a:gd name="connsiteX66" fmla="*/ 977112 w 1256202"/>
                  <a:gd name="connsiteY66" fmla="*/ 2183688 h 2528511"/>
                  <a:gd name="connsiteX67" fmla="*/ 922625 w 1256202"/>
                  <a:gd name="connsiteY67" fmla="*/ 2234708 h 2528511"/>
                  <a:gd name="connsiteX68" fmla="*/ 870148 w 1256202"/>
                  <a:gd name="connsiteY68" fmla="*/ 2285425 h 2528511"/>
                  <a:gd name="connsiteX69" fmla="*/ 797969 w 1256202"/>
                  <a:gd name="connsiteY69" fmla="*/ 2334324 h 2528511"/>
                  <a:gd name="connsiteX70" fmla="*/ 757876 w 1256202"/>
                  <a:gd name="connsiteY70" fmla="*/ 2374153 h 2528511"/>
                  <a:gd name="connsiteX71" fmla="*/ 705287 w 1256202"/>
                  <a:gd name="connsiteY71" fmla="*/ 2420344 h 2528511"/>
                  <a:gd name="connsiteX72" fmla="*/ 667791 w 1256202"/>
                  <a:gd name="connsiteY72" fmla="*/ 2431863 h 2528511"/>
                  <a:gd name="connsiteX73" fmla="*/ 628905 w 1256202"/>
                  <a:gd name="connsiteY73" fmla="*/ 2450656 h 2528511"/>
                  <a:gd name="connsiteX74" fmla="*/ 558293 w 1256202"/>
                  <a:gd name="connsiteY74" fmla="*/ 2468846 h 2528511"/>
                  <a:gd name="connsiteX75" fmla="*/ 511812 w 1256202"/>
                  <a:gd name="connsiteY75" fmla="*/ 2499736 h 2528511"/>
                  <a:gd name="connsiteX76" fmla="*/ 461141 w 1256202"/>
                  <a:gd name="connsiteY76" fmla="*/ 2517798 h 2528511"/>
                  <a:gd name="connsiteX77" fmla="*/ 365174 w 1256202"/>
                  <a:gd name="connsiteY77" fmla="*/ 2525523 h 2528511"/>
                  <a:gd name="connsiteX78" fmla="*/ 280738 w 1256202"/>
                  <a:gd name="connsiteY78" fmla="*/ 2466720 h 2528511"/>
                  <a:gd name="connsiteX79" fmla="*/ 162660 w 1256202"/>
                  <a:gd name="connsiteY79" fmla="*/ 2456042 h 2528511"/>
                  <a:gd name="connsiteX80" fmla="*/ 69883 w 1256202"/>
                  <a:gd name="connsiteY80" fmla="*/ 2456042 h 2528511"/>
                  <a:gd name="connsiteX81" fmla="*/ 0 w 1256202"/>
                  <a:gd name="connsiteY81" fmla="*/ 2452480 h 2528511"/>
                  <a:gd name="connsiteX82" fmla="*/ 9740 w 1256202"/>
                  <a:gd name="connsiteY82" fmla="*/ 2372444 h 2528511"/>
                  <a:gd name="connsiteX83" fmla="*/ 6074 w 1256202"/>
                  <a:gd name="connsiteY83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781547 w 1256202"/>
                  <a:gd name="connsiteY32" fmla="*/ 523585 h 2528511"/>
                  <a:gd name="connsiteX33" fmla="*/ 760463 w 1256202"/>
                  <a:gd name="connsiteY33" fmla="*/ 489110 h 2528511"/>
                  <a:gd name="connsiteX34" fmla="*/ 729169 w 1256202"/>
                  <a:gd name="connsiteY34" fmla="*/ 476670 h 2528511"/>
                  <a:gd name="connsiteX35" fmla="*/ 675925 w 1256202"/>
                  <a:gd name="connsiteY35" fmla="*/ 463836 h 2528511"/>
                  <a:gd name="connsiteX36" fmla="*/ 635847 w 1256202"/>
                  <a:gd name="connsiteY36" fmla="*/ 437030 h 2528511"/>
                  <a:gd name="connsiteX37" fmla="*/ 562326 w 1256202"/>
                  <a:gd name="connsiteY37" fmla="*/ 416861 h 2528511"/>
                  <a:gd name="connsiteX38" fmla="*/ 491204 w 1256202"/>
                  <a:gd name="connsiteY38" fmla="*/ 407067 h 2528511"/>
                  <a:gd name="connsiteX39" fmla="*/ 460860 w 1256202"/>
                  <a:gd name="connsiteY39" fmla="*/ 370360 h 2528511"/>
                  <a:gd name="connsiteX40" fmla="*/ 416400 w 1256202"/>
                  <a:gd name="connsiteY40" fmla="*/ 371893 h 2528511"/>
                  <a:gd name="connsiteX41" fmla="*/ 463779 w 1256202"/>
                  <a:gd name="connsiteY41" fmla="*/ 213247 h 2528511"/>
                  <a:gd name="connsiteX42" fmla="*/ 568321 w 1256202"/>
                  <a:gd name="connsiteY42" fmla="*/ 145 h 2528511"/>
                  <a:gd name="connsiteX43" fmla="*/ 1036537 w 1256202"/>
                  <a:gd name="connsiteY43" fmla="*/ 420933 h 2528511"/>
                  <a:gd name="connsiteX44" fmla="*/ 1209258 w 1256202"/>
                  <a:gd name="connsiteY44" fmla="*/ 754153 h 2528511"/>
                  <a:gd name="connsiteX45" fmla="*/ 1225070 w 1256202"/>
                  <a:gd name="connsiteY45" fmla="*/ 826384 h 2528511"/>
                  <a:gd name="connsiteX46" fmla="*/ 1182105 w 1256202"/>
                  <a:gd name="connsiteY46" fmla="*/ 874175 h 2528511"/>
                  <a:gd name="connsiteX47" fmla="*/ 1199296 w 1256202"/>
                  <a:gd name="connsiteY47" fmla="*/ 937164 h 2528511"/>
                  <a:gd name="connsiteX48" fmla="*/ 1153324 w 1256202"/>
                  <a:gd name="connsiteY48" fmla="*/ 971996 h 2528511"/>
                  <a:gd name="connsiteX49" fmla="*/ 1248122 w 1256202"/>
                  <a:gd name="connsiteY49" fmla="*/ 1005834 h 2528511"/>
                  <a:gd name="connsiteX50" fmla="*/ 1251001 w 1256202"/>
                  <a:gd name="connsiteY50" fmla="*/ 1145466 h 2528511"/>
                  <a:gd name="connsiteX51" fmla="*/ 1247795 w 1256202"/>
                  <a:gd name="connsiteY51" fmla="*/ 1290488 h 2528511"/>
                  <a:gd name="connsiteX52" fmla="*/ 1176609 w 1256202"/>
                  <a:gd name="connsiteY52" fmla="*/ 1408063 h 2528511"/>
                  <a:gd name="connsiteX53" fmla="*/ 1195604 w 1256202"/>
                  <a:gd name="connsiteY53" fmla="*/ 1480520 h 2528511"/>
                  <a:gd name="connsiteX54" fmla="*/ 1121911 w 1256202"/>
                  <a:gd name="connsiteY54" fmla="*/ 1483802 h 2528511"/>
                  <a:gd name="connsiteX55" fmla="*/ 1068390 w 1256202"/>
                  <a:gd name="connsiteY55" fmla="*/ 1467911 h 2528511"/>
                  <a:gd name="connsiteX56" fmla="*/ 1074045 w 1256202"/>
                  <a:gd name="connsiteY56" fmla="*/ 1536076 h 2528511"/>
                  <a:gd name="connsiteX57" fmla="*/ 1138579 w 1256202"/>
                  <a:gd name="connsiteY57" fmla="*/ 1560886 h 2528511"/>
                  <a:gd name="connsiteX58" fmla="*/ 1124733 w 1256202"/>
                  <a:gd name="connsiteY58" fmla="*/ 1569128 h 2528511"/>
                  <a:gd name="connsiteX59" fmla="*/ 1194826 w 1256202"/>
                  <a:gd name="connsiteY59" fmla="*/ 1625987 h 2528511"/>
                  <a:gd name="connsiteX60" fmla="*/ 1178832 w 1256202"/>
                  <a:gd name="connsiteY60" fmla="*/ 1690404 h 2528511"/>
                  <a:gd name="connsiteX61" fmla="*/ 1151634 w 1256202"/>
                  <a:gd name="connsiteY61" fmla="*/ 1821215 h 2528511"/>
                  <a:gd name="connsiteX62" fmla="*/ 1016366 w 1256202"/>
                  <a:gd name="connsiteY62" fmla="*/ 1873329 h 2528511"/>
                  <a:gd name="connsiteX63" fmla="*/ 951739 w 1256202"/>
                  <a:gd name="connsiteY63" fmla="*/ 1928128 h 2528511"/>
                  <a:gd name="connsiteX64" fmla="*/ 871279 w 1256202"/>
                  <a:gd name="connsiteY64" fmla="*/ 1972018 h 2528511"/>
                  <a:gd name="connsiteX65" fmla="*/ 846175 w 1256202"/>
                  <a:gd name="connsiteY65" fmla="*/ 2033660 h 2528511"/>
                  <a:gd name="connsiteX66" fmla="*/ 895001 w 1256202"/>
                  <a:gd name="connsiteY66" fmla="*/ 2125550 h 2528511"/>
                  <a:gd name="connsiteX67" fmla="*/ 977112 w 1256202"/>
                  <a:gd name="connsiteY67" fmla="*/ 2183688 h 2528511"/>
                  <a:gd name="connsiteX68" fmla="*/ 922625 w 1256202"/>
                  <a:gd name="connsiteY68" fmla="*/ 2234708 h 2528511"/>
                  <a:gd name="connsiteX69" fmla="*/ 870148 w 1256202"/>
                  <a:gd name="connsiteY69" fmla="*/ 2285425 h 2528511"/>
                  <a:gd name="connsiteX70" fmla="*/ 797969 w 1256202"/>
                  <a:gd name="connsiteY70" fmla="*/ 2334324 h 2528511"/>
                  <a:gd name="connsiteX71" fmla="*/ 757876 w 1256202"/>
                  <a:gd name="connsiteY71" fmla="*/ 2374153 h 2528511"/>
                  <a:gd name="connsiteX72" fmla="*/ 705287 w 1256202"/>
                  <a:gd name="connsiteY72" fmla="*/ 2420344 h 2528511"/>
                  <a:gd name="connsiteX73" fmla="*/ 667791 w 1256202"/>
                  <a:gd name="connsiteY73" fmla="*/ 2431863 h 2528511"/>
                  <a:gd name="connsiteX74" fmla="*/ 628905 w 1256202"/>
                  <a:gd name="connsiteY74" fmla="*/ 2450656 h 2528511"/>
                  <a:gd name="connsiteX75" fmla="*/ 558293 w 1256202"/>
                  <a:gd name="connsiteY75" fmla="*/ 2468846 h 2528511"/>
                  <a:gd name="connsiteX76" fmla="*/ 511812 w 1256202"/>
                  <a:gd name="connsiteY76" fmla="*/ 2499736 h 2528511"/>
                  <a:gd name="connsiteX77" fmla="*/ 461141 w 1256202"/>
                  <a:gd name="connsiteY77" fmla="*/ 2517798 h 2528511"/>
                  <a:gd name="connsiteX78" fmla="*/ 365174 w 1256202"/>
                  <a:gd name="connsiteY78" fmla="*/ 2525523 h 2528511"/>
                  <a:gd name="connsiteX79" fmla="*/ 280738 w 1256202"/>
                  <a:gd name="connsiteY79" fmla="*/ 2466720 h 2528511"/>
                  <a:gd name="connsiteX80" fmla="*/ 162660 w 1256202"/>
                  <a:gd name="connsiteY80" fmla="*/ 2456042 h 2528511"/>
                  <a:gd name="connsiteX81" fmla="*/ 69883 w 1256202"/>
                  <a:gd name="connsiteY81" fmla="*/ 2456042 h 2528511"/>
                  <a:gd name="connsiteX82" fmla="*/ 0 w 1256202"/>
                  <a:gd name="connsiteY82" fmla="*/ 2452480 h 2528511"/>
                  <a:gd name="connsiteX83" fmla="*/ 9740 w 1256202"/>
                  <a:gd name="connsiteY83" fmla="*/ 2372444 h 2528511"/>
                  <a:gd name="connsiteX84" fmla="*/ 6074 w 1256202"/>
                  <a:gd name="connsiteY84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891015 w 1256202"/>
                  <a:gd name="connsiteY30" fmla="*/ 628352 h 2528511"/>
                  <a:gd name="connsiteX31" fmla="*/ 865858 w 1256202"/>
                  <a:gd name="connsiteY31" fmla="*/ 590446 h 2528511"/>
                  <a:gd name="connsiteX32" fmla="*/ 846840 w 1256202"/>
                  <a:gd name="connsiteY32" fmla="*/ 527076 h 2528511"/>
                  <a:gd name="connsiteX33" fmla="*/ 781547 w 1256202"/>
                  <a:gd name="connsiteY33" fmla="*/ 523585 h 2528511"/>
                  <a:gd name="connsiteX34" fmla="*/ 760463 w 1256202"/>
                  <a:gd name="connsiteY34" fmla="*/ 489110 h 2528511"/>
                  <a:gd name="connsiteX35" fmla="*/ 729169 w 1256202"/>
                  <a:gd name="connsiteY35" fmla="*/ 476670 h 2528511"/>
                  <a:gd name="connsiteX36" fmla="*/ 675925 w 1256202"/>
                  <a:gd name="connsiteY36" fmla="*/ 463836 h 2528511"/>
                  <a:gd name="connsiteX37" fmla="*/ 635847 w 1256202"/>
                  <a:gd name="connsiteY37" fmla="*/ 437030 h 2528511"/>
                  <a:gd name="connsiteX38" fmla="*/ 562326 w 1256202"/>
                  <a:gd name="connsiteY38" fmla="*/ 416861 h 2528511"/>
                  <a:gd name="connsiteX39" fmla="*/ 491204 w 1256202"/>
                  <a:gd name="connsiteY39" fmla="*/ 407067 h 2528511"/>
                  <a:gd name="connsiteX40" fmla="*/ 460860 w 1256202"/>
                  <a:gd name="connsiteY40" fmla="*/ 370360 h 2528511"/>
                  <a:gd name="connsiteX41" fmla="*/ 416400 w 1256202"/>
                  <a:gd name="connsiteY41" fmla="*/ 371893 h 2528511"/>
                  <a:gd name="connsiteX42" fmla="*/ 463779 w 1256202"/>
                  <a:gd name="connsiteY42" fmla="*/ 213247 h 2528511"/>
                  <a:gd name="connsiteX43" fmla="*/ 568321 w 1256202"/>
                  <a:gd name="connsiteY43" fmla="*/ 145 h 2528511"/>
                  <a:gd name="connsiteX44" fmla="*/ 1036537 w 1256202"/>
                  <a:gd name="connsiteY44" fmla="*/ 420933 h 2528511"/>
                  <a:gd name="connsiteX45" fmla="*/ 1209258 w 1256202"/>
                  <a:gd name="connsiteY45" fmla="*/ 754153 h 2528511"/>
                  <a:gd name="connsiteX46" fmla="*/ 1225070 w 1256202"/>
                  <a:gd name="connsiteY46" fmla="*/ 826384 h 2528511"/>
                  <a:gd name="connsiteX47" fmla="*/ 1182105 w 1256202"/>
                  <a:gd name="connsiteY47" fmla="*/ 874175 h 2528511"/>
                  <a:gd name="connsiteX48" fmla="*/ 1199296 w 1256202"/>
                  <a:gd name="connsiteY48" fmla="*/ 937164 h 2528511"/>
                  <a:gd name="connsiteX49" fmla="*/ 1153324 w 1256202"/>
                  <a:gd name="connsiteY49" fmla="*/ 971996 h 2528511"/>
                  <a:gd name="connsiteX50" fmla="*/ 1248122 w 1256202"/>
                  <a:gd name="connsiteY50" fmla="*/ 1005834 h 2528511"/>
                  <a:gd name="connsiteX51" fmla="*/ 1251001 w 1256202"/>
                  <a:gd name="connsiteY51" fmla="*/ 1145466 h 2528511"/>
                  <a:gd name="connsiteX52" fmla="*/ 1247795 w 1256202"/>
                  <a:gd name="connsiteY52" fmla="*/ 1290488 h 2528511"/>
                  <a:gd name="connsiteX53" fmla="*/ 1176609 w 1256202"/>
                  <a:gd name="connsiteY53" fmla="*/ 1408063 h 2528511"/>
                  <a:gd name="connsiteX54" fmla="*/ 1195604 w 1256202"/>
                  <a:gd name="connsiteY54" fmla="*/ 1480520 h 2528511"/>
                  <a:gd name="connsiteX55" fmla="*/ 1121911 w 1256202"/>
                  <a:gd name="connsiteY55" fmla="*/ 1483802 h 2528511"/>
                  <a:gd name="connsiteX56" fmla="*/ 1068390 w 1256202"/>
                  <a:gd name="connsiteY56" fmla="*/ 1467911 h 2528511"/>
                  <a:gd name="connsiteX57" fmla="*/ 1074045 w 1256202"/>
                  <a:gd name="connsiteY57" fmla="*/ 1536076 h 2528511"/>
                  <a:gd name="connsiteX58" fmla="*/ 1138579 w 1256202"/>
                  <a:gd name="connsiteY58" fmla="*/ 1560886 h 2528511"/>
                  <a:gd name="connsiteX59" fmla="*/ 1124733 w 1256202"/>
                  <a:gd name="connsiteY59" fmla="*/ 1569128 h 2528511"/>
                  <a:gd name="connsiteX60" fmla="*/ 1194826 w 1256202"/>
                  <a:gd name="connsiteY60" fmla="*/ 1625987 h 2528511"/>
                  <a:gd name="connsiteX61" fmla="*/ 1178832 w 1256202"/>
                  <a:gd name="connsiteY61" fmla="*/ 1690404 h 2528511"/>
                  <a:gd name="connsiteX62" fmla="*/ 1151634 w 1256202"/>
                  <a:gd name="connsiteY62" fmla="*/ 1821215 h 2528511"/>
                  <a:gd name="connsiteX63" fmla="*/ 1016366 w 1256202"/>
                  <a:gd name="connsiteY63" fmla="*/ 1873329 h 2528511"/>
                  <a:gd name="connsiteX64" fmla="*/ 951739 w 1256202"/>
                  <a:gd name="connsiteY64" fmla="*/ 1928128 h 2528511"/>
                  <a:gd name="connsiteX65" fmla="*/ 871279 w 1256202"/>
                  <a:gd name="connsiteY65" fmla="*/ 1972018 h 2528511"/>
                  <a:gd name="connsiteX66" fmla="*/ 846175 w 1256202"/>
                  <a:gd name="connsiteY66" fmla="*/ 2033660 h 2528511"/>
                  <a:gd name="connsiteX67" fmla="*/ 895001 w 1256202"/>
                  <a:gd name="connsiteY67" fmla="*/ 2125550 h 2528511"/>
                  <a:gd name="connsiteX68" fmla="*/ 977112 w 1256202"/>
                  <a:gd name="connsiteY68" fmla="*/ 2183688 h 2528511"/>
                  <a:gd name="connsiteX69" fmla="*/ 922625 w 1256202"/>
                  <a:gd name="connsiteY69" fmla="*/ 2234708 h 2528511"/>
                  <a:gd name="connsiteX70" fmla="*/ 870148 w 1256202"/>
                  <a:gd name="connsiteY70" fmla="*/ 2285425 h 2528511"/>
                  <a:gd name="connsiteX71" fmla="*/ 797969 w 1256202"/>
                  <a:gd name="connsiteY71" fmla="*/ 2334324 h 2528511"/>
                  <a:gd name="connsiteX72" fmla="*/ 757876 w 1256202"/>
                  <a:gd name="connsiteY72" fmla="*/ 2374153 h 2528511"/>
                  <a:gd name="connsiteX73" fmla="*/ 705287 w 1256202"/>
                  <a:gd name="connsiteY73" fmla="*/ 2420344 h 2528511"/>
                  <a:gd name="connsiteX74" fmla="*/ 667791 w 1256202"/>
                  <a:gd name="connsiteY74" fmla="*/ 2431863 h 2528511"/>
                  <a:gd name="connsiteX75" fmla="*/ 628905 w 1256202"/>
                  <a:gd name="connsiteY75" fmla="*/ 2450656 h 2528511"/>
                  <a:gd name="connsiteX76" fmla="*/ 558293 w 1256202"/>
                  <a:gd name="connsiteY76" fmla="*/ 2468846 h 2528511"/>
                  <a:gd name="connsiteX77" fmla="*/ 511812 w 1256202"/>
                  <a:gd name="connsiteY77" fmla="*/ 2499736 h 2528511"/>
                  <a:gd name="connsiteX78" fmla="*/ 461141 w 1256202"/>
                  <a:gd name="connsiteY78" fmla="*/ 2517798 h 2528511"/>
                  <a:gd name="connsiteX79" fmla="*/ 365174 w 1256202"/>
                  <a:gd name="connsiteY79" fmla="*/ 2525523 h 2528511"/>
                  <a:gd name="connsiteX80" fmla="*/ 280738 w 1256202"/>
                  <a:gd name="connsiteY80" fmla="*/ 2466720 h 2528511"/>
                  <a:gd name="connsiteX81" fmla="*/ 162660 w 1256202"/>
                  <a:gd name="connsiteY81" fmla="*/ 2456042 h 2528511"/>
                  <a:gd name="connsiteX82" fmla="*/ 69883 w 1256202"/>
                  <a:gd name="connsiteY82" fmla="*/ 2456042 h 2528511"/>
                  <a:gd name="connsiteX83" fmla="*/ 0 w 1256202"/>
                  <a:gd name="connsiteY83" fmla="*/ 2452480 h 2528511"/>
                  <a:gd name="connsiteX84" fmla="*/ 9740 w 1256202"/>
                  <a:gd name="connsiteY84" fmla="*/ 2372444 h 2528511"/>
                  <a:gd name="connsiteX85" fmla="*/ 6074 w 1256202"/>
                  <a:gd name="connsiteY85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49921 w 1256202"/>
                  <a:gd name="connsiteY30" fmla="*/ 627854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6840 w 1256202"/>
                  <a:gd name="connsiteY33" fmla="*/ 527076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24148 w 1256202"/>
                  <a:gd name="connsiteY30" fmla="*/ 653485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6840 w 1256202"/>
                  <a:gd name="connsiteY33" fmla="*/ 527076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  <a:gd name="connsiteX0" fmla="*/ 6074 w 1256202"/>
                  <a:gd name="connsiteY0" fmla="*/ 2272181 h 2528511"/>
                  <a:gd name="connsiteX1" fmla="*/ 41383 w 1256202"/>
                  <a:gd name="connsiteY1" fmla="*/ 2220031 h 2528511"/>
                  <a:gd name="connsiteX2" fmla="*/ 187138 w 1256202"/>
                  <a:gd name="connsiteY2" fmla="*/ 2203197 h 2528511"/>
                  <a:gd name="connsiteX3" fmla="*/ 236005 w 1256202"/>
                  <a:gd name="connsiteY3" fmla="*/ 2160055 h 2528511"/>
                  <a:gd name="connsiteX4" fmla="*/ 314474 w 1256202"/>
                  <a:gd name="connsiteY4" fmla="*/ 2182064 h 2528511"/>
                  <a:gd name="connsiteX5" fmla="*/ 379537 w 1256202"/>
                  <a:gd name="connsiteY5" fmla="*/ 2142922 h 2528511"/>
                  <a:gd name="connsiteX6" fmla="*/ 410830 w 1256202"/>
                  <a:gd name="connsiteY6" fmla="*/ 2136732 h 2528511"/>
                  <a:gd name="connsiteX7" fmla="*/ 414595 w 1256202"/>
                  <a:gd name="connsiteY7" fmla="*/ 2137250 h 2528511"/>
                  <a:gd name="connsiteX8" fmla="*/ 438946 w 1256202"/>
                  <a:gd name="connsiteY8" fmla="*/ 2093958 h 2528511"/>
                  <a:gd name="connsiteX9" fmla="*/ 517999 w 1256202"/>
                  <a:gd name="connsiteY9" fmla="*/ 1986645 h 2528511"/>
                  <a:gd name="connsiteX10" fmla="*/ 582716 w 1256202"/>
                  <a:gd name="connsiteY10" fmla="*/ 1836482 h 2528511"/>
                  <a:gd name="connsiteX11" fmla="*/ 735833 w 1256202"/>
                  <a:gd name="connsiteY11" fmla="*/ 1756051 h 2528511"/>
                  <a:gd name="connsiteX12" fmla="*/ 764289 w 1256202"/>
                  <a:gd name="connsiteY12" fmla="*/ 1679245 h 2528511"/>
                  <a:gd name="connsiteX13" fmla="*/ 754756 w 1256202"/>
                  <a:gd name="connsiteY13" fmla="*/ 1614760 h 2528511"/>
                  <a:gd name="connsiteX14" fmla="*/ 815979 w 1256202"/>
                  <a:gd name="connsiteY14" fmla="*/ 1560970 h 2528511"/>
                  <a:gd name="connsiteX15" fmla="*/ 818629 w 1256202"/>
                  <a:gd name="connsiteY15" fmla="*/ 1485086 h 2528511"/>
                  <a:gd name="connsiteX16" fmla="*/ 830159 w 1256202"/>
                  <a:gd name="connsiteY16" fmla="*/ 1456318 h 2528511"/>
                  <a:gd name="connsiteX17" fmla="*/ 827066 w 1256202"/>
                  <a:gd name="connsiteY17" fmla="*/ 1454363 h 2528511"/>
                  <a:gd name="connsiteX18" fmla="*/ 871418 w 1256202"/>
                  <a:gd name="connsiteY18" fmla="*/ 1383091 h 2528511"/>
                  <a:gd name="connsiteX19" fmla="*/ 861898 w 1256202"/>
                  <a:gd name="connsiteY19" fmla="*/ 1321763 h 2528511"/>
                  <a:gd name="connsiteX20" fmla="*/ 889798 w 1256202"/>
                  <a:gd name="connsiteY20" fmla="*/ 1284163 h 2528511"/>
                  <a:gd name="connsiteX21" fmla="*/ 893009 w 1256202"/>
                  <a:gd name="connsiteY21" fmla="*/ 1242757 h 2528511"/>
                  <a:gd name="connsiteX22" fmla="*/ 880449 w 1256202"/>
                  <a:gd name="connsiteY22" fmla="*/ 1174565 h 2528511"/>
                  <a:gd name="connsiteX23" fmla="*/ 893454 w 1256202"/>
                  <a:gd name="connsiteY23" fmla="*/ 1098889 h 2528511"/>
                  <a:gd name="connsiteX24" fmla="*/ 894134 w 1256202"/>
                  <a:gd name="connsiteY24" fmla="*/ 1044032 h 2528511"/>
                  <a:gd name="connsiteX25" fmla="*/ 899753 w 1256202"/>
                  <a:gd name="connsiteY25" fmla="*/ 971570 h 2528511"/>
                  <a:gd name="connsiteX26" fmla="*/ 896257 w 1256202"/>
                  <a:gd name="connsiteY26" fmla="*/ 878520 h 2528511"/>
                  <a:gd name="connsiteX27" fmla="*/ 904843 w 1256202"/>
                  <a:gd name="connsiteY27" fmla="*/ 813861 h 2528511"/>
                  <a:gd name="connsiteX28" fmla="*/ 911970 w 1256202"/>
                  <a:gd name="connsiteY28" fmla="*/ 768025 h 2528511"/>
                  <a:gd name="connsiteX29" fmla="*/ 929370 w 1256202"/>
                  <a:gd name="connsiteY29" fmla="*/ 727718 h 2528511"/>
                  <a:gd name="connsiteX30" fmla="*/ 924148 w 1256202"/>
                  <a:gd name="connsiteY30" fmla="*/ 653485 h 2528511"/>
                  <a:gd name="connsiteX31" fmla="*/ 891015 w 1256202"/>
                  <a:gd name="connsiteY31" fmla="*/ 628352 h 2528511"/>
                  <a:gd name="connsiteX32" fmla="*/ 865858 w 1256202"/>
                  <a:gd name="connsiteY32" fmla="*/ 590446 h 2528511"/>
                  <a:gd name="connsiteX33" fmla="*/ 849321 w 1256202"/>
                  <a:gd name="connsiteY33" fmla="*/ 547269 h 2528511"/>
                  <a:gd name="connsiteX34" fmla="*/ 781547 w 1256202"/>
                  <a:gd name="connsiteY34" fmla="*/ 523585 h 2528511"/>
                  <a:gd name="connsiteX35" fmla="*/ 760463 w 1256202"/>
                  <a:gd name="connsiteY35" fmla="*/ 489110 h 2528511"/>
                  <a:gd name="connsiteX36" fmla="*/ 729169 w 1256202"/>
                  <a:gd name="connsiteY36" fmla="*/ 476670 h 2528511"/>
                  <a:gd name="connsiteX37" fmla="*/ 675925 w 1256202"/>
                  <a:gd name="connsiteY37" fmla="*/ 463836 h 2528511"/>
                  <a:gd name="connsiteX38" fmla="*/ 635847 w 1256202"/>
                  <a:gd name="connsiteY38" fmla="*/ 437030 h 2528511"/>
                  <a:gd name="connsiteX39" fmla="*/ 562326 w 1256202"/>
                  <a:gd name="connsiteY39" fmla="*/ 416861 h 2528511"/>
                  <a:gd name="connsiteX40" fmla="*/ 491204 w 1256202"/>
                  <a:gd name="connsiteY40" fmla="*/ 407067 h 2528511"/>
                  <a:gd name="connsiteX41" fmla="*/ 460860 w 1256202"/>
                  <a:gd name="connsiteY41" fmla="*/ 370360 h 2528511"/>
                  <a:gd name="connsiteX42" fmla="*/ 416400 w 1256202"/>
                  <a:gd name="connsiteY42" fmla="*/ 371893 h 2528511"/>
                  <a:gd name="connsiteX43" fmla="*/ 463779 w 1256202"/>
                  <a:gd name="connsiteY43" fmla="*/ 213247 h 2528511"/>
                  <a:gd name="connsiteX44" fmla="*/ 568321 w 1256202"/>
                  <a:gd name="connsiteY44" fmla="*/ 145 h 2528511"/>
                  <a:gd name="connsiteX45" fmla="*/ 1036537 w 1256202"/>
                  <a:gd name="connsiteY45" fmla="*/ 420933 h 2528511"/>
                  <a:gd name="connsiteX46" fmla="*/ 1209258 w 1256202"/>
                  <a:gd name="connsiteY46" fmla="*/ 754153 h 2528511"/>
                  <a:gd name="connsiteX47" fmla="*/ 1225070 w 1256202"/>
                  <a:gd name="connsiteY47" fmla="*/ 826384 h 2528511"/>
                  <a:gd name="connsiteX48" fmla="*/ 1182105 w 1256202"/>
                  <a:gd name="connsiteY48" fmla="*/ 874175 h 2528511"/>
                  <a:gd name="connsiteX49" fmla="*/ 1199296 w 1256202"/>
                  <a:gd name="connsiteY49" fmla="*/ 937164 h 2528511"/>
                  <a:gd name="connsiteX50" fmla="*/ 1153324 w 1256202"/>
                  <a:gd name="connsiteY50" fmla="*/ 971996 h 2528511"/>
                  <a:gd name="connsiteX51" fmla="*/ 1248122 w 1256202"/>
                  <a:gd name="connsiteY51" fmla="*/ 1005834 h 2528511"/>
                  <a:gd name="connsiteX52" fmla="*/ 1251001 w 1256202"/>
                  <a:gd name="connsiteY52" fmla="*/ 1145466 h 2528511"/>
                  <a:gd name="connsiteX53" fmla="*/ 1247795 w 1256202"/>
                  <a:gd name="connsiteY53" fmla="*/ 1290488 h 2528511"/>
                  <a:gd name="connsiteX54" fmla="*/ 1176609 w 1256202"/>
                  <a:gd name="connsiteY54" fmla="*/ 1408063 h 2528511"/>
                  <a:gd name="connsiteX55" fmla="*/ 1195604 w 1256202"/>
                  <a:gd name="connsiteY55" fmla="*/ 1480520 h 2528511"/>
                  <a:gd name="connsiteX56" fmla="*/ 1121911 w 1256202"/>
                  <a:gd name="connsiteY56" fmla="*/ 1483802 h 2528511"/>
                  <a:gd name="connsiteX57" fmla="*/ 1068390 w 1256202"/>
                  <a:gd name="connsiteY57" fmla="*/ 1467911 h 2528511"/>
                  <a:gd name="connsiteX58" fmla="*/ 1074045 w 1256202"/>
                  <a:gd name="connsiteY58" fmla="*/ 1536076 h 2528511"/>
                  <a:gd name="connsiteX59" fmla="*/ 1138579 w 1256202"/>
                  <a:gd name="connsiteY59" fmla="*/ 1560886 h 2528511"/>
                  <a:gd name="connsiteX60" fmla="*/ 1124733 w 1256202"/>
                  <a:gd name="connsiteY60" fmla="*/ 1569128 h 2528511"/>
                  <a:gd name="connsiteX61" fmla="*/ 1194826 w 1256202"/>
                  <a:gd name="connsiteY61" fmla="*/ 1625987 h 2528511"/>
                  <a:gd name="connsiteX62" fmla="*/ 1178832 w 1256202"/>
                  <a:gd name="connsiteY62" fmla="*/ 1690404 h 2528511"/>
                  <a:gd name="connsiteX63" fmla="*/ 1151634 w 1256202"/>
                  <a:gd name="connsiteY63" fmla="*/ 1821215 h 2528511"/>
                  <a:gd name="connsiteX64" fmla="*/ 1016366 w 1256202"/>
                  <a:gd name="connsiteY64" fmla="*/ 1873329 h 2528511"/>
                  <a:gd name="connsiteX65" fmla="*/ 951739 w 1256202"/>
                  <a:gd name="connsiteY65" fmla="*/ 1928128 h 2528511"/>
                  <a:gd name="connsiteX66" fmla="*/ 871279 w 1256202"/>
                  <a:gd name="connsiteY66" fmla="*/ 1972018 h 2528511"/>
                  <a:gd name="connsiteX67" fmla="*/ 846175 w 1256202"/>
                  <a:gd name="connsiteY67" fmla="*/ 2033660 h 2528511"/>
                  <a:gd name="connsiteX68" fmla="*/ 895001 w 1256202"/>
                  <a:gd name="connsiteY68" fmla="*/ 2125550 h 2528511"/>
                  <a:gd name="connsiteX69" fmla="*/ 977112 w 1256202"/>
                  <a:gd name="connsiteY69" fmla="*/ 2183688 h 2528511"/>
                  <a:gd name="connsiteX70" fmla="*/ 922625 w 1256202"/>
                  <a:gd name="connsiteY70" fmla="*/ 2234708 h 2528511"/>
                  <a:gd name="connsiteX71" fmla="*/ 870148 w 1256202"/>
                  <a:gd name="connsiteY71" fmla="*/ 2285425 h 2528511"/>
                  <a:gd name="connsiteX72" fmla="*/ 797969 w 1256202"/>
                  <a:gd name="connsiteY72" fmla="*/ 2334324 h 2528511"/>
                  <a:gd name="connsiteX73" fmla="*/ 757876 w 1256202"/>
                  <a:gd name="connsiteY73" fmla="*/ 2374153 h 2528511"/>
                  <a:gd name="connsiteX74" fmla="*/ 705287 w 1256202"/>
                  <a:gd name="connsiteY74" fmla="*/ 2420344 h 2528511"/>
                  <a:gd name="connsiteX75" fmla="*/ 667791 w 1256202"/>
                  <a:gd name="connsiteY75" fmla="*/ 2431863 h 2528511"/>
                  <a:gd name="connsiteX76" fmla="*/ 628905 w 1256202"/>
                  <a:gd name="connsiteY76" fmla="*/ 2450656 h 2528511"/>
                  <a:gd name="connsiteX77" fmla="*/ 558293 w 1256202"/>
                  <a:gd name="connsiteY77" fmla="*/ 2468846 h 2528511"/>
                  <a:gd name="connsiteX78" fmla="*/ 511812 w 1256202"/>
                  <a:gd name="connsiteY78" fmla="*/ 2499736 h 2528511"/>
                  <a:gd name="connsiteX79" fmla="*/ 461141 w 1256202"/>
                  <a:gd name="connsiteY79" fmla="*/ 2517798 h 2528511"/>
                  <a:gd name="connsiteX80" fmla="*/ 365174 w 1256202"/>
                  <a:gd name="connsiteY80" fmla="*/ 2525523 h 2528511"/>
                  <a:gd name="connsiteX81" fmla="*/ 280738 w 1256202"/>
                  <a:gd name="connsiteY81" fmla="*/ 2466720 h 2528511"/>
                  <a:gd name="connsiteX82" fmla="*/ 162660 w 1256202"/>
                  <a:gd name="connsiteY82" fmla="*/ 2456042 h 2528511"/>
                  <a:gd name="connsiteX83" fmla="*/ 69883 w 1256202"/>
                  <a:gd name="connsiteY83" fmla="*/ 2456042 h 2528511"/>
                  <a:gd name="connsiteX84" fmla="*/ 0 w 1256202"/>
                  <a:gd name="connsiteY84" fmla="*/ 2452480 h 2528511"/>
                  <a:gd name="connsiteX85" fmla="*/ 9740 w 1256202"/>
                  <a:gd name="connsiteY85" fmla="*/ 2372444 h 2528511"/>
                  <a:gd name="connsiteX86" fmla="*/ 6074 w 1256202"/>
                  <a:gd name="connsiteY86" fmla="*/ 2272181 h 2528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256202" h="2528511">
                    <a:moveTo>
                      <a:pt x="6074" y="2272181"/>
                    </a:moveTo>
                    <a:cubicBezTo>
                      <a:pt x="13089" y="2249149"/>
                      <a:pt x="26600" y="2234135"/>
                      <a:pt x="41383" y="2220031"/>
                    </a:cubicBezTo>
                    <a:cubicBezTo>
                      <a:pt x="70949" y="2191823"/>
                      <a:pt x="154701" y="2213193"/>
                      <a:pt x="187138" y="2203197"/>
                    </a:cubicBezTo>
                    <a:cubicBezTo>
                      <a:pt x="219575" y="2193202"/>
                      <a:pt x="210834" y="2186463"/>
                      <a:pt x="236005" y="2160055"/>
                    </a:cubicBezTo>
                    <a:cubicBezTo>
                      <a:pt x="252976" y="2158409"/>
                      <a:pt x="290552" y="2184919"/>
                      <a:pt x="314474" y="2182064"/>
                    </a:cubicBezTo>
                    <a:cubicBezTo>
                      <a:pt x="338396" y="2179208"/>
                      <a:pt x="353254" y="2151884"/>
                      <a:pt x="379537" y="2142922"/>
                    </a:cubicBezTo>
                    <a:cubicBezTo>
                      <a:pt x="391201" y="2138944"/>
                      <a:pt x="401566" y="2137039"/>
                      <a:pt x="410830" y="2136732"/>
                    </a:cubicBezTo>
                    <a:lnTo>
                      <a:pt x="414595" y="2137250"/>
                    </a:lnTo>
                    <a:lnTo>
                      <a:pt x="438946" y="2093958"/>
                    </a:lnTo>
                    <a:cubicBezTo>
                      <a:pt x="468030" y="2043491"/>
                      <a:pt x="489199" y="2012339"/>
                      <a:pt x="517999" y="1986645"/>
                    </a:cubicBezTo>
                    <a:cubicBezTo>
                      <a:pt x="570522" y="1939784"/>
                      <a:pt x="461383" y="1828021"/>
                      <a:pt x="582716" y="1836482"/>
                    </a:cubicBezTo>
                    <a:cubicBezTo>
                      <a:pt x="703591" y="1844911"/>
                      <a:pt x="705571" y="1782257"/>
                      <a:pt x="735833" y="1756051"/>
                    </a:cubicBezTo>
                    <a:cubicBezTo>
                      <a:pt x="766095" y="1729844"/>
                      <a:pt x="761135" y="1702793"/>
                      <a:pt x="764289" y="1679245"/>
                    </a:cubicBezTo>
                    <a:cubicBezTo>
                      <a:pt x="767443" y="1655696"/>
                      <a:pt x="763176" y="1650257"/>
                      <a:pt x="754756" y="1614760"/>
                    </a:cubicBezTo>
                    <a:cubicBezTo>
                      <a:pt x="762626" y="1599634"/>
                      <a:pt x="805334" y="1582582"/>
                      <a:pt x="815979" y="1560970"/>
                    </a:cubicBezTo>
                    <a:cubicBezTo>
                      <a:pt x="826625" y="1539357"/>
                      <a:pt x="811816" y="1512006"/>
                      <a:pt x="818629" y="1485086"/>
                    </a:cubicBezTo>
                    <a:lnTo>
                      <a:pt x="830159" y="1456318"/>
                    </a:lnTo>
                    <a:lnTo>
                      <a:pt x="827066" y="1454363"/>
                    </a:lnTo>
                    <a:cubicBezTo>
                      <a:pt x="823356" y="1441095"/>
                      <a:pt x="865613" y="1405191"/>
                      <a:pt x="871418" y="1383091"/>
                    </a:cubicBezTo>
                    <a:cubicBezTo>
                      <a:pt x="877224" y="1360991"/>
                      <a:pt x="848998" y="1342684"/>
                      <a:pt x="861898" y="1321763"/>
                    </a:cubicBezTo>
                    <a:cubicBezTo>
                      <a:pt x="870168" y="1308354"/>
                      <a:pt x="881940" y="1302680"/>
                      <a:pt x="889798" y="1284163"/>
                    </a:cubicBezTo>
                    <a:cubicBezTo>
                      <a:pt x="894585" y="1272871"/>
                      <a:pt x="895147" y="1263335"/>
                      <a:pt x="893009" y="1242757"/>
                    </a:cubicBezTo>
                    <a:cubicBezTo>
                      <a:pt x="888598" y="1200259"/>
                      <a:pt x="881916" y="1196963"/>
                      <a:pt x="880449" y="1174565"/>
                    </a:cubicBezTo>
                    <a:cubicBezTo>
                      <a:pt x="878471" y="1144289"/>
                      <a:pt x="889362" y="1145918"/>
                      <a:pt x="893454" y="1098889"/>
                    </a:cubicBezTo>
                    <a:cubicBezTo>
                      <a:pt x="895303" y="1077618"/>
                      <a:pt x="892996" y="1078244"/>
                      <a:pt x="894134" y="1044032"/>
                    </a:cubicBezTo>
                    <a:lnTo>
                      <a:pt x="899753" y="971570"/>
                    </a:lnTo>
                    <a:cubicBezTo>
                      <a:pt x="901410" y="921556"/>
                      <a:pt x="892898" y="922338"/>
                      <a:pt x="896257" y="878520"/>
                    </a:cubicBezTo>
                    <a:cubicBezTo>
                      <a:pt x="898254" y="852560"/>
                      <a:pt x="901130" y="853717"/>
                      <a:pt x="904843" y="813861"/>
                    </a:cubicBezTo>
                    <a:cubicBezTo>
                      <a:pt x="908376" y="775929"/>
                      <a:pt x="905716" y="775452"/>
                      <a:pt x="911970" y="768025"/>
                    </a:cubicBezTo>
                    <a:cubicBezTo>
                      <a:pt x="920127" y="758334"/>
                      <a:pt x="927340" y="746808"/>
                      <a:pt x="929370" y="727718"/>
                    </a:cubicBezTo>
                    <a:cubicBezTo>
                      <a:pt x="931400" y="708628"/>
                      <a:pt x="930541" y="670046"/>
                      <a:pt x="924148" y="653485"/>
                    </a:cubicBezTo>
                    <a:cubicBezTo>
                      <a:pt x="917756" y="636924"/>
                      <a:pt x="899028" y="642531"/>
                      <a:pt x="891015" y="628352"/>
                    </a:cubicBezTo>
                    <a:cubicBezTo>
                      <a:pt x="883002" y="614173"/>
                      <a:pt x="876066" y="602296"/>
                      <a:pt x="865858" y="590446"/>
                    </a:cubicBezTo>
                    <a:cubicBezTo>
                      <a:pt x="855650" y="578596"/>
                      <a:pt x="863373" y="558412"/>
                      <a:pt x="849321" y="547269"/>
                    </a:cubicBezTo>
                    <a:cubicBezTo>
                      <a:pt x="835269" y="536126"/>
                      <a:pt x="793098" y="534942"/>
                      <a:pt x="781547" y="523585"/>
                    </a:cubicBezTo>
                    <a:cubicBezTo>
                      <a:pt x="769996" y="512228"/>
                      <a:pt x="767477" y="498965"/>
                      <a:pt x="760463" y="489110"/>
                    </a:cubicBezTo>
                    <a:cubicBezTo>
                      <a:pt x="753449" y="479255"/>
                      <a:pt x="737964" y="480831"/>
                      <a:pt x="729169" y="476670"/>
                    </a:cubicBezTo>
                    <a:cubicBezTo>
                      <a:pt x="720374" y="472509"/>
                      <a:pt x="688378" y="468062"/>
                      <a:pt x="675925" y="463836"/>
                    </a:cubicBezTo>
                    <a:cubicBezTo>
                      <a:pt x="663472" y="459610"/>
                      <a:pt x="652121" y="449117"/>
                      <a:pt x="635847" y="437030"/>
                    </a:cubicBezTo>
                    <a:cubicBezTo>
                      <a:pt x="619573" y="424943"/>
                      <a:pt x="581793" y="430943"/>
                      <a:pt x="562326" y="416861"/>
                    </a:cubicBezTo>
                    <a:cubicBezTo>
                      <a:pt x="542859" y="402779"/>
                      <a:pt x="506135" y="419647"/>
                      <a:pt x="491204" y="407067"/>
                    </a:cubicBezTo>
                    <a:cubicBezTo>
                      <a:pt x="476274" y="394487"/>
                      <a:pt x="466586" y="387253"/>
                      <a:pt x="460860" y="370360"/>
                    </a:cubicBezTo>
                    <a:cubicBezTo>
                      <a:pt x="455134" y="353467"/>
                      <a:pt x="415914" y="398078"/>
                      <a:pt x="416400" y="371893"/>
                    </a:cubicBezTo>
                    <a:cubicBezTo>
                      <a:pt x="416886" y="345708"/>
                      <a:pt x="445200" y="264174"/>
                      <a:pt x="463779" y="213247"/>
                    </a:cubicBezTo>
                    <a:cubicBezTo>
                      <a:pt x="550110" y="219940"/>
                      <a:pt x="481990" y="-6548"/>
                      <a:pt x="568321" y="145"/>
                    </a:cubicBezTo>
                    <a:cubicBezTo>
                      <a:pt x="654632" y="45618"/>
                      <a:pt x="929714" y="295265"/>
                      <a:pt x="1036537" y="420933"/>
                    </a:cubicBezTo>
                    <a:cubicBezTo>
                      <a:pt x="1143360" y="546601"/>
                      <a:pt x="1177836" y="686578"/>
                      <a:pt x="1209258" y="754153"/>
                    </a:cubicBezTo>
                    <a:cubicBezTo>
                      <a:pt x="1240680" y="821728"/>
                      <a:pt x="1243757" y="791174"/>
                      <a:pt x="1225070" y="826384"/>
                    </a:cubicBezTo>
                    <a:cubicBezTo>
                      <a:pt x="1214543" y="846219"/>
                      <a:pt x="1186401" y="855712"/>
                      <a:pt x="1182105" y="874175"/>
                    </a:cubicBezTo>
                    <a:cubicBezTo>
                      <a:pt x="1177810" y="892639"/>
                      <a:pt x="1201965" y="924036"/>
                      <a:pt x="1199296" y="937164"/>
                    </a:cubicBezTo>
                    <a:cubicBezTo>
                      <a:pt x="1171443" y="954782"/>
                      <a:pt x="1145186" y="960551"/>
                      <a:pt x="1153324" y="971996"/>
                    </a:cubicBezTo>
                    <a:cubicBezTo>
                      <a:pt x="1161462" y="983441"/>
                      <a:pt x="1231843" y="976922"/>
                      <a:pt x="1248122" y="1005834"/>
                    </a:cubicBezTo>
                    <a:cubicBezTo>
                      <a:pt x="1264402" y="1034746"/>
                      <a:pt x="1251056" y="1098024"/>
                      <a:pt x="1251001" y="1145466"/>
                    </a:cubicBezTo>
                    <a:cubicBezTo>
                      <a:pt x="1250947" y="1192908"/>
                      <a:pt x="1260194" y="1246722"/>
                      <a:pt x="1247795" y="1290488"/>
                    </a:cubicBezTo>
                    <a:cubicBezTo>
                      <a:pt x="1235396" y="1334254"/>
                      <a:pt x="1189386" y="1331457"/>
                      <a:pt x="1176609" y="1408063"/>
                    </a:cubicBezTo>
                    <a:lnTo>
                      <a:pt x="1195604" y="1480520"/>
                    </a:lnTo>
                    <a:cubicBezTo>
                      <a:pt x="1179927" y="1484536"/>
                      <a:pt x="1143113" y="1485904"/>
                      <a:pt x="1121911" y="1483802"/>
                    </a:cubicBezTo>
                    <a:cubicBezTo>
                      <a:pt x="1100709" y="1481701"/>
                      <a:pt x="1086230" y="1473208"/>
                      <a:pt x="1068390" y="1467911"/>
                    </a:cubicBezTo>
                    <a:lnTo>
                      <a:pt x="1074045" y="1536076"/>
                    </a:lnTo>
                    <a:lnTo>
                      <a:pt x="1138579" y="1560886"/>
                    </a:lnTo>
                    <a:cubicBezTo>
                      <a:pt x="1134847" y="1562481"/>
                      <a:pt x="1115359" y="1558278"/>
                      <a:pt x="1124733" y="1569128"/>
                    </a:cubicBezTo>
                    <a:cubicBezTo>
                      <a:pt x="1134108" y="1579978"/>
                      <a:pt x="1185810" y="1605774"/>
                      <a:pt x="1194826" y="1625987"/>
                    </a:cubicBezTo>
                    <a:cubicBezTo>
                      <a:pt x="1203842" y="1646200"/>
                      <a:pt x="1186031" y="1657866"/>
                      <a:pt x="1178832" y="1690404"/>
                    </a:cubicBezTo>
                    <a:cubicBezTo>
                      <a:pt x="1171633" y="1722942"/>
                      <a:pt x="1178712" y="1790728"/>
                      <a:pt x="1151634" y="1821215"/>
                    </a:cubicBezTo>
                    <a:cubicBezTo>
                      <a:pt x="1124556" y="1851702"/>
                      <a:pt x="1053006" y="1821034"/>
                      <a:pt x="1016366" y="1873329"/>
                    </a:cubicBezTo>
                    <a:lnTo>
                      <a:pt x="951739" y="1928128"/>
                    </a:lnTo>
                    <a:cubicBezTo>
                      <a:pt x="926678" y="1963905"/>
                      <a:pt x="888873" y="1954429"/>
                      <a:pt x="871279" y="1972018"/>
                    </a:cubicBezTo>
                    <a:cubicBezTo>
                      <a:pt x="853685" y="1989607"/>
                      <a:pt x="842221" y="2008071"/>
                      <a:pt x="846175" y="2033660"/>
                    </a:cubicBezTo>
                    <a:cubicBezTo>
                      <a:pt x="850129" y="2059249"/>
                      <a:pt x="873178" y="2100545"/>
                      <a:pt x="895001" y="2125550"/>
                    </a:cubicBezTo>
                    <a:cubicBezTo>
                      <a:pt x="916824" y="2150555"/>
                      <a:pt x="972508" y="2165495"/>
                      <a:pt x="977112" y="2183688"/>
                    </a:cubicBezTo>
                    <a:cubicBezTo>
                      <a:pt x="981716" y="2201881"/>
                      <a:pt x="940452" y="2217752"/>
                      <a:pt x="922625" y="2234708"/>
                    </a:cubicBezTo>
                    <a:cubicBezTo>
                      <a:pt x="904798" y="2251664"/>
                      <a:pt x="890924" y="2268822"/>
                      <a:pt x="870148" y="2285425"/>
                    </a:cubicBezTo>
                    <a:cubicBezTo>
                      <a:pt x="849372" y="2302028"/>
                      <a:pt x="816681" y="2319536"/>
                      <a:pt x="797969" y="2334324"/>
                    </a:cubicBezTo>
                    <a:cubicBezTo>
                      <a:pt x="779257" y="2349112"/>
                      <a:pt x="773323" y="2359816"/>
                      <a:pt x="757876" y="2374153"/>
                    </a:cubicBezTo>
                    <a:cubicBezTo>
                      <a:pt x="742429" y="2388490"/>
                      <a:pt x="725764" y="2434950"/>
                      <a:pt x="705287" y="2420344"/>
                    </a:cubicBezTo>
                    <a:cubicBezTo>
                      <a:pt x="694296" y="2413167"/>
                      <a:pt x="683840" y="2441561"/>
                      <a:pt x="667791" y="2431863"/>
                    </a:cubicBezTo>
                    <a:lnTo>
                      <a:pt x="628905" y="2450656"/>
                    </a:lnTo>
                    <a:lnTo>
                      <a:pt x="558293" y="2468846"/>
                    </a:lnTo>
                    <a:cubicBezTo>
                      <a:pt x="554921" y="2466587"/>
                      <a:pt x="528004" y="2491577"/>
                      <a:pt x="511812" y="2499736"/>
                    </a:cubicBezTo>
                    <a:cubicBezTo>
                      <a:pt x="495620" y="2507895"/>
                      <a:pt x="485581" y="2513500"/>
                      <a:pt x="461141" y="2517798"/>
                    </a:cubicBezTo>
                    <a:cubicBezTo>
                      <a:pt x="436701" y="2522096"/>
                      <a:pt x="395241" y="2534036"/>
                      <a:pt x="365174" y="2525523"/>
                    </a:cubicBezTo>
                    <a:cubicBezTo>
                      <a:pt x="335107" y="2517010"/>
                      <a:pt x="314490" y="2478300"/>
                      <a:pt x="280738" y="2466720"/>
                    </a:cubicBezTo>
                    <a:cubicBezTo>
                      <a:pt x="246986" y="2455140"/>
                      <a:pt x="226476" y="2458256"/>
                      <a:pt x="162660" y="2456042"/>
                    </a:cubicBezTo>
                    <a:lnTo>
                      <a:pt x="69883" y="2456042"/>
                    </a:lnTo>
                    <a:cubicBezTo>
                      <a:pt x="26229" y="2454533"/>
                      <a:pt x="27254" y="2452281"/>
                      <a:pt x="0" y="2452480"/>
                    </a:cubicBezTo>
                    <a:lnTo>
                      <a:pt x="9740" y="2372444"/>
                    </a:lnTo>
                    <a:cubicBezTo>
                      <a:pt x="-1460" y="2326264"/>
                      <a:pt x="-941" y="2295213"/>
                      <a:pt x="6074" y="2272181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5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5" name="Block Arc 1774">
                <a:extLst>
                  <a:ext uri="{FF2B5EF4-FFF2-40B4-BE49-F238E27FC236}">
                    <a16:creationId xmlns:a16="http://schemas.microsoft.com/office/drawing/2014/main" id="{52DA4127-0247-4656-8B49-B3EB79AEB0DD}"/>
                  </a:ext>
                </a:extLst>
              </p:cNvPr>
              <p:cNvSpPr/>
              <p:nvPr/>
            </p:nvSpPr>
            <p:spPr>
              <a:xfrm flipV="1">
                <a:off x="4833087" y="2693443"/>
                <a:ext cx="2678625" cy="2135767"/>
              </a:xfrm>
              <a:prstGeom prst="blockArc">
                <a:avLst>
                  <a:gd name="adj1" fmla="val 11067385"/>
                  <a:gd name="adj2" fmla="val 21503871"/>
                  <a:gd name="adj3" fmla="val 0"/>
                </a:avLst>
              </a:prstGeom>
              <a:noFill/>
              <a:ln w="206375">
                <a:solidFill>
                  <a:srgbClr val="FBE0E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76" name="Group 1775">
                <a:extLst>
                  <a:ext uri="{FF2B5EF4-FFF2-40B4-BE49-F238E27FC236}">
                    <a16:creationId xmlns:a16="http://schemas.microsoft.com/office/drawing/2014/main" id="{7AF4116B-ED94-20EE-0A29-B7B51458737F}"/>
                  </a:ext>
                </a:extLst>
              </p:cNvPr>
              <p:cNvGrpSpPr/>
              <p:nvPr/>
            </p:nvGrpSpPr>
            <p:grpSpPr>
              <a:xfrm>
                <a:off x="7354813" y="4063572"/>
                <a:ext cx="319197" cy="699194"/>
                <a:chOff x="7306485" y="3773906"/>
                <a:chExt cx="319197" cy="699194"/>
              </a:xfrm>
            </p:grpSpPr>
            <p:pic>
              <p:nvPicPr>
                <p:cNvPr id="2929" name="Graphic 2928">
                  <a:extLst>
                    <a:ext uri="{FF2B5EF4-FFF2-40B4-BE49-F238E27FC236}">
                      <a16:creationId xmlns:a16="http://schemas.microsoft.com/office/drawing/2014/main" id="{2DCDD9A8-C2A8-D0F0-C455-AE2E3466E5C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 rot="1500564">
                  <a:off x="7306485" y="3773906"/>
                  <a:ext cx="319197" cy="699194"/>
                </a:xfrm>
                <a:prstGeom prst="rect">
                  <a:avLst/>
                </a:prstGeom>
              </p:spPr>
            </p:pic>
            <p:grpSp>
              <p:nvGrpSpPr>
                <p:cNvPr id="2930" name="Group 2929">
                  <a:extLst>
                    <a:ext uri="{FF2B5EF4-FFF2-40B4-BE49-F238E27FC236}">
                      <a16:creationId xmlns:a16="http://schemas.microsoft.com/office/drawing/2014/main" id="{84673ACE-57C4-0CA7-E0A8-0A6C7C0BC118}"/>
                    </a:ext>
                  </a:extLst>
                </p:cNvPr>
                <p:cNvGrpSpPr/>
                <p:nvPr/>
              </p:nvGrpSpPr>
              <p:grpSpPr>
                <a:xfrm>
                  <a:off x="7345957" y="3933826"/>
                  <a:ext cx="265639" cy="424016"/>
                  <a:chOff x="7302829" y="3895557"/>
                  <a:chExt cx="332684" cy="531039"/>
                </a:xfrm>
              </p:grpSpPr>
              <p:grpSp>
                <p:nvGrpSpPr>
                  <p:cNvPr id="2931" name="Group 2930">
                    <a:extLst>
                      <a:ext uri="{FF2B5EF4-FFF2-40B4-BE49-F238E27FC236}">
                        <a16:creationId xmlns:a16="http://schemas.microsoft.com/office/drawing/2014/main" id="{E79958D7-5EAB-545B-D8E4-D081C054ABE7}"/>
                      </a:ext>
                    </a:extLst>
                  </p:cNvPr>
                  <p:cNvGrpSpPr/>
                  <p:nvPr/>
                </p:nvGrpSpPr>
                <p:grpSpPr>
                  <a:xfrm>
                    <a:off x="7302829" y="4040066"/>
                    <a:ext cx="147746" cy="386530"/>
                    <a:chOff x="7343543" y="3881990"/>
                    <a:chExt cx="235970" cy="617335"/>
                  </a:xfrm>
                </p:grpSpPr>
                <p:sp>
                  <p:nvSpPr>
                    <p:cNvPr id="2937" name="Oval 42">
                      <a:extLst>
                        <a:ext uri="{FF2B5EF4-FFF2-40B4-BE49-F238E27FC236}">
                          <a16:creationId xmlns:a16="http://schemas.microsoft.com/office/drawing/2014/main" id="{52BE657D-9CD5-0BF2-131F-F8C6091D27AC}"/>
                        </a:ext>
                      </a:extLst>
                    </p:cNvPr>
                    <p:cNvSpPr/>
                    <p:nvPr/>
                  </p:nvSpPr>
                  <p:spPr>
                    <a:xfrm rot="6984378">
                      <a:off x="7234566" y="4288870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8" name="Oval 2937">
                      <a:extLst>
                        <a:ext uri="{FF2B5EF4-FFF2-40B4-BE49-F238E27FC236}">
                          <a16:creationId xmlns:a16="http://schemas.microsoft.com/office/drawing/2014/main" id="{5DDDAF2A-92B2-07C1-7521-2C60BBB469C4}"/>
                        </a:ext>
                      </a:extLst>
                    </p:cNvPr>
                    <p:cNvSpPr/>
                    <p:nvPr/>
                  </p:nvSpPr>
                  <p:spPr>
                    <a:xfrm rot="7147568">
                      <a:off x="7367191" y="4317940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9" name="Oval 42">
                      <a:extLst>
                        <a:ext uri="{FF2B5EF4-FFF2-40B4-BE49-F238E27FC236}">
                          <a16:creationId xmlns:a16="http://schemas.microsoft.com/office/drawing/2014/main" id="{CADD7F78-DFC2-454A-AA93-9A6C1F8246A0}"/>
                        </a:ext>
                      </a:extLst>
                    </p:cNvPr>
                    <p:cNvSpPr/>
                    <p:nvPr/>
                  </p:nvSpPr>
                  <p:spPr>
                    <a:xfrm rot="7848587">
                      <a:off x="7369059" y="3990967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40" name="Oval 2939">
                      <a:extLst>
                        <a:ext uri="{FF2B5EF4-FFF2-40B4-BE49-F238E27FC236}">
                          <a16:creationId xmlns:a16="http://schemas.microsoft.com/office/drawing/2014/main" id="{231541B3-5359-61F5-F4E4-E2EC2C2CE80F}"/>
                        </a:ext>
                      </a:extLst>
                    </p:cNvPr>
                    <p:cNvSpPr/>
                    <p:nvPr/>
                  </p:nvSpPr>
                  <p:spPr>
                    <a:xfrm rot="8011777">
                      <a:off x="7501685" y="4020037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932" name="Group 2931">
                    <a:extLst>
                      <a:ext uri="{FF2B5EF4-FFF2-40B4-BE49-F238E27FC236}">
                        <a16:creationId xmlns:a16="http://schemas.microsoft.com/office/drawing/2014/main" id="{D71B38B5-7FA7-58F0-C8B5-B32B2B718500}"/>
                      </a:ext>
                    </a:extLst>
                  </p:cNvPr>
                  <p:cNvGrpSpPr/>
                  <p:nvPr/>
                </p:nvGrpSpPr>
                <p:grpSpPr>
                  <a:xfrm rot="20874360">
                    <a:off x="7439321" y="3895557"/>
                    <a:ext cx="196192" cy="418824"/>
                    <a:chOff x="7266171" y="3881990"/>
                    <a:chExt cx="313342" cy="668912"/>
                  </a:xfrm>
                </p:grpSpPr>
                <p:sp>
                  <p:nvSpPr>
                    <p:cNvPr id="2933" name="Oval 42">
                      <a:extLst>
                        <a:ext uri="{FF2B5EF4-FFF2-40B4-BE49-F238E27FC236}">
                          <a16:creationId xmlns:a16="http://schemas.microsoft.com/office/drawing/2014/main" id="{A1EB6E12-CDD1-9787-3FFF-1BA4920BC4E3}"/>
                        </a:ext>
                      </a:extLst>
                    </p:cNvPr>
                    <p:cNvSpPr/>
                    <p:nvPr/>
                  </p:nvSpPr>
                  <p:spPr>
                    <a:xfrm rot="6984378">
                      <a:off x="7157193" y="4340448"/>
                      <a:ext cx="319432" cy="101476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4" name="Oval 2933">
                      <a:extLst>
                        <a:ext uri="{FF2B5EF4-FFF2-40B4-BE49-F238E27FC236}">
                          <a16:creationId xmlns:a16="http://schemas.microsoft.com/office/drawing/2014/main" id="{876A1578-7901-7E6D-9786-C12BB983FFD3}"/>
                        </a:ext>
                      </a:extLst>
                    </p:cNvPr>
                    <p:cNvSpPr/>
                    <p:nvPr/>
                  </p:nvSpPr>
                  <p:spPr>
                    <a:xfrm rot="7147568">
                      <a:off x="7289804" y="4369516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5" name="Oval 42">
                      <a:extLst>
                        <a:ext uri="{FF2B5EF4-FFF2-40B4-BE49-F238E27FC236}">
                          <a16:creationId xmlns:a16="http://schemas.microsoft.com/office/drawing/2014/main" id="{5C7BBED1-04B3-EBAE-D839-9DC4A2487C68}"/>
                        </a:ext>
                      </a:extLst>
                    </p:cNvPr>
                    <p:cNvSpPr/>
                    <p:nvPr/>
                  </p:nvSpPr>
                  <p:spPr>
                    <a:xfrm rot="7848587">
                      <a:off x="7369059" y="3990967"/>
                      <a:ext cx="319432" cy="101477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18134" h="203349">
                          <a:moveTo>
                            <a:pt x="13390" y="105293"/>
                          </a:moveTo>
                          <a:cubicBezTo>
                            <a:pt x="-8518" y="95450"/>
                            <a:pt x="-956" y="88061"/>
                            <a:pt x="17511" y="83091"/>
                          </a:cubicBezTo>
                          <a:cubicBezTo>
                            <a:pt x="35978" y="78121"/>
                            <a:pt x="76684" y="89229"/>
                            <a:pt x="124191" y="75470"/>
                          </a:cubicBezTo>
                          <a:cubicBezTo>
                            <a:pt x="171698" y="61711"/>
                            <a:pt x="248563" y="5575"/>
                            <a:pt x="302552" y="538"/>
                          </a:cubicBezTo>
                          <a:cubicBezTo>
                            <a:pt x="356541" y="-4499"/>
                            <a:pt x="397471" y="27002"/>
                            <a:pt x="448123" y="45249"/>
                          </a:cubicBezTo>
                          <a:cubicBezTo>
                            <a:pt x="506124" y="57669"/>
                            <a:pt x="644907" y="95093"/>
                            <a:pt x="613592" y="120533"/>
                          </a:cubicBezTo>
                          <a:cubicBezTo>
                            <a:pt x="623434" y="137361"/>
                            <a:pt x="542506" y="126439"/>
                            <a:pt x="491854" y="140241"/>
                          </a:cubicBezTo>
                          <a:cubicBezTo>
                            <a:pt x="441202" y="154043"/>
                            <a:pt x="366831" y="203031"/>
                            <a:pt x="309681" y="203348"/>
                          </a:cubicBezTo>
                          <a:cubicBezTo>
                            <a:pt x="252531" y="203665"/>
                            <a:pt x="198338" y="158488"/>
                            <a:pt x="148956" y="142146"/>
                          </a:cubicBezTo>
                          <a:cubicBezTo>
                            <a:pt x="99574" y="125804"/>
                            <a:pt x="35298" y="115136"/>
                            <a:pt x="13390" y="105293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960000"/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AF3732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936" name="Oval 2935">
                      <a:extLst>
                        <a:ext uri="{FF2B5EF4-FFF2-40B4-BE49-F238E27FC236}">
                          <a16:creationId xmlns:a16="http://schemas.microsoft.com/office/drawing/2014/main" id="{A302D21D-94E5-7488-7B8F-5B04B139D3F7}"/>
                        </a:ext>
                      </a:extLst>
                    </p:cNvPr>
                    <p:cNvSpPr/>
                    <p:nvPr/>
                  </p:nvSpPr>
                  <p:spPr>
                    <a:xfrm rot="8011777">
                      <a:off x="7501685" y="4020037"/>
                      <a:ext cx="47899" cy="45896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FBDBD"/>
                        </a:gs>
                        <a:gs pos="55000">
                          <a:srgbClr val="8E0000"/>
                        </a:gs>
                        <a:gs pos="100000">
                          <a:srgbClr val="760000"/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sp>
            <p:nvSpPr>
              <p:cNvPr id="1777" name="Block Arc 1153">
                <a:extLst>
                  <a:ext uri="{FF2B5EF4-FFF2-40B4-BE49-F238E27FC236}">
                    <a16:creationId xmlns:a16="http://schemas.microsoft.com/office/drawing/2014/main" id="{78524445-73D9-40B1-4CEE-A5355F6F91B8}"/>
                  </a:ext>
                </a:extLst>
              </p:cNvPr>
              <p:cNvSpPr/>
              <p:nvPr/>
            </p:nvSpPr>
            <p:spPr>
              <a:xfrm>
                <a:off x="4799612" y="2135290"/>
                <a:ext cx="2674086" cy="1340755"/>
              </a:xfrm>
              <a:custGeom>
                <a:avLst/>
                <a:gdLst>
                  <a:gd name="connsiteX0" fmla="*/ 0 w 2678625"/>
                  <a:gd name="connsiteY0" fmla="*/ 1339313 h 2678625"/>
                  <a:gd name="connsiteX1" fmla="*/ 1284172 w 2678625"/>
                  <a:gd name="connsiteY1" fmla="*/ 1136 h 2678625"/>
                  <a:gd name="connsiteX2" fmla="*/ 2674086 w 2678625"/>
                  <a:gd name="connsiteY2" fmla="*/ 1229125 h 2678625"/>
                  <a:gd name="connsiteX3" fmla="*/ 2666183 w 2678625"/>
                  <a:gd name="connsiteY3" fmla="*/ 1229776 h 2678625"/>
                  <a:gd name="connsiteX4" fmla="*/ 1284498 w 2678625"/>
                  <a:gd name="connsiteY4" fmla="*/ 9058 h 2678625"/>
                  <a:gd name="connsiteX5" fmla="*/ 7929 w 2678625"/>
                  <a:gd name="connsiteY5" fmla="*/ 1339314 h 2678625"/>
                  <a:gd name="connsiteX6" fmla="*/ 0 w 2678625"/>
                  <a:gd name="connsiteY6" fmla="*/ 1339313 h 2678625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462983 w 2674086"/>
                  <a:gd name="connsiteY3" fmla="*/ 1274244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39183 w 2674086"/>
                  <a:gd name="connsiteY3" fmla="*/ 1232969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1284498 w 2674086"/>
                  <a:gd name="connsiteY4" fmla="*/ 9076 h 1339332"/>
                  <a:gd name="connsiteX5" fmla="*/ 7929 w 2674086"/>
                  <a:gd name="connsiteY5" fmla="*/ 1339332 h 1339332"/>
                  <a:gd name="connsiteX6" fmla="*/ 0 w 2674086"/>
                  <a:gd name="connsiteY6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264763 w 2674086"/>
                  <a:gd name="connsiteY4" fmla="*/ 84861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296513 w 2674086"/>
                  <a:gd name="connsiteY4" fmla="*/ 81686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331 h 1339332"/>
                  <a:gd name="connsiteX1" fmla="*/ 1284172 w 2674086"/>
                  <a:gd name="connsiteY1" fmla="*/ 1154 h 1339332"/>
                  <a:gd name="connsiteX2" fmla="*/ 2674086 w 2674086"/>
                  <a:gd name="connsiteY2" fmla="*/ 1229143 h 1339332"/>
                  <a:gd name="connsiteX3" fmla="*/ 2574108 w 2674086"/>
                  <a:gd name="connsiteY3" fmla="*/ 1248844 h 1339332"/>
                  <a:gd name="connsiteX4" fmla="*/ 2337788 w 2674086"/>
                  <a:gd name="connsiteY4" fmla="*/ 778761 h 1339332"/>
                  <a:gd name="connsiteX5" fmla="*/ 1284498 w 2674086"/>
                  <a:gd name="connsiteY5" fmla="*/ 9076 h 1339332"/>
                  <a:gd name="connsiteX6" fmla="*/ 7929 w 2674086"/>
                  <a:gd name="connsiteY6" fmla="*/ 1339332 h 1339332"/>
                  <a:gd name="connsiteX7" fmla="*/ 0 w 2674086"/>
                  <a:gd name="connsiteY7" fmla="*/ 1339331 h 1339332"/>
                  <a:gd name="connsiteX0" fmla="*/ 0 w 2674086"/>
                  <a:gd name="connsiteY0" fmla="*/ 1339407 h 1339408"/>
                  <a:gd name="connsiteX1" fmla="*/ 1284172 w 2674086"/>
                  <a:gd name="connsiteY1" fmla="*/ 1230 h 1339408"/>
                  <a:gd name="connsiteX2" fmla="*/ 2674086 w 2674086"/>
                  <a:gd name="connsiteY2" fmla="*/ 1229219 h 1339408"/>
                  <a:gd name="connsiteX3" fmla="*/ 2574108 w 2674086"/>
                  <a:gd name="connsiteY3" fmla="*/ 1248920 h 1339408"/>
                  <a:gd name="connsiteX4" fmla="*/ 2334613 w 2674086"/>
                  <a:gd name="connsiteY4" fmla="*/ 762962 h 1339408"/>
                  <a:gd name="connsiteX5" fmla="*/ 1284498 w 2674086"/>
                  <a:gd name="connsiteY5" fmla="*/ 9152 h 1339408"/>
                  <a:gd name="connsiteX6" fmla="*/ 7929 w 2674086"/>
                  <a:gd name="connsiteY6" fmla="*/ 1339408 h 1339408"/>
                  <a:gd name="connsiteX7" fmla="*/ 0 w 2674086"/>
                  <a:gd name="connsiteY7" fmla="*/ 1339407 h 1339408"/>
                  <a:gd name="connsiteX0" fmla="*/ 0 w 2674086"/>
                  <a:gd name="connsiteY0" fmla="*/ 1339448 h 1339449"/>
                  <a:gd name="connsiteX1" fmla="*/ 1284172 w 2674086"/>
                  <a:gd name="connsiteY1" fmla="*/ 1271 h 1339449"/>
                  <a:gd name="connsiteX2" fmla="*/ 2674086 w 2674086"/>
                  <a:gd name="connsiteY2" fmla="*/ 1229260 h 1339449"/>
                  <a:gd name="connsiteX3" fmla="*/ 2574108 w 2674086"/>
                  <a:gd name="connsiteY3" fmla="*/ 1248961 h 1339449"/>
                  <a:gd name="connsiteX4" fmla="*/ 2344138 w 2674086"/>
                  <a:gd name="connsiteY4" fmla="*/ 759828 h 1339449"/>
                  <a:gd name="connsiteX5" fmla="*/ 1284498 w 2674086"/>
                  <a:gd name="connsiteY5" fmla="*/ 9193 h 1339449"/>
                  <a:gd name="connsiteX6" fmla="*/ 7929 w 2674086"/>
                  <a:gd name="connsiteY6" fmla="*/ 1339449 h 1339449"/>
                  <a:gd name="connsiteX7" fmla="*/ 0 w 2674086"/>
                  <a:gd name="connsiteY7" fmla="*/ 1339448 h 1339449"/>
                  <a:gd name="connsiteX0" fmla="*/ 0 w 2674086"/>
                  <a:gd name="connsiteY0" fmla="*/ 1339332 h 1339333"/>
                  <a:gd name="connsiteX1" fmla="*/ 1284172 w 2674086"/>
                  <a:gd name="connsiteY1" fmla="*/ 1155 h 1339333"/>
                  <a:gd name="connsiteX2" fmla="*/ 2674086 w 2674086"/>
                  <a:gd name="connsiteY2" fmla="*/ 1229144 h 1339333"/>
                  <a:gd name="connsiteX3" fmla="*/ 2574108 w 2674086"/>
                  <a:gd name="connsiteY3" fmla="*/ 1248845 h 1339333"/>
                  <a:gd name="connsiteX4" fmla="*/ 2290163 w 2674086"/>
                  <a:gd name="connsiteY4" fmla="*/ 794637 h 1339333"/>
                  <a:gd name="connsiteX5" fmla="*/ 1284498 w 2674086"/>
                  <a:gd name="connsiteY5" fmla="*/ 9077 h 1339333"/>
                  <a:gd name="connsiteX6" fmla="*/ 7929 w 2674086"/>
                  <a:gd name="connsiteY6" fmla="*/ 1339333 h 1339333"/>
                  <a:gd name="connsiteX7" fmla="*/ 0 w 2674086"/>
                  <a:gd name="connsiteY7" fmla="*/ 1339332 h 1339333"/>
                  <a:gd name="connsiteX0" fmla="*/ 0 w 2674086"/>
                  <a:gd name="connsiteY0" fmla="*/ 1339133 h 1339134"/>
                  <a:gd name="connsiteX1" fmla="*/ 1284172 w 2674086"/>
                  <a:gd name="connsiteY1" fmla="*/ 956 h 1339134"/>
                  <a:gd name="connsiteX2" fmla="*/ 2674086 w 2674086"/>
                  <a:gd name="connsiteY2" fmla="*/ 1228945 h 1339134"/>
                  <a:gd name="connsiteX3" fmla="*/ 2574108 w 2674086"/>
                  <a:gd name="connsiteY3" fmla="*/ 1248646 h 1339134"/>
                  <a:gd name="connsiteX4" fmla="*/ 2290163 w 2674086"/>
                  <a:gd name="connsiteY4" fmla="*/ 794438 h 1339134"/>
                  <a:gd name="connsiteX5" fmla="*/ 1284498 w 2674086"/>
                  <a:gd name="connsiteY5" fmla="*/ 8878 h 1339134"/>
                  <a:gd name="connsiteX6" fmla="*/ 7929 w 2674086"/>
                  <a:gd name="connsiteY6" fmla="*/ 1339134 h 1339134"/>
                  <a:gd name="connsiteX7" fmla="*/ 0 w 2674086"/>
                  <a:gd name="connsiteY7" fmla="*/ 1339133 h 1339134"/>
                  <a:gd name="connsiteX0" fmla="*/ 0 w 2674086"/>
                  <a:gd name="connsiteY0" fmla="*/ 1339141 h 1339142"/>
                  <a:gd name="connsiteX1" fmla="*/ 1284172 w 2674086"/>
                  <a:gd name="connsiteY1" fmla="*/ 964 h 1339142"/>
                  <a:gd name="connsiteX2" fmla="*/ 2674086 w 2674086"/>
                  <a:gd name="connsiteY2" fmla="*/ 1228953 h 1339142"/>
                  <a:gd name="connsiteX3" fmla="*/ 2574108 w 2674086"/>
                  <a:gd name="connsiteY3" fmla="*/ 1248654 h 1339142"/>
                  <a:gd name="connsiteX4" fmla="*/ 2290163 w 2674086"/>
                  <a:gd name="connsiteY4" fmla="*/ 794446 h 1339142"/>
                  <a:gd name="connsiteX5" fmla="*/ 1284498 w 2674086"/>
                  <a:gd name="connsiteY5" fmla="*/ 8886 h 1339142"/>
                  <a:gd name="connsiteX6" fmla="*/ 7929 w 2674086"/>
                  <a:gd name="connsiteY6" fmla="*/ 1339142 h 1339142"/>
                  <a:gd name="connsiteX7" fmla="*/ 0 w 2674086"/>
                  <a:gd name="connsiteY7" fmla="*/ 1339141 h 1339142"/>
                  <a:gd name="connsiteX0" fmla="*/ 0 w 2674086"/>
                  <a:gd name="connsiteY0" fmla="*/ 1339049 h 1339050"/>
                  <a:gd name="connsiteX1" fmla="*/ 1284172 w 2674086"/>
                  <a:gd name="connsiteY1" fmla="*/ 872 h 1339050"/>
                  <a:gd name="connsiteX2" fmla="*/ 2674086 w 2674086"/>
                  <a:gd name="connsiteY2" fmla="*/ 1228861 h 1339050"/>
                  <a:gd name="connsiteX3" fmla="*/ 2574108 w 2674086"/>
                  <a:gd name="connsiteY3" fmla="*/ 1248562 h 1339050"/>
                  <a:gd name="connsiteX4" fmla="*/ 2290163 w 2674086"/>
                  <a:gd name="connsiteY4" fmla="*/ 794354 h 1339050"/>
                  <a:gd name="connsiteX5" fmla="*/ 1284498 w 2674086"/>
                  <a:gd name="connsiteY5" fmla="*/ 8794 h 1339050"/>
                  <a:gd name="connsiteX6" fmla="*/ 7929 w 2674086"/>
                  <a:gd name="connsiteY6" fmla="*/ 1339050 h 1339050"/>
                  <a:gd name="connsiteX7" fmla="*/ 0 w 2674086"/>
                  <a:gd name="connsiteY7" fmla="*/ 1339049 h 1339050"/>
                  <a:gd name="connsiteX0" fmla="*/ 0 w 2674086"/>
                  <a:gd name="connsiteY0" fmla="*/ 1339090 h 1339091"/>
                  <a:gd name="connsiteX1" fmla="*/ 1284172 w 2674086"/>
                  <a:gd name="connsiteY1" fmla="*/ 913 h 1339091"/>
                  <a:gd name="connsiteX2" fmla="*/ 2674086 w 2674086"/>
                  <a:gd name="connsiteY2" fmla="*/ 1228902 h 1339091"/>
                  <a:gd name="connsiteX3" fmla="*/ 2574108 w 2674086"/>
                  <a:gd name="connsiteY3" fmla="*/ 1248603 h 1339091"/>
                  <a:gd name="connsiteX4" fmla="*/ 2290163 w 2674086"/>
                  <a:gd name="connsiteY4" fmla="*/ 794395 h 1339091"/>
                  <a:gd name="connsiteX5" fmla="*/ 1284498 w 2674086"/>
                  <a:gd name="connsiteY5" fmla="*/ 8835 h 1339091"/>
                  <a:gd name="connsiteX6" fmla="*/ 7929 w 2674086"/>
                  <a:gd name="connsiteY6" fmla="*/ 1339091 h 1339091"/>
                  <a:gd name="connsiteX7" fmla="*/ 0 w 2674086"/>
                  <a:gd name="connsiteY7" fmla="*/ 1339090 h 1339091"/>
                  <a:gd name="connsiteX0" fmla="*/ 0 w 2674086"/>
                  <a:gd name="connsiteY0" fmla="*/ 1339182 h 1339183"/>
                  <a:gd name="connsiteX1" fmla="*/ 1284172 w 2674086"/>
                  <a:gd name="connsiteY1" fmla="*/ 1005 h 1339183"/>
                  <a:gd name="connsiteX2" fmla="*/ 2674086 w 2674086"/>
                  <a:gd name="connsiteY2" fmla="*/ 1228994 h 1339183"/>
                  <a:gd name="connsiteX3" fmla="*/ 2574108 w 2674086"/>
                  <a:gd name="connsiteY3" fmla="*/ 1248695 h 1339183"/>
                  <a:gd name="connsiteX4" fmla="*/ 2290163 w 2674086"/>
                  <a:gd name="connsiteY4" fmla="*/ 794487 h 1339183"/>
                  <a:gd name="connsiteX5" fmla="*/ 1284498 w 2674086"/>
                  <a:gd name="connsiteY5" fmla="*/ 8927 h 1339183"/>
                  <a:gd name="connsiteX6" fmla="*/ 7929 w 2674086"/>
                  <a:gd name="connsiteY6" fmla="*/ 1339183 h 1339183"/>
                  <a:gd name="connsiteX7" fmla="*/ 0 w 2674086"/>
                  <a:gd name="connsiteY7" fmla="*/ 1339182 h 1339183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290163 w 2674086"/>
                  <a:gd name="connsiteY5" fmla="*/ 796058 h 1340754"/>
                  <a:gd name="connsiteX6" fmla="*/ 1284498 w 2674086"/>
                  <a:gd name="connsiteY6" fmla="*/ 10498 h 1340754"/>
                  <a:gd name="connsiteX7" fmla="*/ 7929 w 2674086"/>
                  <a:gd name="connsiteY7" fmla="*/ 1340754 h 1340754"/>
                  <a:gd name="connsiteX8" fmla="*/ 0 w 2674086"/>
                  <a:gd name="connsiteY8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22719 w 2674086"/>
                  <a:gd name="connsiteY5" fmla="*/ 941283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39388 w 2674086"/>
                  <a:gd name="connsiteY5" fmla="*/ 960333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477488 w 2674086"/>
                  <a:gd name="connsiteY5" fmla="*/ 991289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44163 w 2674086"/>
                  <a:gd name="connsiteY5" fmla="*/ 1019864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75119 w 2674086"/>
                  <a:gd name="connsiteY5" fmla="*/ 105320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96551 w 2674086"/>
                  <a:gd name="connsiteY5" fmla="*/ 107225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603694 w 2674086"/>
                  <a:gd name="connsiteY5" fmla="*/ 1091301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40753 h 1340754"/>
                  <a:gd name="connsiteX1" fmla="*/ 1284172 w 2674086"/>
                  <a:gd name="connsiteY1" fmla="*/ 2576 h 1340754"/>
                  <a:gd name="connsiteX2" fmla="*/ 2475107 w 2674086"/>
                  <a:gd name="connsiteY2" fmla="*/ 1007958 h 1340754"/>
                  <a:gd name="connsiteX3" fmla="*/ 2674086 w 2674086"/>
                  <a:gd name="connsiteY3" fmla="*/ 1230565 h 1340754"/>
                  <a:gd name="connsiteX4" fmla="*/ 2574108 w 2674086"/>
                  <a:gd name="connsiteY4" fmla="*/ 1250266 h 1340754"/>
                  <a:gd name="connsiteX5" fmla="*/ 2598931 w 2674086"/>
                  <a:gd name="connsiteY5" fmla="*/ 1098444 h 1340754"/>
                  <a:gd name="connsiteX6" fmla="*/ 2290163 w 2674086"/>
                  <a:gd name="connsiteY6" fmla="*/ 796058 h 1340754"/>
                  <a:gd name="connsiteX7" fmla="*/ 1284498 w 2674086"/>
                  <a:gd name="connsiteY7" fmla="*/ 10498 h 1340754"/>
                  <a:gd name="connsiteX8" fmla="*/ 7929 w 2674086"/>
                  <a:gd name="connsiteY8" fmla="*/ 1340754 h 1340754"/>
                  <a:gd name="connsiteX9" fmla="*/ 0 w 2674086"/>
                  <a:gd name="connsiteY9" fmla="*/ 1340753 h 1340754"/>
                  <a:gd name="connsiteX0" fmla="*/ 0 w 2674086"/>
                  <a:gd name="connsiteY0" fmla="*/ 1367682 h 1367683"/>
                  <a:gd name="connsiteX1" fmla="*/ 1284172 w 2674086"/>
                  <a:gd name="connsiteY1" fmla="*/ 29505 h 1367683"/>
                  <a:gd name="connsiteX2" fmla="*/ 2475107 w 2674086"/>
                  <a:gd name="connsiteY2" fmla="*/ 1034887 h 1367683"/>
                  <a:gd name="connsiteX3" fmla="*/ 2674086 w 2674086"/>
                  <a:gd name="connsiteY3" fmla="*/ 1257494 h 1367683"/>
                  <a:gd name="connsiteX4" fmla="*/ 2574108 w 2674086"/>
                  <a:gd name="connsiteY4" fmla="*/ 1277195 h 1367683"/>
                  <a:gd name="connsiteX5" fmla="*/ 2598931 w 2674086"/>
                  <a:gd name="connsiteY5" fmla="*/ 1125373 h 1367683"/>
                  <a:gd name="connsiteX6" fmla="*/ 2290163 w 2674086"/>
                  <a:gd name="connsiteY6" fmla="*/ 822987 h 1367683"/>
                  <a:gd name="connsiteX7" fmla="*/ 1922657 w 2674086"/>
                  <a:gd name="connsiteY7" fmla="*/ 406237 h 1367683"/>
                  <a:gd name="connsiteX8" fmla="*/ 1284498 w 2674086"/>
                  <a:gd name="connsiteY8" fmla="*/ 37427 h 1367683"/>
                  <a:gd name="connsiteX9" fmla="*/ 7929 w 2674086"/>
                  <a:gd name="connsiteY9" fmla="*/ 1367683 h 1367683"/>
                  <a:gd name="connsiteX10" fmla="*/ 0 w 2674086"/>
                  <a:gd name="connsiteY10" fmla="*/ 1367682 h 1367683"/>
                  <a:gd name="connsiteX0" fmla="*/ 0 w 2674086"/>
                  <a:gd name="connsiteY0" fmla="*/ 1367682 h 1367683"/>
                  <a:gd name="connsiteX1" fmla="*/ 1284172 w 2674086"/>
                  <a:gd name="connsiteY1" fmla="*/ 29505 h 1367683"/>
                  <a:gd name="connsiteX2" fmla="*/ 2475107 w 2674086"/>
                  <a:gd name="connsiteY2" fmla="*/ 1034887 h 1367683"/>
                  <a:gd name="connsiteX3" fmla="*/ 2674086 w 2674086"/>
                  <a:gd name="connsiteY3" fmla="*/ 1257494 h 1367683"/>
                  <a:gd name="connsiteX4" fmla="*/ 2574108 w 2674086"/>
                  <a:gd name="connsiteY4" fmla="*/ 1277195 h 1367683"/>
                  <a:gd name="connsiteX5" fmla="*/ 2598931 w 2674086"/>
                  <a:gd name="connsiteY5" fmla="*/ 1125373 h 1367683"/>
                  <a:gd name="connsiteX6" fmla="*/ 2290163 w 2674086"/>
                  <a:gd name="connsiteY6" fmla="*/ 822987 h 1367683"/>
                  <a:gd name="connsiteX7" fmla="*/ 1922657 w 2674086"/>
                  <a:gd name="connsiteY7" fmla="*/ 406237 h 1367683"/>
                  <a:gd name="connsiteX8" fmla="*/ 1284498 w 2674086"/>
                  <a:gd name="connsiteY8" fmla="*/ 37427 h 1367683"/>
                  <a:gd name="connsiteX9" fmla="*/ 7929 w 2674086"/>
                  <a:gd name="connsiteY9" fmla="*/ 1367683 h 1367683"/>
                  <a:gd name="connsiteX10" fmla="*/ 0 w 2674086"/>
                  <a:gd name="connsiteY10" fmla="*/ 1367682 h 1367683"/>
                  <a:gd name="connsiteX0" fmla="*/ 0 w 2674086"/>
                  <a:gd name="connsiteY0" fmla="*/ 1341256 h 1341257"/>
                  <a:gd name="connsiteX1" fmla="*/ 1284172 w 2674086"/>
                  <a:gd name="connsiteY1" fmla="*/ 3079 h 1341257"/>
                  <a:gd name="connsiteX2" fmla="*/ 2475107 w 2674086"/>
                  <a:gd name="connsiteY2" fmla="*/ 1008461 h 1341257"/>
                  <a:gd name="connsiteX3" fmla="*/ 2674086 w 2674086"/>
                  <a:gd name="connsiteY3" fmla="*/ 1231068 h 1341257"/>
                  <a:gd name="connsiteX4" fmla="*/ 2574108 w 2674086"/>
                  <a:gd name="connsiteY4" fmla="*/ 1250769 h 1341257"/>
                  <a:gd name="connsiteX5" fmla="*/ 2598931 w 2674086"/>
                  <a:gd name="connsiteY5" fmla="*/ 1098947 h 1341257"/>
                  <a:gd name="connsiteX6" fmla="*/ 2290163 w 2674086"/>
                  <a:gd name="connsiteY6" fmla="*/ 796561 h 1341257"/>
                  <a:gd name="connsiteX7" fmla="*/ 1922657 w 2674086"/>
                  <a:gd name="connsiteY7" fmla="*/ 379811 h 1341257"/>
                  <a:gd name="connsiteX8" fmla="*/ 1196392 w 2674086"/>
                  <a:gd name="connsiteY8" fmla="*/ 39576 h 1341257"/>
                  <a:gd name="connsiteX9" fmla="*/ 7929 w 2674086"/>
                  <a:gd name="connsiteY9" fmla="*/ 1341257 h 1341257"/>
                  <a:gd name="connsiteX10" fmla="*/ 0 w 2674086"/>
                  <a:gd name="connsiteY10" fmla="*/ 1341256 h 1341257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196392 w 2674086"/>
                  <a:gd name="connsiteY8" fmla="*/ 39074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51618 h 1351619"/>
                  <a:gd name="connsiteX1" fmla="*/ 1284172 w 2674086"/>
                  <a:gd name="connsiteY1" fmla="*/ 13441 h 1351619"/>
                  <a:gd name="connsiteX2" fmla="*/ 2475107 w 2674086"/>
                  <a:gd name="connsiteY2" fmla="*/ 1018823 h 1351619"/>
                  <a:gd name="connsiteX3" fmla="*/ 2674086 w 2674086"/>
                  <a:gd name="connsiteY3" fmla="*/ 1241430 h 1351619"/>
                  <a:gd name="connsiteX4" fmla="*/ 2574108 w 2674086"/>
                  <a:gd name="connsiteY4" fmla="*/ 1261131 h 1351619"/>
                  <a:gd name="connsiteX5" fmla="*/ 2598931 w 2674086"/>
                  <a:gd name="connsiteY5" fmla="*/ 1109309 h 1351619"/>
                  <a:gd name="connsiteX6" fmla="*/ 2290163 w 2674086"/>
                  <a:gd name="connsiteY6" fmla="*/ 806923 h 1351619"/>
                  <a:gd name="connsiteX7" fmla="*/ 1922657 w 2674086"/>
                  <a:gd name="connsiteY7" fmla="*/ 390173 h 1351619"/>
                  <a:gd name="connsiteX8" fmla="*/ 1196392 w 2674086"/>
                  <a:gd name="connsiteY8" fmla="*/ 49938 h 1351619"/>
                  <a:gd name="connsiteX9" fmla="*/ 7929 w 2674086"/>
                  <a:gd name="connsiteY9" fmla="*/ 1351619 h 1351619"/>
                  <a:gd name="connsiteX10" fmla="*/ 0 w 2674086"/>
                  <a:gd name="connsiteY10" fmla="*/ 1351618 h 1351619"/>
                  <a:gd name="connsiteX0" fmla="*/ 0 w 2674086"/>
                  <a:gd name="connsiteY0" fmla="*/ 1343806 h 1343807"/>
                  <a:gd name="connsiteX1" fmla="*/ 1284172 w 2674086"/>
                  <a:gd name="connsiteY1" fmla="*/ 5629 h 1343807"/>
                  <a:gd name="connsiteX2" fmla="*/ 2475107 w 2674086"/>
                  <a:gd name="connsiteY2" fmla="*/ 1011011 h 1343807"/>
                  <a:gd name="connsiteX3" fmla="*/ 2674086 w 2674086"/>
                  <a:gd name="connsiteY3" fmla="*/ 1233618 h 1343807"/>
                  <a:gd name="connsiteX4" fmla="*/ 2574108 w 2674086"/>
                  <a:gd name="connsiteY4" fmla="*/ 1253319 h 1343807"/>
                  <a:gd name="connsiteX5" fmla="*/ 2598931 w 2674086"/>
                  <a:gd name="connsiteY5" fmla="*/ 1101497 h 1343807"/>
                  <a:gd name="connsiteX6" fmla="*/ 2290163 w 2674086"/>
                  <a:gd name="connsiteY6" fmla="*/ 799111 h 1343807"/>
                  <a:gd name="connsiteX7" fmla="*/ 1922657 w 2674086"/>
                  <a:gd name="connsiteY7" fmla="*/ 382361 h 1343807"/>
                  <a:gd name="connsiteX8" fmla="*/ 1196392 w 2674086"/>
                  <a:gd name="connsiteY8" fmla="*/ 42126 h 1343807"/>
                  <a:gd name="connsiteX9" fmla="*/ 7929 w 2674086"/>
                  <a:gd name="connsiteY9" fmla="*/ 1343807 h 1343807"/>
                  <a:gd name="connsiteX10" fmla="*/ 0 w 2674086"/>
                  <a:gd name="connsiteY10" fmla="*/ 1343806 h 1343807"/>
                  <a:gd name="connsiteX0" fmla="*/ 0 w 2674086"/>
                  <a:gd name="connsiteY0" fmla="*/ 1345991 h 1345992"/>
                  <a:gd name="connsiteX1" fmla="*/ 1284172 w 2674086"/>
                  <a:gd name="connsiteY1" fmla="*/ 7814 h 1345992"/>
                  <a:gd name="connsiteX2" fmla="*/ 2475107 w 2674086"/>
                  <a:gd name="connsiteY2" fmla="*/ 1013196 h 1345992"/>
                  <a:gd name="connsiteX3" fmla="*/ 2674086 w 2674086"/>
                  <a:gd name="connsiteY3" fmla="*/ 1235803 h 1345992"/>
                  <a:gd name="connsiteX4" fmla="*/ 2574108 w 2674086"/>
                  <a:gd name="connsiteY4" fmla="*/ 1255504 h 1345992"/>
                  <a:gd name="connsiteX5" fmla="*/ 2598931 w 2674086"/>
                  <a:gd name="connsiteY5" fmla="*/ 1103682 h 1345992"/>
                  <a:gd name="connsiteX6" fmla="*/ 2290163 w 2674086"/>
                  <a:gd name="connsiteY6" fmla="*/ 801296 h 1345992"/>
                  <a:gd name="connsiteX7" fmla="*/ 1922657 w 2674086"/>
                  <a:gd name="connsiteY7" fmla="*/ 384546 h 1345992"/>
                  <a:gd name="connsiteX8" fmla="*/ 1248779 w 2674086"/>
                  <a:gd name="connsiteY8" fmla="*/ 41930 h 1345992"/>
                  <a:gd name="connsiteX9" fmla="*/ 7929 w 2674086"/>
                  <a:gd name="connsiteY9" fmla="*/ 1345992 h 1345992"/>
                  <a:gd name="connsiteX10" fmla="*/ 0 w 2674086"/>
                  <a:gd name="connsiteY10" fmla="*/ 1345991 h 1345992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248779 w 2674086"/>
                  <a:gd name="connsiteY8" fmla="*/ 36693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22657 w 2674086"/>
                  <a:gd name="connsiteY7" fmla="*/ 379309 h 1340755"/>
                  <a:gd name="connsiteX8" fmla="*/ 1248779 w 2674086"/>
                  <a:gd name="connsiteY8" fmla="*/ 36693 h 1340755"/>
                  <a:gd name="connsiteX9" fmla="*/ 7929 w 2674086"/>
                  <a:gd name="connsiteY9" fmla="*/ 1340755 h 1340755"/>
                  <a:gd name="connsiteX10" fmla="*/ 0 w 2674086"/>
                  <a:gd name="connsiteY10" fmla="*/ 1340754 h 1340755"/>
                  <a:gd name="connsiteX0" fmla="*/ 0 w 2674086"/>
                  <a:gd name="connsiteY0" fmla="*/ 1359703 h 1359704"/>
                  <a:gd name="connsiteX1" fmla="*/ 1284172 w 2674086"/>
                  <a:gd name="connsiteY1" fmla="*/ 21526 h 1359704"/>
                  <a:gd name="connsiteX2" fmla="*/ 2475107 w 2674086"/>
                  <a:gd name="connsiteY2" fmla="*/ 1026908 h 1359704"/>
                  <a:gd name="connsiteX3" fmla="*/ 2674086 w 2674086"/>
                  <a:gd name="connsiteY3" fmla="*/ 1249515 h 1359704"/>
                  <a:gd name="connsiteX4" fmla="*/ 2574108 w 2674086"/>
                  <a:gd name="connsiteY4" fmla="*/ 1269216 h 1359704"/>
                  <a:gd name="connsiteX5" fmla="*/ 2598931 w 2674086"/>
                  <a:gd name="connsiteY5" fmla="*/ 1117394 h 1359704"/>
                  <a:gd name="connsiteX6" fmla="*/ 2290163 w 2674086"/>
                  <a:gd name="connsiteY6" fmla="*/ 815008 h 1359704"/>
                  <a:gd name="connsiteX7" fmla="*/ 1922657 w 2674086"/>
                  <a:gd name="connsiteY7" fmla="*/ 398258 h 1359704"/>
                  <a:gd name="connsiteX8" fmla="*/ 1779782 w 2674086"/>
                  <a:gd name="connsiteY8" fmla="*/ 255384 h 1359704"/>
                  <a:gd name="connsiteX9" fmla="*/ 1248779 w 2674086"/>
                  <a:gd name="connsiteY9" fmla="*/ 55642 h 1359704"/>
                  <a:gd name="connsiteX10" fmla="*/ 7929 w 2674086"/>
                  <a:gd name="connsiteY10" fmla="*/ 1359704 h 1359704"/>
                  <a:gd name="connsiteX11" fmla="*/ 0 w 2674086"/>
                  <a:gd name="connsiteY11" fmla="*/ 1359703 h 1359704"/>
                  <a:gd name="connsiteX0" fmla="*/ 0 w 2674086"/>
                  <a:gd name="connsiteY0" fmla="*/ 1359703 h 1359704"/>
                  <a:gd name="connsiteX1" fmla="*/ 1284172 w 2674086"/>
                  <a:gd name="connsiteY1" fmla="*/ 21526 h 1359704"/>
                  <a:gd name="connsiteX2" fmla="*/ 2475107 w 2674086"/>
                  <a:gd name="connsiteY2" fmla="*/ 1026908 h 1359704"/>
                  <a:gd name="connsiteX3" fmla="*/ 2674086 w 2674086"/>
                  <a:gd name="connsiteY3" fmla="*/ 1249515 h 1359704"/>
                  <a:gd name="connsiteX4" fmla="*/ 2574108 w 2674086"/>
                  <a:gd name="connsiteY4" fmla="*/ 1269216 h 1359704"/>
                  <a:gd name="connsiteX5" fmla="*/ 2598931 w 2674086"/>
                  <a:gd name="connsiteY5" fmla="*/ 1117394 h 1359704"/>
                  <a:gd name="connsiteX6" fmla="*/ 2290163 w 2674086"/>
                  <a:gd name="connsiteY6" fmla="*/ 815008 h 1359704"/>
                  <a:gd name="connsiteX7" fmla="*/ 1922657 w 2674086"/>
                  <a:gd name="connsiteY7" fmla="*/ 398258 h 1359704"/>
                  <a:gd name="connsiteX8" fmla="*/ 1779782 w 2674086"/>
                  <a:gd name="connsiteY8" fmla="*/ 255384 h 1359704"/>
                  <a:gd name="connsiteX9" fmla="*/ 1248779 w 2674086"/>
                  <a:gd name="connsiteY9" fmla="*/ 55642 h 1359704"/>
                  <a:gd name="connsiteX10" fmla="*/ 7929 w 2674086"/>
                  <a:gd name="connsiteY10" fmla="*/ 1359704 h 1359704"/>
                  <a:gd name="connsiteX11" fmla="*/ 0 w 2674086"/>
                  <a:gd name="connsiteY11" fmla="*/ 1359703 h 1359704"/>
                  <a:gd name="connsiteX0" fmla="*/ 0 w 2674086"/>
                  <a:gd name="connsiteY0" fmla="*/ 1359989 h 1359990"/>
                  <a:gd name="connsiteX1" fmla="*/ 1284172 w 2674086"/>
                  <a:gd name="connsiteY1" fmla="*/ 21812 h 1359990"/>
                  <a:gd name="connsiteX2" fmla="*/ 2475107 w 2674086"/>
                  <a:gd name="connsiteY2" fmla="*/ 1027194 h 1359990"/>
                  <a:gd name="connsiteX3" fmla="*/ 2674086 w 2674086"/>
                  <a:gd name="connsiteY3" fmla="*/ 1249801 h 1359990"/>
                  <a:gd name="connsiteX4" fmla="*/ 2574108 w 2674086"/>
                  <a:gd name="connsiteY4" fmla="*/ 1269502 h 1359990"/>
                  <a:gd name="connsiteX5" fmla="*/ 2598931 w 2674086"/>
                  <a:gd name="connsiteY5" fmla="*/ 1117680 h 1359990"/>
                  <a:gd name="connsiteX6" fmla="*/ 2290163 w 2674086"/>
                  <a:gd name="connsiteY6" fmla="*/ 815294 h 1359990"/>
                  <a:gd name="connsiteX7" fmla="*/ 1922657 w 2674086"/>
                  <a:gd name="connsiteY7" fmla="*/ 398544 h 1359990"/>
                  <a:gd name="connsiteX8" fmla="*/ 1808357 w 2674086"/>
                  <a:gd name="connsiteY8" fmla="*/ 253289 h 1359990"/>
                  <a:gd name="connsiteX9" fmla="*/ 1248779 w 2674086"/>
                  <a:gd name="connsiteY9" fmla="*/ 55928 h 1359990"/>
                  <a:gd name="connsiteX10" fmla="*/ 7929 w 2674086"/>
                  <a:gd name="connsiteY10" fmla="*/ 1359990 h 1359990"/>
                  <a:gd name="connsiteX11" fmla="*/ 0 w 2674086"/>
                  <a:gd name="connsiteY11" fmla="*/ 1359989 h 1359990"/>
                  <a:gd name="connsiteX0" fmla="*/ 0 w 2674086"/>
                  <a:gd name="connsiteY0" fmla="*/ 1354529 h 1354530"/>
                  <a:gd name="connsiteX1" fmla="*/ 1284172 w 2674086"/>
                  <a:gd name="connsiteY1" fmla="*/ 16352 h 1354530"/>
                  <a:gd name="connsiteX2" fmla="*/ 2475107 w 2674086"/>
                  <a:gd name="connsiteY2" fmla="*/ 1021734 h 1354530"/>
                  <a:gd name="connsiteX3" fmla="*/ 2674086 w 2674086"/>
                  <a:gd name="connsiteY3" fmla="*/ 1244341 h 1354530"/>
                  <a:gd name="connsiteX4" fmla="*/ 2574108 w 2674086"/>
                  <a:gd name="connsiteY4" fmla="*/ 1264042 h 1354530"/>
                  <a:gd name="connsiteX5" fmla="*/ 2598931 w 2674086"/>
                  <a:gd name="connsiteY5" fmla="*/ 1112220 h 1354530"/>
                  <a:gd name="connsiteX6" fmla="*/ 2290163 w 2674086"/>
                  <a:gd name="connsiteY6" fmla="*/ 809834 h 1354530"/>
                  <a:gd name="connsiteX7" fmla="*/ 1922657 w 2674086"/>
                  <a:gd name="connsiteY7" fmla="*/ 393084 h 1354530"/>
                  <a:gd name="connsiteX8" fmla="*/ 1865507 w 2674086"/>
                  <a:gd name="connsiteY8" fmla="*/ 297835 h 1354530"/>
                  <a:gd name="connsiteX9" fmla="*/ 1248779 w 2674086"/>
                  <a:gd name="connsiteY9" fmla="*/ 50468 h 1354530"/>
                  <a:gd name="connsiteX10" fmla="*/ 7929 w 2674086"/>
                  <a:gd name="connsiteY10" fmla="*/ 1354530 h 1354530"/>
                  <a:gd name="connsiteX11" fmla="*/ 0 w 2674086"/>
                  <a:gd name="connsiteY11" fmla="*/ 1354529 h 1354530"/>
                  <a:gd name="connsiteX0" fmla="*/ 0 w 2674086"/>
                  <a:gd name="connsiteY0" fmla="*/ 1355243 h 1355244"/>
                  <a:gd name="connsiteX1" fmla="*/ 1284172 w 2674086"/>
                  <a:gd name="connsiteY1" fmla="*/ 17066 h 1355244"/>
                  <a:gd name="connsiteX2" fmla="*/ 2475107 w 2674086"/>
                  <a:gd name="connsiteY2" fmla="*/ 1022448 h 1355244"/>
                  <a:gd name="connsiteX3" fmla="*/ 2674086 w 2674086"/>
                  <a:gd name="connsiteY3" fmla="*/ 1245055 h 1355244"/>
                  <a:gd name="connsiteX4" fmla="*/ 2574108 w 2674086"/>
                  <a:gd name="connsiteY4" fmla="*/ 1264756 h 1355244"/>
                  <a:gd name="connsiteX5" fmla="*/ 2598931 w 2674086"/>
                  <a:gd name="connsiteY5" fmla="*/ 1112934 h 1355244"/>
                  <a:gd name="connsiteX6" fmla="*/ 2290163 w 2674086"/>
                  <a:gd name="connsiteY6" fmla="*/ 810548 h 1355244"/>
                  <a:gd name="connsiteX7" fmla="*/ 1922657 w 2674086"/>
                  <a:gd name="connsiteY7" fmla="*/ 393798 h 1355244"/>
                  <a:gd name="connsiteX8" fmla="*/ 1886939 w 2674086"/>
                  <a:gd name="connsiteY8" fmla="*/ 291405 h 1355244"/>
                  <a:gd name="connsiteX9" fmla="*/ 1248779 w 2674086"/>
                  <a:gd name="connsiteY9" fmla="*/ 51182 h 1355244"/>
                  <a:gd name="connsiteX10" fmla="*/ 7929 w 2674086"/>
                  <a:gd name="connsiteY10" fmla="*/ 1355244 h 1355244"/>
                  <a:gd name="connsiteX11" fmla="*/ 0 w 2674086"/>
                  <a:gd name="connsiteY11" fmla="*/ 1355243 h 135524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22657 w 2674086"/>
                  <a:gd name="connsiteY7" fmla="*/ 396068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396068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57513 h 1357514"/>
                  <a:gd name="connsiteX1" fmla="*/ 1284172 w 2674086"/>
                  <a:gd name="connsiteY1" fmla="*/ 19336 h 1357514"/>
                  <a:gd name="connsiteX2" fmla="*/ 2475107 w 2674086"/>
                  <a:gd name="connsiteY2" fmla="*/ 1024718 h 1357514"/>
                  <a:gd name="connsiteX3" fmla="*/ 2674086 w 2674086"/>
                  <a:gd name="connsiteY3" fmla="*/ 1247325 h 1357514"/>
                  <a:gd name="connsiteX4" fmla="*/ 2574108 w 2674086"/>
                  <a:gd name="connsiteY4" fmla="*/ 1267026 h 1357514"/>
                  <a:gd name="connsiteX5" fmla="*/ 2598931 w 2674086"/>
                  <a:gd name="connsiteY5" fmla="*/ 1115204 h 1357514"/>
                  <a:gd name="connsiteX6" fmla="*/ 2290163 w 2674086"/>
                  <a:gd name="connsiteY6" fmla="*/ 812818 h 1357514"/>
                  <a:gd name="connsiteX7" fmla="*/ 1967901 w 2674086"/>
                  <a:gd name="connsiteY7" fmla="*/ 424643 h 1357514"/>
                  <a:gd name="connsiteX8" fmla="*/ 1894083 w 2674086"/>
                  <a:gd name="connsiteY8" fmla="*/ 272244 h 1357514"/>
                  <a:gd name="connsiteX9" fmla="*/ 1248779 w 2674086"/>
                  <a:gd name="connsiteY9" fmla="*/ 53452 h 1357514"/>
                  <a:gd name="connsiteX10" fmla="*/ 7929 w 2674086"/>
                  <a:gd name="connsiteY10" fmla="*/ 1357514 h 1357514"/>
                  <a:gd name="connsiteX11" fmla="*/ 0 w 2674086"/>
                  <a:gd name="connsiteY11" fmla="*/ 1357513 h 1357514"/>
                  <a:gd name="connsiteX0" fmla="*/ 0 w 2674086"/>
                  <a:gd name="connsiteY0" fmla="*/ 1360865 h 1360866"/>
                  <a:gd name="connsiteX1" fmla="*/ 1284172 w 2674086"/>
                  <a:gd name="connsiteY1" fmla="*/ 22688 h 1360866"/>
                  <a:gd name="connsiteX2" fmla="*/ 2475107 w 2674086"/>
                  <a:gd name="connsiteY2" fmla="*/ 1028070 h 1360866"/>
                  <a:gd name="connsiteX3" fmla="*/ 2674086 w 2674086"/>
                  <a:gd name="connsiteY3" fmla="*/ 1250677 h 1360866"/>
                  <a:gd name="connsiteX4" fmla="*/ 2574108 w 2674086"/>
                  <a:gd name="connsiteY4" fmla="*/ 1270378 h 1360866"/>
                  <a:gd name="connsiteX5" fmla="*/ 2598931 w 2674086"/>
                  <a:gd name="connsiteY5" fmla="*/ 1118556 h 1360866"/>
                  <a:gd name="connsiteX6" fmla="*/ 2290163 w 2674086"/>
                  <a:gd name="connsiteY6" fmla="*/ 816170 h 1360866"/>
                  <a:gd name="connsiteX7" fmla="*/ 1967901 w 2674086"/>
                  <a:gd name="connsiteY7" fmla="*/ 427995 h 1360866"/>
                  <a:gd name="connsiteX8" fmla="*/ 1872652 w 2674086"/>
                  <a:gd name="connsiteY8" fmla="*/ 247021 h 1360866"/>
                  <a:gd name="connsiteX9" fmla="*/ 1248779 w 2674086"/>
                  <a:gd name="connsiteY9" fmla="*/ 56804 h 1360866"/>
                  <a:gd name="connsiteX10" fmla="*/ 7929 w 2674086"/>
                  <a:gd name="connsiteY10" fmla="*/ 1360866 h 1360866"/>
                  <a:gd name="connsiteX11" fmla="*/ 0 w 2674086"/>
                  <a:gd name="connsiteY11" fmla="*/ 1360865 h 1360866"/>
                  <a:gd name="connsiteX0" fmla="*/ 0 w 2674086"/>
                  <a:gd name="connsiteY0" fmla="*/ 1360279 h 1360280"/>
                  <a:gd name="connsiteX1" fmla="*/ 1284172 w 2674086"/>
                  <a:gd name="connsiteY1" fmla="*/ 22102 h 1360280"/>
                  <a:gd name="connsiteX2" fmla="*/ 2475107 w 2674086"/>
                  <a:gd name="connsiteY2" fmla="*/ 1027484 h 1360280"/>
                  <a:gd name="connsiteX3" fmla="*/ 2674086 w 2674086"/>
                  <a:gd name="connsiteY3" fmla="*/ 1250091 h 1360280"/>
                  <a:gd name="connsiteX4" fmla="*/ 2574108 w 2674086"/>
                  <a:gd name="connsiteY4" fmla="*/ 1269792 h 1360280"/>
                  <a:gd name="connsiteX5" fmla="*/ 2598931 w 2674086"/>
                  <a:gd name="connsiteY5" fmla="*/ 1117970 h 1360280"/>
                  <a:gd name="connsiteX6" fmla="*/ 2290163 w 2674086"/>
                  <a:gd name="connsiteY6" fmla="*/ 815584 h 1360280"/>
                  <a:gd name="connsiteX7" fmla="*/ 1967901 w 2674086"/>
                  <a:gd name="connsiteY7" fmla="*/ 427409 h 1360280"/>
                  <a:gd name="connsiteX8" fmla="*/ 1860746 w 2674086"/>
                  <a:gd name="connsiteY8" fmla="*/ 251197 h 1360280"/>
                  <a:gd name="connsiteX9" fmla="*/ 1248779 w 2674086"/>
                  <a:gd name="connsiteY9" fmla="*/ 56218 h 1360280"/>
                  <a:gd name="connsiteX10" fmla="*/ 7929 w 2674086"/>
                  <a:gd name="connsiteY10" fmla="*/ 1360280 h 1360280"/>
                  <a:gd name="connsiteX11" fmla="*/ 0 w 2674086"/>
                  <a:gd name="connsiteY11" fmla="*/ 1360279 h 1360280"/>
                  <a:gd name="connsiteX0" fmla="*/ 0 w 2674086"/>
                  <a:gd name="connsiteY0" fmla="*/ 1349863 h 1349864"/>
                  <a:gd name="connsiteX1" fmla="*/ 1284172 w 2674086"/>
                  <a:gd name="connsiteY1" fmla="*/ 11686 h 1349864"/>
                  <a:gd name="connsiteX2" fmla="*/ 2475107 w 2674086"/>
                  <a:gd name="connsiteY2" fmla="*/ 1017068 h 1349864"/>
                  <a:gd name="connsiteX3" fmla="*/ 2674086 w 2674086"/>
                  <a:gd name="connsiteY3" fmla="*/ 1239675 h 1349864"/>
                  <a:gd name="connsiteX4" fmla="*/ 2574108 w 2674086"/>
                  <a:gd name="connsiteY4" fmla="*/ 1259376 h 1349864"/>
                  <a:gd name="connsiteX5" fmla="*/ 2598931 w 2674086"/>
                  <a:gd name="connsiteY5" fmla="*/ 1107554 h 1349864"/>
                  <a:gd name="connsiteX6" fmla="*/ 2290163 w 2674086"/>
                  <a:gd name="connsiteY6" fmla="*/ 805168 h 1349864"/>
                  <a:gd name="connsiteX7" fmla="*/ 1967901 w 2674086"/>
                  <a:gd name="connsiteY7" fmla="*/ 416993 h 1349864"/>
                  <a:gd name="connsiteX8" fmla="*/ 1860746 w 2674086"/>
                  <a:gd name="connsiteY8" fmla="*/ 240781 h 1349864"/>
                  <a:gd name="connsiteX9" fmla="*/ 1236873 w 2674086"/>
                  <a:gd name="connsiteY9" fmla="*/ 57708 h 1349864"/>
                  <a:gd name="connsiteX10" fmla="*/ 7929 w 2674086"/>
                  <a:gd name="connsiteY10" fmla="*/ 1349864 h 1349864"/>
                  <a:gd name="connsiteX11" fmla="*/ 0 w 2674086"/>
                  <a:gd name="connsiteY11" fmla="*/ 1349863 h 1349864"/>
                  <a:gd name="connsiteX0" fmla="*/ 0 w 2674086"/>
                  <a:gd name="connsiteY0" fmla="*/ 1340754 h 1340755"/>
                  <a:gd name="connsiteX1" fmla="*/ 1284172 w 2674086"/>
                  <a:gd name="connsiteY1" fmla="*/ 2577 h 1340755"/>
                  <a:gd name="connsiteX2" fmla="*/ 2475107 w 2674086"/>
                  <a:gd name="connsiteY2" fmla="*/ 1007959 h 1340755"/>
                  <a:gd name="connsiteX3" fmla="*/ 2674086 w 2674086"/>
                  <a:gd name="connsiteY3" fmla="*/ 1230566 h 1340755"/>
                  <a:gd name="connsiteX4" fmla="*/ 2574108 w 2674086"/>
                  <a:gd name="connsiteY4" fmla="*/ 1250267 h 1340755"/>
                  <a:gd name="connsiteX5" fmla="*/ 2598931 w 2674086"/>
                  <a:gd name="connsiteY5" fmla="*/ 1098445 h 1340755"/>
                  <a:gd name="connsiteX6" fmla="*/ 2290163 w 2674086"/>
                  <a:gd name="connsiteY6" fmla="*/ 796059 h 1340755"/>
                  <a:gd name="connsiteX7" fmla="*/ 1967901 w 2674086"/>
                  <a:gd name="connsiteY7" fmla="*/ 407884 h 1340755"/>
                  <a:gd name="connsiteX8" fmla="*/ 1860746 w 2674086"/>
                  <a:gd name="connsiteY8" fmla="*/ 231672 h 1340755"/>
                  <a:gd name="connsiteX9" fmla="*/ 1224967 w 2674086"/>
                  <a:gd name="connsiteY9" fmla="*/ 65268 h 1340755"/>
                  <a:gd name="connsiteX10" fmla="*/ 7929 w 2674086"/>
                  <a:gd name="connsiteY10" fmla="*/ 1340755 h 1340755"/>
                  <a:gd name="connsiteX11" fmla="*/ 0 w 2674086"/>
                  <a:gd name="connsiteY11" fmla="*/ 1340754 h 134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4086" h="1340755">
                    <a:moveTo>
                      <a:pt x="0" y="1340754"/>
                    </a:moveTo>
                    <a:cubicBezTo>
                      <a:pt x="0" y="622521"/>
                      <a:pt x="566548" y="32147"/>
                      <a:pt x="1284172" y="2577"/>
                    </a:cubicBezTo>
                    <a:cubicBezTo>
                      <a:pt x="1696690" y="-52889"/>
                      <a:pt x="2243455" y="803294"/>
                      <a:pt x="2475107" y="1007959"/>
                    </a:cubicBezTo>
                    <a:cubicBezTo>
                      <a:pt x="2706759" y="1212624"/>
                      <a:pt x="2657586" y="1190181"/>
                      <a:pt x="2674086" y="1230566"/>
                    </a:cubicBezTo>
                    <a:cubicBezTo>
                      <a:pt x="2671452" y="1230783"/>
                      <a:pt x="2576742" y="1250050"/>
                      <a:pt x="2574108" y="1250267"/>
                    </a:cubicBezTo>
                    <a:cubicBezTo>
                      <a:pt x="2532214" y="1202053"/>
                      <a:pt x="2646255" y="1174146"/>
                      <a:pt x="2598931" y="1098445"/>
                    </a:cubicBezTo>
                    <a:cubicBezTo>
                      <a:pt x="2551607" y="1022744"/>
                      <a:pt x="2395335" y="911153"/>
                      <a:pt x="2290163" y="796059"/>
                    </a:cubicBezTo>
                    <a:cubicBezTo>
                      <a:pt x="2184991" y="680966"/>
                      <a:pt x="2052964" y="501155"/>
                      <a:pt x="1967901" y="407884"/>
                    </a:cubicBezTo>
                    <a:cubicBezTo>
                      <a:pt x="1844738" y="233651"/>
                      <a:pt x="1944484" y="326875"/>
                      <a:pt x="1860746" y="231672"/>
                    </a:cubicBezTo>
                    <a:cubicBezTo>
                      <a:pt x="1748433" y="174569"/>
                      <a:pt x="1520276" y="-118785"/>
                      <a:pt x="1224967" y="65268"/>
                    </a:cubicBezTo>
                    <a:cubicBezTo>
                      <a:pt x="905846" y="225509"/>
                      <a:pt x="7929" y="626774"/>
                      <a:pt x="7929" y="1340755"/>
                    </a:cubicBezTo>
                    <a:lnTo>
                      <a:pt x="0" y="1340754"/>
                    </a:lnTo>
                    <a:close/>
                  </a:path>
                </a:pathLst>
              </a:custGeom>
              <a:noFill/>
              <a:ln w="206375">
                <a:solidFill>
                  <a:srgbClr val="FBE0EE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8" name="mucus">
                <a:extLst>
                  <a:ext uri="{FF2B5EF4-FFF2-40B4-BE49-F238E27FC236}">
                    <a16:creationId xmlns:a16="http://schemas.microsoft.com/office/drawing/2014/main" id="{C2784453-21EF-B678-A47C-88578F7ADD3C}"/>
                  </a:ext>
                </a:extLst>
              </p:cNvPr>
              <p:cNvSpPr/>
              <p:nvPr/>
            </p:nvSpPr>
            <p:spPr>
              <a:xfrm rot="2342017">
                <a:off x="5018311" y="2259691"/>
                <a:ext cx="2160317" cy="1945522"/>
              </a:xfrm>
              <a:custGeom>
                <a:avLst/>
                <a:gdLst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44971 w 2248705"/>
                  <a:gd name="connsiteY61" fmla="*/ 1123324 h 2064763"/>
                  <a:gd name="connsiteX62" fmla="*/ 367918 w 2248705"/>
                  <a:gd name="connsiteY62" fmla="*/ 1174919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44971 w 2248705"/>
                  <a:gd name="connsiteY61" fmla="*/ 1123324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15150 w 2248705"/>
                  <a:gd name="connsiteY60" fmla="*/ 1130457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629906 w 2248705"/>
                  <a:gd name="connsiteY109" fmla="*/ 307530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86238 w 2248705"/>
                  <a:gd name="connsiteY108" fmla="*/ 348975 h 2064763"/>
                  <a:gd name="connsiteX109" fmla="*/ 587916 w 2248705"/>
                  <a:gd name="connsiteY109" fmla="*/ 255738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563 h 2064763"/>
                  <a:gd name="connsiteX1" fmla="*/ 770265 w 2248705"/>
                  <a:gd name="connsiteY1" fmla="*/ 8510 h 2064763"/>
                  <a:gd name="connsiteX2" fmla="*/ 951624 w 2248705"/>
                  <a:gd name="connsiteY2" fmla="*/ 54170 h 2064763"/>
                  <a:gd name="connsiteX3" fmla="*/ 1106923 w 2248705"/>
                  <a:gd name="connsiteY3" fmla="*/ 54760 h 2064763"/>
                  <a:gd name="connsiteX4" fmla="*/ 1222369 w 2248705"/>
                  <a:gd name="connsiteY4" fmla="*/ 187204 h 2064763"/>
                  <a:gd name="connsiteX5" fmla="*/ 1300536 w 2248705"/>
                  <a:gd name="connsiteY5" fmla="*/ 182324 h 2064763"/>
                  <a:gd name="connsiteX6" fmla="*/ 1357061 w 2248705"/>
                  <a:gd name="connsiteY6" fmla="*/ 140943 h 2064763"/>
                  <a:gd name="connsiteX7" fmla="*/ 1423053 w 2248705"/>
                  <a:gd name="connsiteY7" fmla="*/ 183587 h 2064763"/>
                  <a:gd name="connsiteX8" fmla="*/ 1493346 w 2248705"/>
                  <a:gd name="connsiteY8" fmla="*/ 150360 h 2064763"/>
                  <a:gd name="connsiteX9" fmla="*/ 1560396 w 2248705"/>
                  <a:gd name="connsiteY9" fmla="*/ 174803 h 2064763"/>
                  <a:gd name="connsiteX10" fmla="*/ 1568927 w 2248705"/>
                  <a:gd name="connsiteY10" fmla="*/ 191716 h 2064763"/>
                  <a:gd name="connsiteX11" fmla="*/ 1594882 w 2248705"/>
                  <a:gd name="connsiteY11" fmla="*/ 198120 h 2064763"/>
                  <a:gd name="connsiteX12" fmla="*/ 1746456 w 2248705"/>
                  <a:gd name="connsiteY12" fmla="*/ 164304 h 2064763"/>
                  <a:gd name="connsiteX13" fmla="*/ 1888365 w 2248705"/>
                  <a:gd name="connsiteY13" fmla="*/ 267895 h 2064763"/>
                  <a:gd name="connsiteX14" fmla="*/ 1963511 w 2248705"/>
                  <a:gd name="connsiteY14" fmla="*/ 245825 h 2064763"/>
                  <a:gd name="connsiteX15" fmla="*/ 2009468 w 2248705"/>
                  <a:gd name="connsiteY15" fmla="*/ 192955 h 2064763"/>
                  <a:gd name="connsiteX16" fmla="*/ 2083265 w 2248705"/>
                  <a:gd name="connsiteY16" fmla="*/ 219926 h 2064763"/>
                  <a:gd name="connsiteX17" fmla="*/ 2144455 w 2248705"/>
                  <a:gd name="connsiteY17" fmla="*/ 171958 h 2064763"/>
                  <a:gd name="connsiteX18" fmla="*/ 2229441 w 2248705"/>
                  <a:gd name="connsiteY18" fmla="*/ 198120 h 2064763"/>
                  <a:gd name="connsiteX19" fmla="*/ 2248705 w 2248705"/>
                  <a:gd name="connsiteY19" fmla="*/ 232975 h 2064763"/>
                  <a:gd name="connsiteX20" fmla="*/ 2248705 w 2248705"/>
                  <a:gd name="connsiteY20" fmla="*/ 551322 h 2064763"/>
                  <a:gd name="connsiteX21" fmla="*/ 2235108 w 2248705"/>
                  <a:gd name="connsiteY21" fmla="*/ 542601 h 2064763"/>
                  <a:gd name="connsiteX22" fmla="*/ 2185249 w 2248705"/>
                  <a:gd name="connsiteY22" fmla="*/ 560043 h 2064763"/>
                  <a:gd name="connsiteX23" fmla="*/ 2129726 w 2248705"/>
                  <a:gd name="connsiteY23" fmla="*/ 564408 h 2064763"/>
                  <a:gd name="connsiteX24" fmla="*/ 2051539 w 2248705"/>
                  <a:gd name="connsiteY24" fmla="*/ 568773 h 2064763"/>
                  <a:gd name="connsiteX25" fmla="*/ 1940490 w 2248705"/>
                  <a:gd name="connsiteY25" fmla="*/ 555687 h 2064763"/>
                  <a:gd name="connsiteX26" fmla="*/ 1853238 w 2248705"/>
                  <a:gd name="connsiteY26" fmla="*/ 555687 h 2064763"/>
                  <a:gd name="connsiteX27" fmla="*/ 1787516 w 2248705"/>
                  <a:gd name="connsiteY27" fmla="*/ 551322 h 2064763"/>
                  <a:gd name="connsiteX28" fmla="*/ 1695731 w 2248705"/>
                  <a:gd name="connsiteY28" fmla="*/ 560043 h 2064763"/>
                  <a:gd name="connsiteX29" fmla="*/ 1615277 w 2248705"/>
                  <a:gd name="connsiteY29" fmla="*/ 538236 h 2064763"/>
                  <a:gd name="connsiteX30" fmla="*/ 1565419 w 2248705"/>
                  <a:gd name="connsiteY30" fmla="*/ 538236 h 2064763"/>
                  <a:gd name="connsiteX31" fmla="*/ 1517826 w 2248705"/>
                  <a:gd name="connsiteY31" fmla="*/ 568763 h 2064763"/>
                  <a:gd name="connsiteX32" fmla="*/ 1445305 w 2248705"/>
                  <a:gd name="connsiteY32" fmla="*/ 551322 h 2064763"/>
                  <a:gd name="connsiteX33" fmla="*/ 1355883 w 2248705"/>
                  <a:gd name="connsiteY33" fmla="*/ 598761 h 2064763"/>
                  <a:gd name="connsiteX34" fmla="*/ 1350370 w 2248705"/>
                  <a:gd name="connsiteY34" fmla="*/ 532823 h 2064763"/>
                  <a:gd name="connsiteX35" fmla="*/ 1351437 w 2248705"/>
                  <a:gd name="connsiteY35" fmla="*/ 522748 h 2064763"/>
                  <a:gd name="connsiteX36" fmla="*/ 1347263 w 2248705"/>
                  <a:gd name="connsiteY36" fmla="*/ 522165 h 2064763"/>
                  <a:gd name="connsiteX37" fmla="*/ 1314862 w 2248705"/>
                  <a:gd name="connsiteY37" fmla="*/ 516746 h 2064763"/>
                  <a:gd name="connsiteX38" fmla="*/ 1209469 w 2248705"/>
                  <a:gd name="connsiteY38" fmla="*/ 479394 h 2064763"/>
                  <a:gd name="connsiteX39" fmla="*/ 1124383 w 2248705"/>
                  <a:gd name="connsiteY39" fmla="*/ 460072 h 2064763"/>
                  <a:gd name="connsiteX40" fmla="*/ 1061259 w 2248705"/>
                  <a:gd name="connsiteY40" fmla="*/ 441262 h 2064763"/>
                  <a:gd name="connsiteX41" fmla="*/ 969822 w 2248705"/>
                  <a:gd name="connsiteY41" fmla="*/ 429440 h 2064763"/>
                  <a:gd name="connsiteX42" fmla="*/ 924041 w 2248705"/>
                  <a:gd name="connsiteY42" fmla="*/ 403685 h 2064763"/>
                  <a:gd name="connsiteX43" fmla="*/ 909389 w 2248705"/>
                  <a:gd name="connsiteY43" fmla="*/ 396673 h 2064763"/>
                  <a:gd name="connsiteX44" fmla="*/ 912896 w 2248705"/>
                  <a:gd name="connsiteY44" fmla="*/ 400087 h 2064763"/>
                  <a:gd name="connsiteX45" fmla="*/ 891448 w 2248705"/>
                  <a:gd name="connsiteY45" fmla="*/ 440332 h 2064763"/>
                  <a:gd name="connsiteX46" fmla="*/ 806710 w 2248705"/>
                  <a:gd name="connsiteY46" fmla="*/ 565140 h 2064763"/>
                  <a:gd name="connsiteX47" fmla="*/ 763629 w 2248705"/>
                  <a:gd name="connsiteY47" fmla="*/ 682843 h 2064763"/>
                  <a:gd name="connsiteX48" fmla="*/ 630548 w 2248705"/>
                  <a:gd name="connsiteY48" fmla="*/ 733221 h 2064763"/>
                  <a:gd name="connsiteX49" fmla="*/ 612827 w 2248705"/>
                  <a:gd name="connsiteY49" fmla="*/ 793920 h 2064763"/>
                  <a:gd name="connsiteX50" fmla="*/ 628989 w 2248705"/>
                  <a:gd name="connsiteY50" fmla="*/ 848457 h 2064763"/>
                  <a:gd name="connsiteX51" fmla="*/ 578229 w 2248705"/>
                  <a:gd name="connsiteY51" fmla="*/ 886552 h 2064763"/>
                  <a:gd name="connsiteX52" fmla="*/ 584369 w 2248705"/>
                  <a:gd name="connsiteY52" fmla="*/ 949246 h 2064763"/>
                  <a:gd name="connsiteX53" fmla="*/ 529273 w 2248705"/>
                  <a:gd name="connsiteY53" fmla="*/ 995284 h 2064763"/>
                  <a:gd name="connsiteX54" fmla="*/ 496949 w 2248705"/>
                  <a:gd name="connsiteY54" fmla="*/ 992926 h 2064763"/>
                  <a:gd name="connsiteX55" fmla="*/ 439574 w 2248705"/>
                  <a:gd name="connsiteY55" fmla="*/ 955920 h 2064763"/>
                  <a:gd name="connsiteX56" fmla="*/ 422020 w 2248705"/>
                  <a:gd name="connsiteY56" fmla="*/ 962861 h 2064763"/>
                  <a:gd name="connsiteX57" fmla="*/ 307356 w 2248705"/>
                  <a:gd name="connsiteY57" fmla="*/ 1081754 h 2064763"/>
                  <a:gd name="connsiteX58" fmla="*/ 298418 w 2248705"/>
                  <a:gd name="connsiteY58" fmla="*/ 1124410 h 2064763"/>
                  <a:gd name="connsiteX59" fmla="*/ 301450 w 2248705"/>
                  <a:gd name="connsiteY59" fmla="*/ 1135656 h 2064763"/>
                  <a:gd name="connsiteX60" fmla="*/ 336812 w 2248705"/>
                  <a:gd name="connsiteY60" fmla="*/ 1182381 h 2064763"/>
                  <a:gd name="connsiteX61" fmla="*/ 366765 w 2248705"/>
                  <a:gd name="connsiteY61" fmla="*/ 1195577 h 2064763"/>
                  <a:gd name="connsiteX62" fmla="*/ 379715 w 2248705"/>
                  <a:gd name="connsiteY62" fmla="*/ 1234841 h 2064763"/>
                  <a:gd name="connsiteX63" fmla="*/ 428916 w 2248705"/>
                  <a:gd name="connsiteY63" fmla="*/ 1351691 h 2064763"/>
                  <a:gd name="connsiteX64" fmla="*/ 506986 w 2248705"/>
                  <a:gd name="connsiteY64" fmla="*/ 1484512 h 2064763"/>
                  <a:gd name="connsiteX65" fmla="*/ 476456 w 2248705"/>
                  <a:gd name="connsiteY65" fmla="*/ 1646843 h 2064763"/>
                  <a:gd name="connsiteX66" fmla="*/ 519224 w 2248705"/>
                  <a:gd name="connsiteY66" fmla="*/ 1711202 h 2064763"/>
                  <a:gd name="connsiteX67" fmla="*/ 575547 w 2248705"/>
                  <a:gd name="connsiteY67" fmla="*/ 1739505 h 2064763"/>
                  <a:gd name="connsiteX68" fmla="*/ 580279 w 2248705"/>
                  <a:gd name="connsiteY68" fmla="*/ 1816369 h 2064763"/>
                  <a:gd name="connsiteX69" fmla="*/ 638087 w 2248705"/>
                  <a:gd name="connsiteY69" fmla="*/ 1860351 h 2064763"/>
                  <a:gd name="connsiteX70" fmla="*/ 647291 w 2248705"/>
                  <a:gd name="connsiteY70" fmla="*/ 1947492 h 2064763"/>
                  <a:gd name="connsiteX71" fmla="*/ 627216 w 2248705"/>
                  <a:gd name="connsiteY71" fmla="*/ 1975367 h 2064763"/>
                  <a:gd name="connsiteX72" fmla="*/ 383313 w 2248705"/>
                  <a:gd name="connsiteY72" fmla="*/ 2064763 h 2064763"/>
                  <a:gd name="connsiteX73" fmla="*/ 385315 w 2248705"/>
                  <a:gd name="connsiteY73" fmla="*/ 2049548 h 2064763"/>
                  <a:gd name="connsiteX74" fmla="*/ 354794 w 2248705"/>
                  <a:gd name="connsiteY74" fmla="*/ 2007632 h 2064763"/>
                  <a:gd name="connsiteX75" fmla="*/ 332342 w 2248705"/>
                  <a:gd name="connsiteY75" fmla="*/ 1956726 h 2064763"/>
                  <a:gd name="connsiteX76" fmla="*/ 302091 w 2248705"/>
                  <a:gd name="connsiteY76" fmla="*/ 1884540 h 2064763"/>
                  <a:gd name="connsiteX77" fmla="*/ 273901 w 2248705"/>
                  <a:gd name="connsiteY77" fmla="*/ 1776600 h 2064763"/>
                  <a:gd name="connsiteX78" fmla="*/ 243874 w 2248705"/>
                  <a:gd name="connsiteY78" fmla="*/ 1694677 h 2064763"/>
                  <a:gd name="connsiteX79" fmla="*/ 224601 w 2248705"/>
                  <a:gd name="connsiteY79" fmla="*/ 1631743 h 2064763"/>
                  <a:gd name="connsiteX80" fmla="*/ 186333 w 2248705"/>
                  <a:gd name="connsiteY80" fmla="*/ 1548014 h 2064763"/>
                  <a:gd name="connsiteX81" fmla="*/ 175354 w 2248705"/>
                  <a:gd name="connsiteY81" fmla="*/ 1466351 h 2064763"/>
                  <a:gd name="connsiteX82" fmla="*/ 158195 w 2248705"/>
                  <a:gd name="connsiteY82" fmla="*/ 1419537 h 2064763"/>
                  <a:gd name="connsiteX83" fmla="*/ 154745 w 2248705"/>
                  <a:gd name="connsiteY83" fmla="*/ 1416101 h 2064763"/>
                  <a:gd name="connsiteX84" fmla="*/ 0 w 2248705"/>
                  <a:gd name="connsiteY84" fmla="*/ 1379856 h 2064763"/>
                  <a:gd name="connsiteX85" fmla="*/ 10029 w 2248705"/>
                  <a:gd name="connsiteY85" fmla="*/ 1368240 h 2064763"/>
                  <a:gd name="connsiteX86" fmla="*/ 7542 w 2248705"/>
                  <a:gd name="connsiteY86" fmla="*/ 1316450 h 2064763"/>
                  <a:gd name="connsiteX87" fmla="*/ 16736 w 2248705"/>
                  <a:gd name="connsiteY87" fmla="*/ 1261578 h 2064763"/>
                  <a:gd name="connsiteX88" fmla="*/ 31099 w 2248705"/>
                  <a:gd name="connsiteY88" fmla="*/ 1184638 h 2064763"/>
                  <a:gd name="connsiteX89" fmla="*/ 66820 w 2248705"/>
                  <a:gd name="connsiteY89" fmla="*/ 1078951 h 2064763"/>
                  <a:gd name="connsiteX90" fmla="*/ 86718 w 2248705"/>
                  <a:gd name="connsiteY90" fmla="*/ 993998 h 2064763"/>
                  <a:gd name="connsiteX91" fmla="*/ 105174 w 2248705"/>
                  <a:gd name="connsiteY91" fmla="*/ 930820 h 2064763"/>
                  <a:gd name="connsiteX92" fmla="*/ 119177 w 2248705"/>
                  <a:gd name="connsiteY92" fmla="*/ 839831 h 2064763"/>
                  <a:gd name="connsiteX93" fmla="*/ 154850 w 2248705"/>
                  <a:gd name="connsiteY93" fmla="*/ 765555 h 2064763"/>
                  <a:gd name="connsiteX94" fmla="*/ 166220 w 2248705"/>
                  <a:gd name="connsiteY94" fmla="*/ 717010 h 2064763"/>
                  <a:gd name="connsiteX95" fmla="*/ 152820 w 2248705"/>
                  <a:gd name="connsiteY95" fmla="*/ 664991 h 2064763"/>
                  <a:gd name="connsiteX96" fmla="*/ 183215 w 2248705"/>
                  <a:gd name="connsiteY96" fmla="*/ 597627 h 2064763"/>
                  <a:gd name="connsiteX97" fmla="*/ 165918 w 2248705"/>
                  <a:gd name="connsiteY97" fmla="*/ 501733 h 2064763"/>
                  <a:gd name="connsiteX98" fmla="*/ 232078 w 2248705"/>
                  <a:gd name="connsiteY98" fmla="*/ 513333 h 2064763"/>
                  <a:gd name="connsiteX99" fmla="*/ 263687 w 2248705"/>
                  <a:gd name="connsiteY99" fmla="*/ 519427 h 2064763"/>
                  <a:gd name="connsiteX100" fmla="*/ 369732 w 2248705"/>
                  <a:gd name="connsiteY100" fmla="*/ 542694 h 2064763"/>
                  <a:gd name="connsiteX101" fmla="*/ 456145 w 2248705"/>
                  <a:gd name="connsiteY101" fmla="*/ 561624 h 2064763"/>
                  <a:gd name="connsiteX102" fmla="*/ 463104 w 2248705"/>
                  <a:gd name="connsiteY102" fmla="*/ 563003 h 2064763"/>
                  <a:gd name="connsiteX103" fmla="*/ 467490 w 2248705"/>
                  <a:gd name="connsiteY103" fmla="*/ 557238 h 2064763"/>
                  <a:gd name="connsiteX104" fmla="*/ 480287 w 2248705"/>
                  <a:gd name="connsiteY104" fmla="*/ 539502 h 2064763"/>
                  <a:gd name="connsiteX105" fmla="*/ 514436 w 2248705"/>
                  <a:gd name="connsiteY105" fmla="*/ 473428 h 2064763"/>
                  <a:gd name="connsiteX106" fmla="*/ 564565 w 2248705"/>
                  <a:gd name="connsiteY106" fmla="*/ 428536 h 2064763"/>
                  <a:gd name="connsiteX107" fmla="*/ 586364 w 2248705"/>
                  <a:gd name="connsiteY107" fmla="*/ 394739 h 2064763"/>
                  <a:gd name="connsiteX108" fmla="*/ 501721 w 2248705"/>
                  <a:gd name="connsiteY108" fmla="*/ 315312 h 2064763"/>
                  <a:gd name="connsiteX109" fmla="*/ 587916 w 2248705"/>
                  <a:gd name="connsiteY109" fmla="*/ 255738 h 2064763"/>
                  <a:gd name="connsiteX110" fmla="*/ 636472 w 2248705"/>
                  <a:gd name="connsiteY110" fmla="*/ 225933 h 2064763"/>
                  <a:gd name="connsiteX111" fmla="*/ 649132 w 2248705"/>
                  <a:gd name="connsiteY111" fmla="*/ 227197 h 2064763"/>
                  <a:gd name="connsiteX112" fmla="*/ 659695 w 2248705"/>
                  <a:gd name="connsiteY112" fmla="*/ 233644 h 2064763"/>
                  <a:gd name="connsiteX113" fmla="*/ 663774 w 2248705"/>
                  <a:gd name="connsiteY113" fmla="*/ 213648 h 2064763"/>
                  <a:gd name="connsiteX114" fmla="*/ 679793 w 2248705"/>
                  <a:gd name="connsiteY114" fmla="*/ 142160 h 2064763"/>
                  <a:gd name="connsiteX115" fmla="*/ 702554 w 2248705"/>
                  <a:gd name="connsiteY115" fmla="*/ 36169 h 2064763"/>
                  <a:gd name="connsiteX116" fmla="*/ 714295 w 2248705"/>
                  <a:gd name="connsiteY116" fmla="*/ 563 h 2064763"/>
                  <a:gd name="connsiteX0" fmla="*/ 714295 w 2248705"/>
                  <a:gd name="connsiteY0" fmla="*/ 0 h 2064200"/>
                  <a:gd name="connsiteX1" fmla="*/ 770265 w 2248705"/>
                  <a:gd name="connsiteY1" fmla="*/ 7947 h 2064200"/>
                  <a:gd name="connsiteX2" fmla="*/ 951624 w 2248705"/>
                  <a:gd name="connsiteY2" fmla="*/ 53607 h 2064200"/>
                  <a:gd name="connsiteX3" fmla="*/ 1106923 w 2248705"/>
                  <a:gd name="connsiteY3" fmla="*/ 54197 h 2064200"/>
                  <a:gd name="connsiteX4" fmla="*/ 1220690 w 2248705"/>
                  <a:gd name="connsiteY4" fmla="*/ 131213 h 2064200"/>
                  <a:gd name="connsiteX5" fmla="*/ 1222369 w 2248705"/>
                  <a:gd name="connsiteY5" fmla="*/ 186641 h 2064200"/>
                  <a:gd name="connsiteX6" fmla="*/ 1300536 w 2248705"/>
                  <a:gd name="connsiteY6" fmla="*/ 181761 h 2064200"/>
                  <a:gd name="connsiteX7" fmla="*/ 1357061 w 2248705"/>
                  <a:gd name="connsiteY7" fmla="*/ 140380 h 2064200"/>
                  <a:gd name="connsiteX8" fmla="*/ 1423053 w 2248705"/>
                  <a:gd name="connsiteY8" fmla="*/ 183024 h 2064200"/>
                  <a:gd name="connsiteX9" fmla="*/ 1493346 w 2248705"/>
                  <a:gd name="connsiteY9" fmla="*/ 149797 h 2064200"/>
                  <a:gd name="connsiteX10" fmla="*/ 1560396 w 2248705"/>
                  <a:gd name="connsiteY10" fmla="*/ 174240 h 2064200"/>
                  <a:gd name="connsiteX11" fmla="*/ 1568927 w 2248705"/>
                  <a:gd name="connsiteY11" fmla="*/ 191153 h 2064200"/>
                  <a:gd name="connsiteX12" fmla="*/ 1594882 w 2248705"/>
                  <a:gd name="connsiteY12" fmla="*/ 197557 h 2064200"/>
                  <a:gd name="connsiteX13" fmla="*/ 1746456 w 2248705"/>
                  <a:gd name="connsiteY13" fmla="*/ 163741 h 2064200"/>
                  <a:gd name="connsiteX14" fmla="*/ 1888365 w 2248705"/>
                  <a:gd name="connsiteY14" fmla="*/ 267332 h 2064200"/>
                  <a:gd name="connsiteX15" fmla="*/ 1963511 w 2248705"/>
                  <a:gd name="connsiteY15" fmla="*/ 245262 h 2064200"/>
                  <a:gd name="connsiteX16" fmla="*/ 2009468 w 2248705"/>
                  <a:gd name="connsiteY16" fmla="*/ 192392 h 2064200"/>
                  <a:gd name="connsiteX17" fmla="*/ 2083265 w 2248705"/>
                  <a:gd name="connsiteY17" fmla="*/ 219363 h 2064200"/>
                  <a:gd name="connsiteX18" fmla="*/ 2144455 w 2248705"/>
                  <a:gd name="connsiteY18" fmla="*/ 171395 h 2064200"/>
                  <a:gd name="connsiteX19" fmla="*/ 2229441 w 2248705"/>
                  <a:gd name="connsiteY19" fmla="*/ 197557 h 2064200"/>
                  <a:gd name="connsiteX20" fmla="*/ 2248705 w 2248705"/>
                  <a:gd name="connsiteY20" fmla="*/ 232412 h 2064200"/>
                  <a:gd name="connsiteX21" fmla="*/ 2248705 w 2248705"/>
                  <a:gd name="connsiteY21" fmla="*/ 550759 h 2064200"/>
                  <a:gd name="connsiteX22" fmla="*/ 2235108 w 2248705"/>
                  <a:gd name="connsiteY22" fmla="*/ 542038 h 2064200"/>
                  <a:gd name="connsiteX23" fmla="*/ 2185249 w 2248705"/>
                  <a:gd name="connsiteY23" fmla="*/ 559480 h 2064200"/>
                  <a:gd name="connsiteX24" fmla="*/ 2129726 w 2248705"/>
                  <a:gd name="connsiteY24" fmla="*/ 563845 h 2064200"/>
                  <a:gd name="connsiteX25" fmla="*/ 2051539 w 2248705"/>
                  <a:gd name="connsiteY25" fmla="*/ 568210 h 2064200"/>
                  <a:gd name="connsiteX26" fmla="*/ 1940490 w 2248705"/>
                  <a:gd name="connsiteY26" fmla="*/ 555124 h 2064200"/>
                  <a:gd name="connsiteX27" fmla="*/ 1853238 w 2248705"/>
                  <a:gd name="connsiteY27" fmla="*/ 555124 h 2064200"/>
                  <a:gd name="connsiteX28" fmla="*/ 1787516 w 2248705"/>
                  <a:gd name="connsiteY28" fmla="*/ 550759 h 2064200"/>
                  <a:gd name="connsiteX29" fmla="*/ 1695731 w 2248705"/>
                  <a:gd name="connsiteY29" fmla="*/ 559480 h 2064200"/>
                  <a:gd name="connsiteX30" fmla="*/ 1615277 w 2248705"/>
                  <a:gd name="connsiteY30" fmla="*/ 537673 h 2064200"/>
                  <a:gd name="connsiteX31" fmla="*/ 1565419 w 2248705"/>
                  <a:gd name="connsiteY31" fmla="*/ 537673 h 2064200"/>
                  <a:gd name="connsiteX32" fmla="*/ 1517826 w 2248705"/>
                  <a:gd name="connsiteY32" fmla="*/ 568200 h 2064200"/>
                  <a:gd name="connsiteX33" fmla="*/ 1445305 w 2248705"/>
                  <a:gd name="connsiteY33" fmla="*/ 550759 h 2064200"/>
                  <a:gd name="connsiteX34" fmla="*/ 1355883 w 2248705"/>
                  <a:gd name="connsiteY34" fmla="*/ 598198 h 2064200"/>
                  <a:gd name="connsiteX35" fmla="*/ 1350370 w 2248705"/>
                  <a:gd name="connsiteY35" fmla="*/ 532260 h 2064200"/>
                  <a:gd name="connsiteX36" fmla="*/ 1351437 w 2248705"/>
                  <a:gd name="connsiteY36" fmla="*/ 522185 h 2064200"/>
                  <a:gd name="connsiteX37" fmla="*/ 1347263 w 2248705"/>
                  <a:gd name="connsiteY37" fmla="*/ 521602 h 2064200"/>
                  <a:gd name="connsiteX38" fmla="*/ 1314862 w 2248705"/>
                  <a:gd name="connsiteY38" fmla="*/ 516183 h 2064200"/>
                  <a:gd name="connsiteX39" fmla="*/ 1209469 w 2248705"/>
                  <a:gd name="connsiteY39" fmla="*/ 478831 h 2064200"/>
                  <a:gd name="connsiteX40" fmla="*/ 1124383 w 2248705"/>
                  <a:gd name="connsiteY40" fmla="*/ 459509 h 2064200"/>
                  <a:gd name="connsiteX41" fmla="*/ 1061259 w 2248705"/>
                  <a:gd name="connsiteY41" fmla="*/ 440699 h 2064200"/>
                  <a:gd name="connsiteX42" fmla="*/ 969822 w 2248705"/>
                  <a:gd name="connsiteY42" fmla="*/ 428877 h 2064200"/>
                  <a:gd name="connsiteX43" fmla="*/ 924041 w 2248705"/>
                  <a:gd name="connsiteY43" fmla="*/ 403122 h 2064200"/>
                  <a:gd name="connsiteX44" fmla="*/ 909389 w 2248705"/>
                  <a:gd name="connsiteY44" fmla="*/ 396110 h 2064200"/>
                  <a:gd name="connsiteX45" fmla="*/ 912896 w 2248705"/>
                  <a:gd name="connsiteY45" fmla="*/ 399524 h 2064200"/>
                  <a:gd name="connsiteX46" fmla="*/ 891448 w 2248705"/>
                  <a:gd name="connsiteY46" fmla="*/ 439769 h 2064200"/>
                  <a:gd name="connsiteX47" fmla="*/ 806710 w 2248705"/>
                  <a:gd name="connsiteY47" fmla="*/ 564577 h 2064200"/>
                  <a:gd name="connsiteX48" fmla="*/ 763629 w 2248705"/>
                  <a:gd name="connsiteY48" fmla="*/ 682280 h 2064200"/>
                  <a:gd name="connsiteX49" fmla="*/ 630548 w 2248705"/>
                  <a:gd name="connsiteY49" fmla="*/ 732658 h 2064200"/>
                  <a:gd name="connsiteX50" fmla="*/ 612827 w 2248705"/>
                  <a:gd name="connsiteY50" fmla="*/ 793357 h 2064200"/>
                  <a:gd name="connsiteX51" fmla="*/ 628989 w 2248705"/>
                  <a:gd name="connsiteY51" fmla="*/ 847894 h 2064200"/>
                  <a:gd name="connsiteX52" fmla="*/ 578229 w 2248705"/>
                  <a:gd name="connsiteY52" fmla="*/ 885989 h 2064200"/>
                  <a:gd name="connsiteX53" fmla="*/ 584369 w 2248705"/>
                  <a:gd name="connsiteY53" fmla="*/ 948683 h 2064200"/>
                  <a:gd name="connsiteX54" fmla="*/ 529273 w 2248705"/>
                  <a:gd name="connsiteY54" fmla="*/ 994721 h 2064200"/>
                  <a:gd name="connsiteX55" fmla="*/ 496949 w 2248705"/>
                  <a:gd name="connsiteY55" fmla="*/ 992363 h 2064200"/>
                  <a:gd name="connsiteX56" fmla="*/ 439574 w 2248705"/>
                  <a:gd name="connsiteY56" fmla="*/ 955357 h 2064200"/>
                  <a:gd name="connsiteX57" fmla="*/ 422020 w 2248705"/>
                  <a:gd name="connsiteY57" fmla="*/ 962298 h 2064200"/>
                  <a:gd name="connsiteX58" fmla="*/ 307356 w 2248705"/>
                  <a:gd name="connsiteY58" fmla="*/ 1081191 h 2064200"/>
                  <a:gd name="connsiteX59" fmla="*/ 298418 w 2248705"/>
                  <a:gd name="connsiteY59" fmla="*/ 1123847 h 2064200"/>
                  <a:gd name="connsiteX60" fmla="*/ 301450 w 2248705"/>
                  <a:gd name="connsiteY60" fmla="*/ 1135093 h 2064200"/>
                  <a:gd name="connsiteX61" fmla="*/ 336812 w 2248705"/>
                  <a:gd name="connsiteY61" fmla="*/ 1181818 h 2064200"/>
                  <a:gd name="connsiteX62" fmla="*/ 366765 w 2248705"/>
                  <a:gd name="connsiteY62" fmla="*/ 1195014 h 2064200"/>
                  <a:gd name="connsiteX63" fmla="*/ 379715 w 2248705"/>
                  <a:gd name="connsiteY63" fmla="*/ 1234278 h 2064200"/>
                  <a:gd name="connsiteX64" fmla="*/ 428916 w 2248705"/>
                  <a:gd name="connsiteY64" fmla="*/ 1351128 h 2064200"/>
                  <a:gd name="connsiteX65" fmla="*/ 506986 w 2248705"/>
                  <a:gd name="connsiteY65" fmla="*/ 1483949 h 2064200"/>
                  <a:gd name="connsiteX66" fmla="*/ 476456 w 2248705"/>
                  <a:gd name="connsiteY66" fmla="*/ 1646280 h 2064200"/>
                  <a:gd name="connsiteX67" fmla="*/ 519224 w 2248705"/>
                  <a:gd name="connsiteY67" fmla="*/ 1710639 h 2064200"/>
                  <a:gd name="connsiteX68" fmla="*/ 575547 w 2248705"/>
                  <a:gd name="connsiteY68" fmla="*/ 1738942 h 2064200"/>
                  <a:gd name="connsiteX69" fmla="*/ 580279 w 2248705"/>
                  <a:gd name="connsiteY69" fmla="*/ 1815806 h 2064200"/>
                  <a:gd name="connsiteX70" fmla="*/ 638087 w 2248705"/>
                  <a:gd name="connsiteY70" fmla="*/ 1859788 h 2064200"/>
                  <a:gd name="connsiteX71" fmla="*/ 647291 w 2248705"/>
                  <a:gd name="connsiteY71" fmla="*/ 1946929 h 2064200"/>
                  <a:gd name="connsiteX72" fmla="*/ 627216 w 2248705"/>
                  <a:gd name="connsiteY72" fmla="*/ 1974804 h 2064200"/>
                  <a:gd name="connsiteX73" fmla="*/ 383313 w 2248705"/>
                  <a:gd name="connsiteY73" fmla="*/ 2064200 h 2064200"/>
                  <a:gd name="connsiteX74" fmla="*/ 385315 w 2248705"/>
                  <a:gd name="connsiteY74" fmla="*/ 2048985 h 2064200"/>
                  <a:gd name="connsiteX75" fmla="*/ 354794 w 2248705"/>
                  <a:gd name="connsiteY75" fmla="*/ 2007069 h 2064200"/>
                  <a:gd name="connsiteX76" fmla="*/ 332342 w 2248705"/>
                  <a:gd name="connsiteY76" fmla="*/ 1956163 h 2064200"/>
                  <a:gd name="connsiteX77" fmla="*/ 302091 w 2248705"/>
                  <a:gd name="connsiteY77" fmla="*/ 1883977 h 2064200"/>
                  <a:gd name="connsiteX78" fmla="*/ 273901 w 2248705"/>
                  <a:gd name="connsiteY78" fmla="*/ 1776037 h 2064200"/>
                  <a:gd name="connsiteX79" fmla="*/ 243874 w 2248705"/>
                  <a:gd name="connsiteY79" fmla="*/ 1694114 h 2064200"/>
                  <a:gd name="connsiteX80" fmla="*/ 224601 w 2248705"/>
                  <a:gd name="connsiteY80" fmla="*/ 1631180 h 2064200"/>
                  <a:gd name="connsiteX81" fmla="*/ 186333 w 2248705"/>
                  <a:gd name="connsiteY81" fmla="*/ 1547451 h 2064200"/>
                  <a:gd name="connsiteX82" fmla="*/ 175354 w 2248705"/>
                  <a:gd name="connsiteY82" fmla="*/ 1465788 h 2064200"/>
                  <a:gd name="connsiteX83" fmla="*/ 158195 w 2248705"/>
                  <a:gd name="connsiteY83" fmla="*/ 1418974 h 2064200"/>
                  <a:gd name="connsiteX84" fmla="*/ 154745 w 2248705"/>
                  <a:gd name="connsiteY84" fmla="*/ 1415538 h 2064200"/>
                  <a:gd name="connsiteX85" fmla="*/ 0 w 2248705"/>
                  <a:gd name="connsiteY85" fmla="*/ 1379293 h 2064200"/>
                  <a:gd name="connsiteX86" fmla="*/ 10029 w 2248705"/>
                  <a:gd name="connsiteY86" fmla="*/ 1367677 h 2064200"/>
                  <a:gd name="connsiteX87" fmla="*/ 7542 w 2248705"/>
                  <a:gd name="connsiteY87" fmla="*/ 1315887 h 2064200"/>
                  <a:gd name="connsiteX88" fmla="*/ 16736 w 2248705"/>
                  <a:gd name="connsiteY88" fmla="*/ 1261015 h 2064200"/>
                  <a:gd name="connsiteX89" fmla="*/ 31099 w 2248705"/>
                  <a:gd name="connsiteY89" fmla="*/ 1184075 h 2064200"/>
                  <a:gd name="connsiteX90" fmla="*/ 66820 w 2248705"/>
                  <a:gd name="connsiteY90" fmla="*/ 1078388 h 2064200"/>
                  <a:gd name="connsiteX91" fmla="*/ 86718 w 2248705"/>
                  <a:gd name="connsiteY91" fmla="*/ 993435 h 2064200"/>
                  <a:gd name="connsiteX92" fmla="*/ 105174 w 2248705"/>
                  <a:gd name="connsiteY92" fmla="*/ 930257 h 2064200"/>
                  <a:gd name="connsiteX93" fmla="*/ 119177 w 2248705"/>
                  <a:gd name="connsiteY93" fmla="*/ 839268 h 2064200"/>
                  <a:gd name="connsiteX94" fmla="*/ 154850 w 2248705"/>
                  <a:gd name="connsiteY94" fmla="*/ 764992 h 2064200"/>
                  <a:gd name="connsiteX95" fmla="*/ 166220 w 2248705"/>
                  <a:gd name="connsiteY95" fmla="*/ 716447 h 2064200"/>
                  <a:gd name="connsiteX96" fmla="*/ 152820 w 2248705"/>
                  <a:gd name="connsiteY96" fmla="*/ 664428 h 2064200"/>
                  <a:gd name="connsiteX97" fmla="*/ 183215 w 2248705"/>
                  <a:gd name="connsiteY97" fmla="*/ 597064 h 2064200"/>
                  <a:gd name="connsiteX98" fmla="*/ 165918 w 2248705"/>
                  <a:gd name="connsiteY98" fmla="*/ 501170 h 2064200"/>
                  <a:gd name="connsiteX99" fmla="*/ 232078 w 2248705"/>
                  <a:gd name="connsiteY99" fmla="*/ 512770 h 2064200"/>
                  <a:gd name="connsiteX100" fmla="*/ 263687 w 2248705"/>
                  <a:gd name="connsiteY100" fmla="*/ 518864 h 2064200"/>
                  <a:gd name="connsiteX101" fmla="*/ 369732 w 2248705"/>
                  <a:gd name="connsiteY101" fmla="*/ 542131 h 2064200"/>
                  <a:gd name="connsiteX102" fmla="*/ 456145 w 2248705"/>
                  <a:gd name="connsiteY102" fmla="*/ 561061 h 2064200"/>
                  <a:gd name="connsiteX103" fmla="*/ 463104 w 2248705"/>
                  <a:gd name="connsiteY103" fmla="*/ 562440 h 2064200"/>
                  <a:gd name="connsiteX104" fmla="*/ 467490 w 2248705"/>
                  <a:gd name="connsiteY104" fmla="*/ 556675 h 2064200"/>
                  <a:gd name="connsiteX105" fmla="*/ 480287 w 2248705"/>
                  <a:gd name="connsiteY105" fmla="*/ 538939 h 2064200"/>
                  <a:gd name="connsiteX106" fmla="*/ 514436 w 2248705"/>
                  <a:gd name="connsiteY106" fmla="*/ 472865 h 2064200"/>
                  <a:gd name="connsiteX107" fmla="*/ 564565 w 2248705"/>
                  <a:gd name="connsiteY107" fmla="*/ 427973 h 2064200"/>
                  <a:gd name="connsiteX108" fmla="*/ 586364 w 2248705"/>
                  <a:gd name="connsiteY108" fmla="*/ 394176 h 2064200"/>
                  <a:gd name="connsiteX109" fmla="*/ 501721 w 2248705"/>
                  <a:gd name="connsiteY109" fmla="*/ 314749 h 2064200"/>
                  <a:gd name="connsiteX110" fmla="*/ 587916 w 2248705"/>
                  <a:gd name="connsiteY110" fmla="*/ 255175 h 2064200"/>
                  <a:gd name="connsiteX111" fmla="*/ 636472 w 2248705"/>
                  <a:gd name="connsiteY111" fmla="*/ 225370 h 2064200"/>
                  <a:gd name="connsiteX112" fmla="*/ 649132 w 2248705"/>
                  <a:gd name="connsiteY112" fmla="*/ 226634 h 2064200"/>
                  <a:gd name="connsiteX113" fmla="*/ 659695 w 2248705"/>
                  <a:gd name="connsiteY113" fmla="*/ 233081 h 2064200"/>
                  <a:gd name="connsiteX114" fmla="*/ 663774 w 2248705"/>
                  <a:gd name="connsiteY114" fmla="*/ 213085 h 2064200"/>
                  <a:gd name="connsiteX115" fmla="*/ 679793 w 2248705"/>
                  <a:gd name="connsiteY115" fmla="*/ 141597 h 2064200"/>
                  <a:gd name="connsiteX116" fmla="*/ 702554 w 2248705"/>
                  <a:gd name="connsiteY116" fmla="*/ 35606 h 2064200"/>
                  <a:gd name="connsiteX117" fmla="*/ 714295 w 2248705"/>
                  <a:gd name="connsiteY117" fmla="*/ 0 h 2064200"/>
                  <a:gd name="connsiteX0" fmla="*/ 714295 w 2248705"/>
                  <a:gd name="connsiteY0" fmla="*/ 0 h 2064200"/>
                  <a:gd name="connsiteX1" fmla="*/ 770265 w 2248705"/>
                  <a:gd name="connsiteY1" fmla="*/ 7947 h 2064200"/>
                  <a:gd name="connsiteX2" fmla="*/ 951624 w 2248705"/>
                  <a:gd name="connsiteY2" fmla="*/ 53607 h 2064200"/>
                  <a:gd name="connsiteX3" fmla="*/ 1106923 w 2248705"/>
                  <a:gd name="connsiteY3" fmla="*/ 54197 h 2064200"/>
                  <a:gd name="connsiteX4" fmla="*/ 1220690 w 2248705"/>
                  <a:gd name="connsiteY4" fmla="*/ 131213 h 2064200"/>
                  <a:gd name="connsiteX5" fmla="*/ 1276293 w 2248705"/>
                  <a:gd name="connsiteY5" fmla="*/ 167446 h 2064200"/>
                  <a:gd name="connsiteX6" fmla="*/ 1300536 w 2248705"/>
                  <a:gd name="connsiteY6" fmla="*/ 181761 h 2064200"/>
                  <a:gd name="connsiteX7" fmla="*/ 1357061 w 2248705"/>
                  <a:gd name="connsiteY7" fmla="*/ 140380 h 2064200"/>
                  <a:gd name="connsiteX8" fmla="*/ 1423053 w 2248705"/>
                  <a:gd name="connsiteY8" fmla="*/ 183024 h 2064200"/>
                  <a:gd name="connsiteX9" fmla="*/ 1493346 w 2248705"/>
                  <a:gd name="connsiteY9" fmla="*/ 149797 h 2064200"/>
                  <a:gd name="connsiteX10" fmla="*/ 1560396 w 2248705"/>
                  <a:gd name="connsiteY10" fmla="*/ 174240 h 2064200"/>
                  <a:gd name="connsiteX11" fmla="*/ 1568927 w 2248705"/>
                  <a:gd name="connsiteY11" fmla="*/ 191153 h 2064200"/>
                  <a:gd name="connsiteX12" fmla="*/ 1594882 w 2248705"/>
                  <a:gd name="connsiteY12" fmla="*/ 197557 h 2064200"/>
                  <a:gd name="connsiteX13" fmla="*/ 1746456 w 2248705"/>
                  <a:gd name="connsiteY13" fmla="*/ 163741 h 2064200"/>
                  <a:gd name="connsiteX14" fmla="*/ 1888365 w 2248705"/>
                  <a:gd name="connsiteY14" fmla="*/ 267332 h 2064200"/>
                  <a:gd name="connsiteX15" fmla="*/ 1963511 w 2248705"/>
                  <a:gd name="connsiteY15" fmla="*/ 245262 h 2064200"/>
                  <a:gd name="connsiteX16" fmla="*/ 2009468 w 2248705"/>
                  <a:gd name="connsiteY16" fmla="*/ 192392 h 2064200"/>
                  <a:gd name="connsiteX17" fmla="*/ 2083265 w 2248705"/>
                  <a:gd name="connsiteY17" fmla="*/ 219363 h 2064200"/>
                  <a:gd name="connsiteX18" fmla="*/ 2144455 w 2248705"/>
                  <a:gd name="connsiteY18" fmla="*/ 171395 h 2064200"/>
                  <a:gd name="connsiteX19" fmla="*/ 2229441 w 2248705"/>
                  <a:gd name="connsiteY19" fmla="*/ 197557 h 2064200"/>
                  <a:gd name="connsiteX20" fmla="*/ 2248705 w 2248705"/>
                  <a:gd name="connsiteY20" fmla="*/ 232412 h 2064200"/>
                  <a:gd name="connsiteX21" fmla="*/ 2248705 w 2248705"/>
                  <a:gd name="connsiteY21" fmla="*/ 550759 h 2064200"/>
                  <a:gd name="connsiteX22" fmla="*/ 2235108 w 2248705"/>
                  <a:gd name="connsiteY22" fmla="*/ 542038 h 2064200"/>
                  <a:gd name="connsiteX23" fmla="*/ 2185249 w 2248705"/>
                  <a:gd name="connsiteY23" fmla="*/ 559480 h 2064200"/>
                  <a:gd name="connsiteX24" fmla="*/ 2129726 w 2248705"/>
                  <a:gd name="connsiteY24" fmla="*/ 563845 h 2064200"/>
                  <a:gd name="connsiteX25" fmla="*/ 2051539 w 2248705"/>
                  <a:gd name="connsiteY25" fmla="*/ 568210 h 2064200"/>
                  <a:gd name="connsiteX26" fmla="*/ 1940490 w 2248705"/>
                  <a:gd name="connsiteY26" fmla="*/ 555124 h 2064200"/>
                  <a:gd name="connsiteX27" fmla="*/ 1853238 w 2248705"/>
                  <a:gd name="connsiteY27" fmla="*/ 555124 h 2064200"/>
                  <a:gd name="connsiteX28" fmla="*/ 1787516 w 2248705"/>
                  <a:gd name="connsiteY28" fmla="*/ 550759 h 2064200"/>
                  <a:gd name="connsiteX29" fmla="*/ 1695731 w 2248705"/>
                  <a:gd name="connsiteY29" fmla="*/ 559480 h 2064200"/>
                  <a:gd name="connsiteX30" fmla="*/ 1615277 w 2248705"/>
                  <a:gd name="connsiteY30" fmla="*/ 537673 h 2064200"/>
                  <a:gd name="connsiteX31" fmla="*/ 1565419 w 2248705"/>
                  <a:gd name="connsiteY31" fmla="*/ 537673 h 2064200"/>
                  <a:gd name="connsiteX32" fmla="*/ 1517826 w 2248705"/>
                  <a:gd name="connsiteY32" fmla="*/ 568200 h 2064200"/>
                  <a:gd name="connsiteX33" fmla="*/ 1445305 w 2248705"/>
                  <a:gd name="connsiteY33" fmla="*/ 550759 h 2064200"/>
                  <a:gd name="connsiteX34" fmla="*/ 1355883 w 2248705"/>
                  <a:gd name="connsiteY34" fmla="*/ 598198 h 2064200"/>
                  <a:gd name="connsiteX35" fmla="*/ 1350370 w 2248705"/>
                  <a:gd name="connsiteY35" fmla="*/ 532260 h 2064200"/>
                  <a:gd name="connsiteX36" fmla="*/ 1351437 w 2248705"/>
                  <a:gd name="connsiteY36" fmla="*/ 522185 h 2064200"/>
                  <a:gd name="connsiteX37" fmla="*/ 1347263 w 2248705"/>
                  <a:gd name="connsiteY37" fmla="*/ 521602 h 2064200"/>
                  <a:gd name="connsiteX38" fmla="*/ 1314862 w 2248705"/>
                  <a:gd name="connsiteY38" fmla="*/ 516183 h 2064200"/>
                  <a:gd name="connsiteX39" fmla="*/ 1209469 w 2248705"/>
                  <a:gd name="connsiteY39" fmla="*/ 478831 h 2064200"/>
                  <a:gd name="connsiteX40" fmla="*/ 1124383 w 2248705"/>
                  <a:gd name="connsiteY40" fmla="*/ 459509 h 2064200"/>
                  <a:gd name="connsiteX41" fmla="*/ 1061259 w 2248705"/>
                  <a:gd name="connsiteY41" fmla="*/ 440699 h 2064200"/>
                  <a:gd name="connsiteX42" fmla="*/ 969822 w 2248705"/>
                  <a:gd name="connsiteY42" fmla="*/ 428877 h 2064200"/>
                  <a:gd name="connsiteX43" fmla="*/ 924041 w 2248705"/>
                  <a:gd name="connsiteY43" fmla="*/ 403122 h 2064200"/>
                  <a:gd name="connsiteX44" fmla="*/ 909389 w 2248705"/>
                  <a:gd name="connsiteY44" fmla="*/ 396110 h 2064200"/>
                  <a:gd name="connsiteX45" fmla="*/ 912896 w 2248705"/>
                  <a:gd name="connsiteY45" fmla="*/ 399524 h 2064200"/>
                  <a:gd name="connsiteX46" fmla="*/ 891448 w 2248705"/>
                  <a:gd name="connsiteY46" fmla="*/ 439769 h 2064200"/>
                  <a:gd name="connsiteX47" fmla="*/ 806710 w 2248705"/>
                  <a:gd name="connsiteY47" fmla="*/ 564577 h 2064200"/>
                  <a:gd name="connsiteX48" fmla="*/ 763629 w 2248705"/>
                  <a:gd name="connsiteY48" fmla="*/ 682280 h 2064200"/>
                  <a:gd name="connsiteX49" fmla="*/ 630548 w 2248705"/>
                  <a:gd name="connsiteY49" fmla="*/ 732658 h 2064200"/>
                  <a:gd name="connsiteX50" fmla="*/ 612827 w 2248705"/>
                  <a:gd name="connsiteY50" fmla="*/ 793357 h 2064200"/>
                  <a:gd name="connsiteX51" fmla="*/ 628989 w 2248705"/>
                  <a:gd name="connsiteY51" fmla="*/ 847894 h 2064200"/>
                  <a:gd name="connsiteX52" fmla="*/ 578229 w 2248705"/>
                  <a:gd name="connsiteY52" fmla="*/ 885989 h 2064200"/>
                  <a:gd name="connsiteX53" fmla="*/ 584369 w 2248705"/>
                  <a:gd name="connsiteY53" fmla="*/ 948683 h 2064200"/>
                  <a:gd name="connsiteX54" fmla="*/ 529273 w 2248705"/>
                  <a:gd name="connsiteY54" fmla="*/ 994721 h 2064200"/>
                  <a:gd name="connsiteX55" fmla="*/ 496949 w 2248705"/>
                  <a:gd name="connsiteY55" fmla="*/ 992363 h 2064200"/>
                  <a:gd name="connsiteX56" fmla="*/ 439574 w 2248705"/>
                  <a:gd name="connsiteY56" fmla="*/ 955357 h 2064200"/>
                  <a:gd name="connsiteX57" fmla="*/ 422020 w 2248705"/>
                  <a:gd name="connsiteY57" fmla="*/ 962298 h 2064200"/>
                  <a:gd name="connsiteX58" fmla="*/ 307356 w 2248705"/>
                  <a:gd name="connsiteY58" fmla="*/ 1081191 h 2064200"/>
                  <a:gd name="connsiteX59" fmla="*/ 298418 w 2248705"/>
                  <a:gd name="connsiteY59" fmla="*/ 1123847 h 2064200"/>
                  <a:gd name="connsiteX60" fmla="*/ 301450 w 2248705"/>
                  <a:gd name="connsiteY60" fmla="*/ 1135093 h 2064200"/>
                  <a:gd name="connsiteX61" fmla="*/ 336812 w 2248705"/>
                  <a:gd name="connsiteY61" fmla="*/ 1181818 h 2064200"/>
                  <a:gd name="connsiteX62" fmla="*/ 366765 w 2248705"/>
                  <a:gd name="connsiteY62" fmla="*/ 1195014 h 2064200"/>
                  <a:gd name="connsiteX63" fmla="*/ 379715 w 2248705"/>
                  <a:gd name="connsiteY63" fmla="*/ 1234278 h 2064200"/>
                  <a:gd name="connsiteX64" fmla="*/ 428916 w 2248705"/>
                  <a:gd name="connsiteY64" fmla="*/ 1351128 h 2064200"/>
                  <a:gd name="connsiteX65" fmla="*/ 506986 w 2248705"/>
                  <a:gd name="connsiteY65" fmla="*/ 1483949 h 2064200"/>
                  <a:gd name="connsiteX66" fmla="*/ 476456 w 2248705"/>
                  <a:gd name="connsiteY66" fmla="*/ 1646280 h 2064200"/>
                  <a:gd name="connsiteX67" fmla="*/ 519224 w 2248705"/>
                  <a:gd name="connsiteY67" fmla="*/ 1710639 h 2064200"/>
                  <a:gd name="connsiteX68" fmla="*/ 575547 w 2248705"/>
                  <a:gd name="connsiteY68" fmla="*/ 1738942 h 2064200"/>
                  <a:gd name="connsiteX69" fmla="*/ 580279 w 2248705"/>
                  <a:gd name="connsiteY69" fmla="*/ 1815806 h 2064200"/>
                  <a:gd name="connsiteX70" fmla="*/ 638087 w 2248705"/>
                  <a:gd name="connsiteY70" fmla="*/ 1859788 h 2064200"/>
                  <a:gd name="connsiteX71" fmla="*/ 647291 w 2248705"/>
                  <a:gd name="connsiteY71" fmla="*/ 1946929 h 2064200"/>
                  <a:gd name="connsiteX72" fmla="*/ 627216 w 2248705"/>
                  <a:gd name="connsiteY72" fmla="*/ 1974804 h 2064200"/>
                  <a:gd name="connsiteX73" fmla="*/ 383313 w 2248705"/>
                  <a:gd name="connsiteY73" fmla="*/ 2064200 h 2064200"/>
                  <a:gd name="connsiteX74" fmla="*/ 385315 w 2248705"/>
                  <a:gd name="connsiteY74" fmla="*/ 2048985 h 2064200"/>
                  <a:gd name="connsiteX75" fmla="*/ 354794 w 2248705"/>
                  <a:gd name="connsiteY75" fmla="*/ 2007069 h 2064200"/>
                  <a:gd name="connsiteX76" fmla="*/ 332342 w 2248705"/>
                  <a:gd name="connsiteY76" fmla="*/ 1956163 h 2064200"/>
                  <a:gd name="connsiteX77" fmla="*/ 302091 w 2248705"/>
                  <a:gd name="connsiteY77" fmla="*/ 1883977 h 2064200"/>
                  <a:gd name="connsiteX78" fmla="*/ 273901 w 2248705"/>
                  <a:gd name="connsiteY78" fmla="*/ 1776037 h 2064200"/>
                  <a:gd name="connsiteX79" fmla="*/ 243874 w 2248705"/>
                  <a:gd name="connsiteY79" fmla="*/ 1694114 h 2064200"/>
                  <a:gd name="connsiteX80" fmla="*/ 224601 w 2248705"/>
                  <a:gd name="connsiteY80" fmla="*/ 1631180 h 2064200"/>
                  <a:gd name="connsiteX81" fmla="*/ 186333 w 2248705"/>
                  <a:gd name="connsiteY81" fmla="*/ 1547451 h 2064200"/>
                  <a:gd name="connsiteX82" fmla="*/ 175354 w 2248705"/>
                  <a:gd name="connsiteY82" fmla="*/ 1465788 h 2064200"/>
                  <a:gd name="connsiteX83" fmla="*/ 158195 w 2248705"/>
                  <a:gd name="connsiteY83" fmla="*/ 1418974 h 2064200"/>
                  <a:gd name="connsiteX84" fmla="*/ 154745 w 2248705"/>
                  <a:gd name="connsiteY84" fmla="*/ 1415538 h 2064200"/>
                  <a:gd name="connsiteX85" fmla="*/ 0 w 2248705"/>
                  <a:gd name="connsiteY85" fmla="*/ 1379293 h 2064200"/>
                  <a:gd name="connsiteX86" fmla="*/ 10029 w 2248705"/>
                  <a:gd name="connsiteY86" fmla="*/ 1367677 h 2064200"/>
                  <a:gd name="connsiteX87" fmla="*/ 7542 w 2248705"/>
                  <a:gd name="connsiteY87" fmla="*/ 1315887 h 2064200"/>
                  <a:gd name="connsiteX88" fmla="*/ 16736 w 2248705"/>
                  <a:gd name="connsiteY88" fmla="*/ 1261015 h 2064200"/>
                  <a:gd name="connsiteX89" fmla="*/ 31099 w 2248705"/>
                  <a:gd name="connsiteY89" fmla="*/ 1184075 h 2064200"/>
                  <a:gd name="connsiteX90" fmla="*/ 66820 w 2248705"/>
                  <a:gd name="connsiteY90" fmla="*/ 1078388 h 2064200"/>
                  <a:gd name="connsiteX91" fmla="*/ 86718 w 2248705"/>
                  <a:gd name="connsiteY91" fmla="*/ 993435 h 2064200"/>
                  <a:gd name="connsiteX92" fmla="*/ 105174 w 2248705"/>
                  <a:gd name="connsiteY92" fmla="*/ 930257 h 2064200"/>
                  <a:gd name="connsiteX93" fmla="*/ 119177 w 2248705"/>
                  <a:gd name="connsiteY93" fmla="*/ 839268 h 2064200"/>
                  <a:gd name="connsiteX94" fmla="*/ 154850 w 2248705"/>
                  <a:gd name="connsiteY94" fmla="*/ 764992 h 2064200"/>
                  <a:gd name="connsiteX95" fmla="*/ 166220 w 2248705"/>
                  <a:gd name="connsiteY95" fmla="*/ 716447 h 2064200"/>
                  <a:gd name="connsiteX96" fmla="*/ 152820 w 2248705"/>
                  <a:gd name="connsiteY96" fmla="*/ 664428 h 2064200"/>
                  <a:gd name="connsiteX97" fmla="*/ 183215 w 2248705"/>
                  <a:gd name="connsiteY97" fmla="*/ 597064 h 2064200"/>
                  <a:gd name="connsiteX98" fmla="*/ 165918 w 2248705"/>
                  <a:gd name="connsiteY98" fmla="*/ 501170 h 2064200"/>
                  <a:gd name="connsiteX99" fmla="*/ 232078 w 2248705"/>
                  <a:gd name="connsiteY99" fmla="*/ 512770 h 2064200"/>
                  <a:gd name="connsiteX100" fmla="*/ 263687 w 2248705"/>
                  <a:gd name="connsiteY100" fmla="*/ 518864 h 2064200"/>
                  <a:gd name="connsiteX101" fmla="*/ 369732 w 2248705"/>
                  <a:gd name="connsiteY101" fmla="*/ 542131 h 2064200"/>
                  <a:gd name="connsiteX102" fmla="*/ 456145 w 2248705"/>
                  <a:gd name="connsiteY102" fmla="*/ 561061 h 2064200"/>
                  <a:gd name="connsiteX103" fmla="*/ 463104 w 2248705"/>
                  <a:gd name="connsiteY103" fmla="*/ 562440 h 2064200"/>
                  <a:gd name="connsiteX104" fmla="*/ 467490 w 2248705"/>
                  <a:gd name="connsiteY104" fmla="*/ 556675 h 2064200"/>
                  <a:gd name="connsiteX105" fmla="*/ 480287 w 2248705"/>
                  <a:gd name="connsiteY105" fmla="*/ 538939 h 2064200"/>
                  <a:gd name="connsiteX106" fmla="*/ 514436 w 2248705"/>
                  <a:gd name="connsiteY106" fmla="*/ 472865 h 2064200"/>
                  <a:gd name="connsiteX107" fmla="*/ 564565 w 2248705"/>
                  <a:gd name="connsiteY107" fmla="*/ 427973 h 2064200"/>
                  <a:gd name="connsiteX108" fmla="*/ 586364 w 2248705"/>
                  <a:gd name="connsiteY108" fmla="*/ 394176 h 2064200"/>
                  <a:gd name="connsiteX109" fmla="*/ 501721 w 2248705"/>
                  <a:gd name="connsiteY109" fmla="*/ 314749 h 2064200"/>
                  <a:gd name="connsiteX110" fmla="*/ 587916 w 2248705"/>
                  <a:gd name="connsiteY110" fmla="*/ 255175 h 2064200"/>
                  <a:gd name="connsiteX111" fmla="*/ 636472 w 2248705"/>
                  <a:gd name="connsiteY111" fmla="*/ 225370 h 2064200"/>
                  <a:gd name="connsiteX112" fmla="*/ 649132 w 2248705"/>
                  <a:gd name="connsiteY112" fmla="*/ 226634 h 2064200"/>
                  <a:gd name="connsiteX113" fmla="*/ 659695 w 2248705"/>
                  <a:gd name="connsiteY113" fmla="*/ 233081 h 2064200"/>
                  <a:gd name="connsiteX114" fmla="*/ 663774 w 2248705"/>
                  <a:gd name="connsiteY114" fmla="*/ 213085 h 2064200"/>
                  <a:gd name="connsiteX115" fmla="*/ 679793 w 2248705"/>
                  <a:gd name="connsiteY115" fmla="*/ 141597 h 2064200"/>
                  <a:gd name="connsiteX116" fmla="*/ 702554 w 2248705"/>
                  <a:gd name="connsiteY116" fmla="*/ 35606 h 2064200"/>
                  <a:gd name="connsiteX117" fmla="*/ 714295 w 2248705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455 w 2292228"/>
                  <a:gd name="connsiteY18" fmla="*/ 171395 h 2064200"/>
                  <a:gd name="connsiteX19" fmla="*/ 2229441 w 2292228"/>
                  <a:gd name="connsiteY19" fmla="*/ 197557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455 w 2292228"/>
                  <a:gd name="connsiteY18" fmla="*/ 171395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09468 w 2292228"/>
                  <a:gd name="connsiteY16" fmla="*/ 192392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355883 w 2292228"/>
                  <a:gd name="connsiteY34" fmla="*/ 598198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45305 w 2292228"/>
                  <a:gd name="connsiteY33" fmla="*/ 550759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78900 w 2292228"/>
                  <a:gd name="connsiteY33" fmla="*/ 531697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17826 w 2292228"/>
                  <a:gd name="connsiteY32" fmla="*/ 568200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565419 w 2292228"/>
                  <a:gd name="connsiteY31" fmla="*/ 53767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615277 w 2292228"/>
                  <a:gd name="connsiteY30" fmla="*/ 537673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695731 w 2292228"/>
                  <a:gd name="connsiteY29" fmla="*/ 559480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853238 w 2292228"/>
                  <a:gd name="connsiteY27" fmla="*/ 555124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67845 w 2292228"/>
                  <a:gd name="connsiteY31" fmla="*/ 675350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73941 w 2292228"/>
                  <a:gd name="connsiteY30" fmla="*/ 687999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861298 w 2292228"/>
                  <a:gd name="connsiteY29" fmla="*/ 627573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787516 w 2292228"/>
                  <a:gd name="connsiteY28" fmla="*/ 550759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40490 w 2292228"/>
                  <a:gd name="connsiteY26" fmla="*/ 555124 h 2064200"/>
                  <a:gd name="connsiteX27" fmla="*/ 1954268 w 2292228"/>
                  <a:gd name="connsiteY27" fmla="*/ 592770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54268 w 2292228"/>
                  <a:gd name="connsiteY27" fmla="*/ 592770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29726 w 2292228"/>
                  <a:gd name="connsiteY24" fmla="*/ 563845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423873 w 2292228"/>
                  <a:gd name="connsiteY34" fmla="*/ 530813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50370 w 2292228"/>
                  <a:gd name="connsiteY35" fmla="*/ 532260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314862 w 2292228"/>
                  <a:gd name="connsiteY38" fmla="*/ 516183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347263 w 2292228"/>
                  <a:gd name="connsiteY37" fmla="*/ 521602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251481 w 2292228"/>
                  <a:gd name="connsiteY37" fmla="*/ 547144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51437 w 2292228"/>
                  <a:gd name="connsiteY36" fmla="*/ 522185 h 2064200"/>
                  <a:gd name="connsiteX37" fmla="*/ 1288973 w 2292228"/>
                  <a:gd name="connsiteY37" fmla="*/ 593386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00596 w 2292228"/>
                  <a:gd name="connsiteY36" fmla="*/ 538880 h 2064200"/>
                  <a:gd name="connsiteX37" fmla="*/ 1288973 w 2292228"/>
                  <a:gd name="connsiteY37" fmla="*/ 593386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300596 w 2292228"/>
                  <a:gd name="connsiteY36" fmla="*/ 538880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255287 w 2292228"/>
                  <a:gd name="connsiteY35" fmla="*/ 551102 h 2064200"/>
                  <a:gd name="connsiteX36" fmla="*/ 1280047 w 2292228"/>
                  <a:gd name="connsiteY36" fmla="*/ 638311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0047 w 2292228"/>
                  <a:gd name="connsiteY36" fmla="*/ 638311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21083 w 2292228"/>
                  <a:gd name="connsiteY37" fmla="*/ 676018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38725 w 2292228"/>
                  <a:gd name="connsiteY38" fmla="*/ 531927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209469 w 2292228"/>
                  <a:gd name="connsiteY39" fmla="*/ 4788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174827 w 2292228"/>
                  <a:gd name="connsiteY39" fmla="*/ 4701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029 w 2292228"/>
                  <a:gd name="connsiteY86" fmla="*/ 1367677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4295 w 2292228"/>
                  <a:gd name="connsiteY0" fmla="*/ 0 h 2064200"/>
                  <a:gd name="connsiteX1" fmla="*/ 770265 w 2292228"/>
                  <a:gd name="connsiteY1" fmla="*/ 7947 h 2064200"/>
                  <a:gd name="connsiteX2" fmla="*/ 951624 w 2292228"/>
                  <a:gd name="connsiteY2" fmla="*/ 53607 h 2064200"/>
                  <a:gd name="connsiteX3" fmla="*/ 1106923 w 2292228"/>
                  <a:gd name="connsiteY3" fmla="*/ 54197 h 2064200"/>
                  <a:gd name="connsiteX4" fmla="*/ 1220690 w 2292228"/>
                  <a:gd name="connsiteY4" fmla="*/ 131213 h 2064200"/>
                  <a:gd name="connsiteX5" fmla="*/ 1276293 w 2292228"/>
                  <a:gd name="connsiteY5" fmla="*/ 167446 h 2064200"/>
                  <a:gd name="connsiteX6" fmla="*/ 1300536 w 2292228"/>
                  <a:gd name="connsiteY6" fmla="*/ 181761 h 2064200"/>
                  <a:gd name="connsiteX7" fmla="*/ 1357061 w 2292228"/>
                  <a:gd name="connsiteY7" fmla="*/ 140380 h 2064200"/>
                  <a:gd name="connsiteX8" fmla="*/ 1423053 w 2292228"/>
                  <a:gd name="connsiteY8" fmla="*/ 183024 h 2064200"/>
                  <a:gd name="connsiteX9" fmla="*/ 1493346 w 2292228"/>
                  <a:gd name="connsiteY9" fmla="*/ 149797 h 2064200"/>
                  <a:gd name="connsiteX10" fmla="*/ 1560396 w 2292228"/>
                  <a:gd name="connsiteY10" fmla="*/ 174240 h 2064200"/>
                  <a:gd name="connsiteX11" fmla="*/ 1568927 w 2292228"/>
                  <a:gd name="connsiteY11" fmla="*/ 191153 h 2064200"/>
                  <a:gd name="connsiteX12" fmla="*/ 1594882 w 2292228"/>
                  <a:gd name="connsiteY12" fmla="*/ 197557 h 2064200"/>
                  <a:gd name="connsiteX13" fmla="*/ 1746456 w 2292228"/>
                  <a:gd name="connsiteY13" fmla="*/ 163741 h 2064200"/>
                  <a:gd name="connsiteX14" fmla="*/ 1888365 w 2292228"/>
                  <a:gd name="connsiteY14" fmla="*/ 267332 h 2064200"/>
                  <a:gd name="connsiteX15" fmla="*/ 1963511 w 2292228"/>
                  <a:gd name="connsiteY15" fmla="*/ 245262 h 2064200"/>
                  <a:gd name="connsiteX16" fmla="*/ 2016198 w 2292228"/>
                  <a:gd name="connsiteY16" fmla="*/ 235984 h 2064200"/>
                  <a:gd name="connsiteX17" fmla="*/ 2083265 w 2292228"/>
                  <a:gd name="connsiteY17" fmla="*/ 219363 h 2064200"/>
                  <a:gd name="connsiteX18" fmla="*/ 2144518 w 2292228"/>
                  <a:gd name="connsiteY18" fmla="*/ 257179 h 2064200"/>
                  <a:gd name="connsiteX19" fmla="*/ 2227972 w 2292228"/>
                  <a:gd name="connsiteY19" fmla="*/ 276409 h 2064200"/>
                  <a:gd name="connsiteX20" fmla="*/ 2292228 w 2292228"/>
                  <a:gd name="connsiteY20" fmla="*/ 291136 h 2064200"/>
                  <a:gd name="connsiteX21" fmla="*/ 2248705 w 2292228"/>
                  <a:gd name="connsiteY21" fmla="*/ 550759 h 2064200"/>
                  <a:gd name="connsiteX22" fmla="*/ 2235108 w 2292228"/>
                  <a:gd name="connsiteY22" fmla="*/ 542038 h 2064200"/>
                  <a:gd name="connsiteX23" fmla="*/ 2185249 w 2292228"/>
                  <a:gd name="connsiteY23" fmla="*/ 559480 h 2064200"/>
                  <a:gd name="connsiteX24" fmla="*/ 2130976 w 2292228"/>
                  <a:gd name="connsiteY24" fmla="*/ 584291 h 2064200"/>
                  <a:gd name="connsiteX25" fmla="*/ 2051539 w 2292228"/>
                  <a:gd name="connsiteY25" fmla="*/ 568210 h 2064200"/>
                  <a:gd name="connsiteX26" fmla="*/ 1986581 w 2292228"/>
                  <a:gd name="connsiteY26" fmla="*/ 551477 h 2064200"/>
                  <a:gd name="connsiteX27" fmla="*/ 1935222 w 2292228"/>
                  <a:gd name="connsiteY27" fmla="*/ 580622 h 2064200"/>
                  <a:gd name="connsiteX28" fmla="*/ 1859550 w 2292228"/>
                  <a:gd name="connsiteY28" fmla="*/ 590454 h 2064200"/>
                  <a:gd name="connsiteX29" fmla="*/ 1792910 w 2292228"/>
                  <a:gd name="connsiteY29" fmla="*/ 633969 h 2064200"/>
                  <a:gd name="connsiteX30" fmla="*/ 1720801 w 2292228"/>
                  <a:gd name="connsiteY30" fmla="*/ 694296 h 2064200"/>
                  <a:gd name="connsiteX31" fmla="*/ 1619654 w 2292228"/>
                  <a:gd name="connsiteY31" fmla="*/ 699093 h 2064200"/>
                  <a:gd name="connsiteX32" fmla="*/ 1559864 w 2292228"/>
                  <a:gd name="connsiteY32" fmla="*/ 684329 h 2064200"/>
                  <a:gd name="connsiteX33" fmla="*/ 1436254 w 2292228"/>
                  <a:gd name="connsiteY33" fmla="*/ 664370 h 2064200"/>
                  <a:gd name="connsiteX34" fmla="*/ 1341787 w 2292228"/>
                  <a:gd name="connsiteY34" fmla="*/ 603497 h 2064200"/>
                  <a:gd name="connsiteX35" fmla="*/ 1313475 w 2292228"/>
                  <a:gd name="connsiteY35" fmla="*/ 577499 h 2064200"/>
                  <a:gd name="connsiteX36" fmla="*/ 1288448 w 2292228"/>
                  <a:gd name="connsiteY36" fmla="*/ 557926 h 2064200"/>
                  <a:gd name="connsiteX37" fmla="*/ 1258880 w 2292228"/>
                  <a:gd name="connsiteY37" fmla="*/ 541145 h 2064200"/>
                  <a:gd name="connsiteX38" fmla="*/ 1228577 w 2292228"/>
                  <a:gd name="connsiteY38" fmla="*/ 515630 h 2064200"/>
                  <a:gd name="connsiteX39" fmla="*/ 1174827 w 2292228"/>
                  <a:gd name="connsiteY39" fmla="*/ 470131 h 2064200"/>
                  <a:gd name="connsiteX40" fmla="*/ 1124383 w 2292228"/>
                  <a:gd name="connsiteY40" fmla="*/ 459509 h 2064200"/>
                  <a:gd name="connsiteX41" fmla="*/ 1061259 w 2292228"/>
                  <a:gd name="connsiteY41" fmla="*/ 440699 h 2064200"/>
                  <a:gd name="connsiteX42" fmla="*/ 969822 w 2292228"/>
                  <a:gd name="connsiteY42" fmla="*/ 428877 h 2064200"/>
                  <a:gd name="connsiteX43" fmla="*/ 924041 w 2292228"/>
                  <a:gd name="connsiteY43" fmla="*/ 403122 h 2064200"/>
                  <a:gd name="connsiteX44" fmla="*/ 909389 w 2292228"/>
                  <a:gd name="connsiteY44" fmla="*/ 396110 h 2064200"/>
                  <a:gd name="connsiteX45" fmla="*/ 912896 w 2292228"/>
                  <a:gd name="connsiteY45" fmla="*/ 399524 h 2064200"/>
                  <a:gd name="connsiteX46" fmla="*/ 891448 w 2292228"/>
                  <a:gd name="connsiteY46" fmla="*/ 439769 h 2064200"/>
                  <a:gd name="connsiteX47" fmla="*/ 806710 w 2292228"/>
                  <a:gd name="connsiteY47" fmla="*/ 564577 h 2064200"/>
                  <a:gd name="connsiteX48" fmla="*/ 763629 w 2292228"/>
                  <a:gd name="connsiteY48" fmla="*/ 682280 h 2064200"/>
                  <a:gd name="connsiteX49" fmla="*/ 630548 w 2292228"/>
                  <a:gd name="connsiteY49" fmla="*/ 732658 h 2064200"/>
                  <a:gd name="connsiteX50" fmla="*/ 612827 w 2292228"/>
                  <a:gd name="connsiteY50" fmla="*/ 793357 h 2064200"/>
                  <a:gd name="connsiteX51" fmla="*/ 628989 w 2292228"/>
                  <a:gd name="connsiteY51" fmla="*/ 847894 h 2064200"/>
                  <a:gd name="connsiteX52" fmla="*/ 578229 w 2292228"/>
                  <a:gd name="connsiteY52" fmla="*/ 885989 h 2064200"/>
                  <a:gd name="connsiteX53" fmla="*/ 584369 w 2292228"/>
                  <a:gd name="connsiteY53" fmla="*/ 948683 h 2064200"/>
                  <a:gd name="connsiteX54" fmla="*/ 529273 w 2292228"/>
                  <a:gd name="connsiteY54" fmla="*/ 994721 h 2064200"/>
                  <a:gd name="connsiteX55" fmla="*/ 496949 w 2292228"/>
                  <a:gd name="connsiteY55" fmla="*/ 992363 h 2064200"/>
                  <a:gd name="connsiteX56" fmla="*/ 439574 w 2292228"/>
                  <a:gd name="connsiteY56" fmla="*/ 955357 h 2064200"/>
                  <a:gd name="connsiteX57" fmla="*/ 422020 w 2292228"/>
                  <a:gd name="connsiteY57" fmla="*/ 962298 h 2064200"/>
                  <a:gd name="connsiteX58" fmla="*/ 307356 w 2292228"/>
                  <a:gd name="connsiteY58" fmla="*/ 1081191 h 2064200"/>
                  <a:gd name="connsiteX59" fmla="*/ 298418 w 2292228"/>
                  <a:gd name="connsiteY59" fmla="*/ 1123847 h 2064200"/>
                  <a:gd name="connsiteX60" fmla="*/ 301450 w 2292228"/>
                  <a:gd name="connsiteY60" fmla="*/ 1135093 h 2064200"/>
                  <a:gd name="connsiteX61" fmla="*/ 336812 w 2292228"/>
                  <a:gd name="connsiteY61" fmla="*/ 1181818 h 2064200"/>
                  <a:gd name="connsiteX62" fmla="*/ 366765 w 2292228"/>
                  <a:gd name="connsiteY62" fmla="*/ 1195014 h 2064200"/>
                  <a:gd name="connsiteX63" fmla="*/ 379715 w 2292228"/>
                  <a:gd name="connsiteY63" fmla="*/ 1234278 h 2064200"/>
                  <a:gd name="connsiteX64" fmla="*/ 428916 w 2292228"/>
                  <a:gd name="connsiteY64" fmla="*/ 1351128 h 2064200"/>
                  <a:gd name="connsiteX65" fmla="*/ 506986 w 2292228"/>
                  <a:gd name="connsiteY65" fmla="*/ 1483949 h 2064200"/>
                  <a:gd name="connsiteX66" fmla="*/ 476456 w 2292228"/>
                  <a:gd name="connsiteY66" fmla="*/ 1646280 h 2064200"/>
                  <a:gd name="connsiteX67" fmla="*/ 519224 w 2292228"/>
                  <a:gd name="connsiteY67" fmla="*/ 1710639 h 2064200"/>
                  <a:gd name="connsiteX68" fmla="*/ 575547 w 2292228"/>
                  <a:gd name="connsiteY68" fmla="*/ 1738942 h 2064200"/>
                  <a:gd name="connsiteX69" fmla="*/ 580279 w 2292228"/>
                  <a:gd name="connsiteY69" fmla="*/ 1815806 h 2064200"/>
                  <a:gd name="connsiteX70" fmla="*/ 638087 w 2292228"/>
                  <a:gd name="connsiteY70" fmla="*/ 1859788 h 2064200"/>
                  <a:gd name="connsiteX71" fmla="*/ 647291 w 2292228"/>
                  <a:gd name="connsiteY71" fmla="*/ 1946929 h 2064200"/>
                  <a:gd name="connsiteX72" fmla="*/ 627216 w 2292228"/>
                  <a:gd name="connsiteY72" fmla="*/ 1974804 h 2064200"/>
                  <a:gd name="connsiteX73" fmla="*/ 383313 w 2292228"/>
                  <a:gd name="connsiteY73" fmla="*/ 2064200 h 2064200"/>
                  <a:gd name="connsiteX74" fmla="*/ 385315 w 2292228"/>
                  <a:gd name="connsiteY74" fmla="*/ 2048985 h 2064200"/>
                  <a:gd name="connsiteX75" fmla="*/ 354794 w 2292228"/>
                  <a:gd name="connsiteY75" fmla="*/ 2007069 h 2064200"/>
                  <a:gd name="connsiteX76" fmla="*/ 332342 w 2292228"/>
                  <a:gd name="connsiteY76" fmla="*/ 1956163 h 2064200"/>
                  <a:gd name="connsiteX77" fmla="*/ 302091 w 2292228"/>
                  <a:gd name="connsiteY77" fmla="*/ 1883977 h 2064200"/>
                  <a:gd name="connsiteX78" fmla="*/ 273901 w 2292228"/>
                  <a:gd name="connsiteY78" fmla="*/ 1776037 h 2064200"/>
                  <a:gd name="connsiteX79" fmla="*/ 243874 w 2292228"/>
                  <a:gd name="connsiteY79" fmla="*/ 1694114 h 2064200"/>
                  <a:gd name="connsiteX80" fmla="*/ 224601 w 2292228"/>
                  <a:gd name="connsiteY80" fmla="*/ 1631180 h 2064200"/>
                  <a:gd name="connsiteX81" fmla="*/ 186333 w 2292228"/>
                  <a:gd name="connsiteY81" fmla="*/ 1547451 h 2064200"/>
                  <a:gd name="connsiteX82" fmla="*/ 175354 w 2292228"/>
                  <a:gd name="connsiteY82" fmla="*/ 1465788 h 2064200"/>
                  <a:gd name="connsiteX83" fmla="*/ 158195 w 2292228"/>
                  <a:gd name="connsiteY83" fmla="*/ 1418974 h 2064200"/>
                  <a:gd name="connsiteX84" fmla="*/ 154745 w 2292228"/>
                  <a:gd name="connsiteY84" fmla="*/ 1415538 h 2064200"/>
                  <a:gd name="connsiteX85" fmla="*/ 0 w 2292228"/>
                  <a:gd name="connsiteY85" fmla="*/ 1379293 h 2064200"/>
                  <a:gd name="connsiteX86" fmla="*/ 102514 w 2292228"/>
                  <a:gd name="connsiteY86" fmla="*/ 1292693 h 2064200"/>
                  <a:gd name="connsiteX87" fmla="*/ 7542 w 2292228"/>
                  <a:gd name="connsiteY87" fmla="*/ 1315887 h 2064200"/>
                  <a:gd name="connsiteX88" fmla="*/ 16736 w 2292228"/>
                  <a:gd name="connsiteY88" fmla="*/ 1261015 h 2064200"/>
                  <a:gd name="connsiteX89" fmla="*/ 31099 w 2292228"/>
                  <a:gd name="connsiteY89" fmla="*/ 1184075 h 2064200"/>
                  <a:gd name="connsiteX90" fmla="*/ 66820 w 2292228"/>
                  <a:gd name="connsiteY90" fmla="*/ 1078388 h 2064200"/>
                  <a:gd name="connsiteX91" fmla="*/ 86718 w 2292228"/>
                  <a:gd name="connsiteY91" fmla="*/ 993435 h 2064200"/>
                  <a:gd name="connsiteX92" fmla="*/ 105174 w 2292228"/>
                  <a:gd name="connsiteY92" fmla="*/ 930257 h 2064200"/>
                  <a:gd name="connsiteX93" fmla="*/ 119177 w 2292228"/>
                  <a:gd name="connsiteY93" fmla="*/ 839268 h 2064200"/>
                  <a:gd name="connsiteX94" fmla="*/ 154850 w 2292228"/>
                  <a:gd name="connsiteY94" fmla="*/ 764992 h 2064200"/>
                  <a:gd name="connsiteX95" fmla="*/ 166220 w 2292228"/>
                  <a:gd name="connsiteY95" fmla="*/ 716447 h 2064200"/>
                  <a:gd name="connsiteX96" fmla="*/ 152820 w 2292228"/>
                  <a:gd name="connsiteY96" fmla="*/ 664428 h 2064200"/>
                  <a:gd name="connsiteX97" fmla="*/ 183215 w 2292228"/>
                  <a:gd name="connsiteY97" fmla="*/ 597064 h 2064200"/>
                  <a:gd name="connsiteX98" fmla="*/ 165918 w 2292228"/>
                  <a:gd name="connsiteY98" fmla="*/ 501170 h 2064200"/>
                  <a:gd name="connsiteX99" fmla="*/ 232078 w 2292228"/>
                  <a:gd name="connsiteY99" fmla="*/ 512770 h 2064200"/>
                  <a:gd name="connsiteX100" fmla="*/ 263687 w 2292228"/>
                  <a:gd name="connsiteY100" fmla="*/ 518864 h 2064200"/>
                  <a:gd name="connsiteX101" fmla="*/ 369732 w 2292228"/>
                  <a:gd name="connsiteY101" fmla="*/ 542131 h 2064200"/>
                  <a:gd name="connsiteX102" fmla="*/ 456145 w 2292228"/>
                  <a:gd name="connsiteY102" fmla="*/ 561061 h 2064200"/>
                  <a:gd name="connsiteX103" fmla="*/ 463104 w 2292228"/>
                  <a:gd name="connsiteY103" fmla="*/ 562440 h 2064200"/>
                  <a:gd name="connsiteX104" fmla="*/ 467490 w 2292228"/>
                  <a:gd name="connsiteY104" fmla="*/ 556675 h 2064200"/>
                  <a:gd name="connsiteX105" fmla="*/ 480287 w 2292228"/>
                  <a:gd name="connsiteY105" fmla="*/ 538939 h 2064200"/>
                  <a:gd name="connsiteX106" fmla="*/ 514436 w 2292228"/>
                  <a:gd name="connsiteY106" fmla="*/ 472865 h 2064200"/>
                  <a:gd name="connsiteX107" fmla="*/ 564565 w 2292228"/>
                  <a:gd name="connsiteY107" fmla="*/ 427973 h 2064200"/>
                  <a:gd name="connsiteX108" fmla="*/ 586364 w 2292228"/>
                  <a:gd name="connsiteY108" fmla="*/ 394176 h 2064200"/>
                  <a:gd name="connsiteX109" fmla="*/ 501721 w 2292228"/>
                  <a:gd name="connsiteY109" fmla="*/ 314749 h 2064200"/>
                  <a:gd name="connsiteX110" fmla="*/ 587916 w 2292228"/>
                  <a:gd name="connsiteY110" fmla="*/ 255175 h 2064200"/>
                  <a:gd name="connsiteX111" fmla="*/ 636472 w 2292228"/>
                  <a:gd name="connsiteY111" fmla="*/ 225370 h 2064200"/>
                  <a:gd name="connsiteX112" fmla="*/ 649132 w 2292228"/>
                  <a:gd name="connsiteY112" fmla="*/ 226634 h 2064200"/>
                  <a:gd name="connsiteX113" fmla="*/ 659695 w 2292228"/>
                  <a:gd name="connsiteY113" fmla="*/ 233081 h 2064200"/>
                  <a:gd name="connsiteX114" fmla="*/ 663774 w 2292228"/>
                  <a:gd name="connsiteY114" fmla="*/ 213085 h 2064200"/>
                  <a:gd name="connsiteX115" fmla="*/ 679793 w 2292228"/>
                  <a:gd name="connsiteY115" fmla="*/ 141597 h 2064200"/>
                  <a:gd name="connsiteX116" fmla="*/ 702554 w 2292228"/>
                  <a:gd name="connsiteY116" fmla="*/ 35606 h 2064200"/>
                  <a:gd name="connsiteX117" fmla="*/ 714295 w 2292228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181861 w 2290874"/>
                  <a:gd name="connsiteY97" fmla="*/ 597064 h 2064200"/>
                  <a:gd name="connsiteX98" fmla="*/ 164564 w 2290874"/>
                  <a:gd name="connsiteY98" fmla="*/ 501170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181861 w 2290874"/>
                  <a:gd name="connsiteY97" fmla="*/ 597064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151466 w 2290874"/>
                  <a:gd name="connsiteY96" fmla="*/ 664428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53496 w 2290874"/>
                  <a:gd name="connsiteY94" fmla="*/ 764992 h 2064200"/>
                  <a:gd name="connsiteX95" fmla="*/ 164866 w 2290874"/>
                  <a:gd name="connsiteY95" fmla="*/ 716447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87090 w 2290874"/>
                  <a:gd name="connsiteY94" fmla="*/ 783740 h 2064200"/>
                  <a:gd name="connsiteX95" fmla="*/ 164866 w 2290874"/>
                  <a:gd name="connsiteY95" fmla="*/ 716447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17823 w 2290874"/>
                  <a:gd name="connsiteY93" fmla="*/ 839268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03820 w 2290874"/>
                  <a:gd name="connsiteY92" fmla="*/ 930257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85364 w 2290874"/>
                  <a:gd name="connsiteY91" fmla="*/ 993435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65466 w 2290874"/>
                  <a:gd name="connsiteY90" fmla="*/ 1078388 h 2064200"/>
                  <a:gd name="connsiteX91" fmla="*/ 115105 w 2290874"/>
                  <a:gd name="connsiteY91" fmla="*/ 1049026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2941 w 2290874"/>
                  <a:gd name="connsiteY0" fmla="*/ 0 h 2064200"/>
                  <a:gd name="connsiteX1" fmla="*/ 768911 w 2290874"/>
                  <a:gd name="connsiteY1" fmla="*/ 7947 h 2064200"/>
                  <a:gd name="connsiteX2" fmla="*/ 950270 w 2290874"/>
                  <a:gd name="connsiteY2" fmla="*/ 53607 h 2064200"/>
                  <a:gd name="connsiteX3" fmla="*/ 1105569 w 2290874"/>
                  <a:gd name="connsiteY3" fmla="*/ 54197 h 2064200"/>
                  <a:gd name="connsiteX4" fmla="*/ 1219336 w 2290874"/>
                  <a:gd name="connsiteY4" fmla="*/ 131213 h 2064200"/>
                  <a:gd name="connsiteX5" fmla="*/ 1274939 w 2290874"/>
                  <a:gd name="connsiteY5" fmla="*/ 167446 h 2064200"/>
                  <a:gd name="connsiteX6" fmla="*/ 1299182 w 2290874"/>
                  <a:gd name="connsiteY6" fmla="*/ 181761 h 2064200"/>
                  <a:gd name="connsiteX7" fmla="*/ 1355707 w 2290874"/>
                  <a:gd name="connsiteY7" fmla="*/ 140380 h 2064200"/>
                  <a:gd name="connsiteX8" fmla="*/ 1421699 w 2290874"/>
                  <a:gd name="connsiteY8" fmla="*/ 183024 h 2064200"/>
                  <a:gd name="connsiteX9" fmla="*/ 1491992 w 2290874"/>
                  <a:gd name="connsiteY9" fmla="*/ 149797 h 2064200"/>
                  <a:gd name="connsiteX10" fmla="*/ 1559042 w 2290874"/>
                  <a:gd name="connsiteY10" fmla="*/ 174240 h 2064200"/>
                  <a:gd name="connsiteX11" fmla="*/ 1567573 w 2290874"/>
                  <a:gd name="connsiteY11" fmla="*/ 191153 h 2064200"/>
                  <a:gd name="connsiteX12" fmla="*/ 1593528 w 2290874"/>
                  <a:gd name="connsiteY12" fmla="*/ 197557 h 2064200"/>
                  <a:gd name="connsiteX13" fmla="*/ 1745102 w 2290874"/>
                  <a:gd name="connsiteY13" fmla="*/ 163741 h 2064200"/>
                  <a:gd name="connsiteX14" fmla="*/ 1887011 w 2290874"/>
                  <a:gd name="connsiteY14" fmla="*/ 267332 h 2064200"/>
                  <a:gd name="connsiteX15" fmla="*/ 1962157 w 2290874"/>
                  <a:gd name="connsiteY15" fmla="*/ 245262 h 2064200"/>
                  <a:gd name="connsiteX16" fmla="*/ 2014844 w 2290874"/>
                  <a:gd name="connsiteY16" fmla="*/ 235984 h 2064200"/>
                  <a:gd name="connsiteX17" fmla="*/ 2081911 w 2290874"/>
                  <a:gd name="connsiteY17" fmla="*/ 219363 h 2064200"/>
                  <a:gd name="connsiteX18" fmla="*/ 2143164 w 2290874"/>
                  <a:gd name="connsiteY18" fmla="*/ 257179 h 2064200"/>
                  <a:gd name="connsiteX19" fmla="*/ 2226618 w 2290874"/>
                  <a:gd name="connsiteY19" fmla="*/ 276409 h 2064200"/>
                  <a:gd name="connsiteX20" fmla="*/ 2290874 w 2290874"/>
                  <a:gd name="connsiteY20" fmla="*/ 291136 h 2064200"/>
                  <a:gd name="connsiteX21" fmla="*/ 2247351 w 2290874"/>
                  <a:gd name="connsiteY21" fmla="*/ 550759 h 2064200"/>
                  <a:gd name="connsiteX22" fmla="*/ 2233754 w 2290874"/>
                  <a:gd name="connsiteY22" fmla="*/ 542038 h 2064200"/>
                  <a:gd name="connsiteX23" fmla="*/ 2183895 w 2290874"/>
                  <a:gd name="connsiteY23" fmla="*/ 559480 h 2064200"/>
                  <a:gd name="connsiteX24" fmla="*/ 2129622 w 2290874"/>
                  <a:gd name="connsiteY24" fmla="*/ 584291 h 2064200"/>
                  <a:gd name="connsiteX25" fmla="*/ 2050185 w 2290874"/>
                  <a:gd name="connsiteY25" fmla="*/ 568210 h 2064200"/>
                  <a:gd name="connsiteX26" fmla="*/ 1985227 w 2290874"/>
                  <a:gd name="connsiteY26" fmla="*/ 551477 h 2064200"/>
                  <a:gd name="connsiteX27" fmla="*/ 1933868 w 2290874"/>
                  <a:gd name="connsiteY27" fmla="*/ 580622 h 2064200"/>
                  <a:gd name="connsiteX28" fmla="*/ 1858196 w 2290874"/>
                  <a:gd name="connsiteY28" fmla="*/ 590454 h 2064200"/>
                  <a:gd name="connsiteX29" fmla="*/ 1791556 w 2290874"/>
                  <a:gd name="connsiteY29" fmla="*/ 633969 h 2064200"/>
                  <a:gd name="connsiteX30" fmla="*/ 1719447 w 2290874"/>
                  <a:gd name="connsiteY30" fmla="*/ 694296 h 2064200"/>
                  <a:gd name="connsiteX31" fmla="*/ 1618300 w 2290874"/>
                  <a:gd name="connsiteY31" fmla="*/ 699093 h 2064200"/>
                  <a:gd name="connsiteX32" fmla="*/ 1558510 w 2290874"/>
                  <a:gd name="connsiteY32" fmla="*/ 684329 h 2064200"/>
                  <a:gd name="connsiteX33" fmla="*/ 1434900 w 2290874"/>
                  <a:gd name="connsiteY33" fmla="*/ 664370 h 2064200"/>
                  <a:gd name="connsiteX34" fmla="*/ 1340433 w 2290874"/>
                  <a:gd name="connsiteY34" fmla="*/ 603497 h 2064200"/>
                  <a:gd name="connsiteX35" fmla="*/ 1312121 w 2290874"/>
                  <a:gd name="connsiteY35" fmla="*/ 577499 h 2064200"/>
                  <a:gd name="connsiteX36" fmla="*/ 1287094 w 2290874"/>
                  <a:gd name="connsiteY36" fmla="*/ 557926 h 2064200"/>
                  <a:gd name="connsiteX37" fmla="*/ 1257526 w 2290874"/>
                  <a:gd name="connsiteY37" fmla="*/ 541145 h 2064200"/>
                  <a:gd name="connsiteX38" fmla="*/ 1227223 w 2290874"/>
                  <a:gd name="connsiteY38" fmla="*/ 515630 h 2064200"/>
                  <a:gd name="connsiteX39" fmla="*/ 1173473 w 2290874"/>
                  <a:gd name="connsiteY39" fmla="*/ 470131 h 2064200"/>
                  <a:gd name="connsiteX40" fmla="*/ 1123029 w 2290874"/>
                  <a:gd name="connsiteY40" fmla="*/ 459509 h 2064200"/>
                  <a:gd name="connsiteX41" fmla="*/ 1059905 w 2290874"/>
                  <a:gd name="connsiteY41" fmla="*/ 440699 h 2064200"/>
                  <a:gd name="connsiteX42" fmla="*/ 968468 w 2290874"/>
                  <a:gd name="connsiteY42" fmla="*/ 428877 h 2064200"/>
                  <a:gd name="connsiteX43" fmla="*/ 922687 w 2290874"/>
                  <a:gd name="connsiteY43" fmla="*/ 403122 h 2064200"/>
                  <a:gd name="connsiteX44" fmla="*/ 908035 w 2290874"/>
                  <a:gd name="connsiteY44" fmla="*/ 396110 h 2064200"/>
                  <a:gd name="connsiteX45" fmla="*/ 911542 w 2290874"/>
                  <a:gd name="connsiteY45" fmla="*/ 399524 h 2064200"/>
                  <a:gd name="connsiteX46" fmla="*/ 890094 w 2290874"/>
                  <a:gd name="connsiteY46" fmla="*/ 439769 h 2064200"/>
                  <a:gd name="connsiteX47" fmla="*/ 805356 w 2290874"/>
                  <a:gd name="connsiteY47" fmla="*/ 564577 h 2064200"/>
                  <a:gd name="connsiteX48" fmla="*/ 762275 w 2290874"/>
                  <a:gd name="connsiteY48" fmla="*/ 682280 h 2064200"/>
                  <a:gd name="connsiteX49" fmla="*/ 629194 w 2290874"/>
                  <a:gd name="connsiteY49" fmla="*/ 732658 h 2064200"/>
                  <a:gd name="connsiteX50" fmla="*/ 611473 w 2290874"/>
                  <a:gd name="connsiteY50" fmla="*/ 793357 h 2064200"/>
                  <a:gd name="connsiteX51" fmla="*/ 627635 w 2290874"/>
                  <a:gd name="connsiteY51" fmla="*/ 847894 h 2064200"/>
                  <a:gd name="connsiteX52" fmla="*/ 576875 w 2290874"/>
                  <a:gd name="connsiteY52" fmla="*/ 885989 h 2064200"/>
                  <a:gd name="connsiteX53" fmla="*/ 583015 w 2290874"/>
                  <a:gd name="connsiteY53" fmla="*/ 948683 h 2064200"/>
                  <a:gd name="connsiteX54" fmla="*/ 527919 w 2290874"/>
                  <a:gd name="connsiteY54" fmla="*/ 994721 h 2064200"/>
                  <a:gd name="connsiteX55" fmla="*/ 495595 w 2290874"/>
                  <a:gd name="connsiteY55" fmla="*/ 992363 h 2064200"/>
                  <a:gd name="connsiteX56" fmla="*/ 438220 w 2290874"/>
                  <a:gd name="connsiteY56" fmla="*/ 955357 h 2064200"/>
                  <a:gd name="connsiteX57" fmla="*/ 420666 w 2290874"/>
                  <a:gd name="connsiteY57" fmla="*/ 962298 h 2064200"/>
                  <a:gd name="connsiteX58" fmla="*/ 306002 w 2290874"/>
                  <a:gd name="connsiteY58" fmla="*/ 1081191 h 2064200"/>
                  <a:gd name="connsiteX59" fmla="*/ 297064 w 2290874"/>
                  <a:gd name="connsiteY59" fmla="*/ 1123847 h 2064200"/>
                  <a:gd name="connsiteX60" fmla="*/ 300096 w 2290874"/>
                  <a:gd name="connsiteY60" fmla="*/ 1135093 h 2064200"/>
                  <a:gd name="connsiteX61" fmla="*/ 335458 w 2290874"/>
                  <a:gd name="connsiteY61" fmla="*/ 1181818 h 2064200"/>
                  <a:gd name="connsiteX62" fmla="*/ 365411 w 2290874"/>
                  <a:gd name="connsiteY62" fmla="*/ 1195014 h 2064200"/>
                  <a:gd name="connsiteX63" fmla="*/ 378361 w 2290874"/>
                  <a:gd name="connsiteY63" fmla="*/ 1234278 h 2064200"/>
                  <a:gd name="connsiteX64" fmla="*/ 427562 w 2290874"/>
                  <a:gd name="connsiteY64" fmla="*/ 1351128 h 2064200"/>
                  <a:gd name="connsiteX65" fmla="*/ 505632 w 2290874"/>
                  <a:gd name="connsiteY65" fmla="*/ 1483949 h 2064200"/>
                  <a:gd name="connsiteX66" fmla="*/ 475102 w 2290874"/>
                  <a:gd name="connsiteY66" fmla="*/ 1646280 h 2064200"/>
                  <a:gd name="connsiteX67" fmla="*/ 517870 w 2290874"/>
                  <a:gd name="connsiteY67" fmla="*/ 1710639 h 2064200"/>
                  <a:gd name="connsiteX68" fmla="*/ 574193 w 2290874"/>
                  <a:gd name="connsiteY68" fmla="*/ 1738942 h 2064200"/>
                  <a:gd name="connsiteX69" fmla="*/ 578925 w 2290874"/>
                  <a:gd name="connsiteY69" fmla="*/ 1815806 h 2064200"/>
                  <a:gd name="connsiteX70" fmla="*/ 636733 w 2290874"/>
                  <a:gd name="connsiteY70" fmla="*/ 1859788 h 2064200"/>
                  <a:gd name="connsiteX71" fmla="*/ 645937 w 2290874"/>
                  <a:gd name="connsiteY71" fmla="*/ 1946929 h 2064200"/>
                  <a:gd name="connsiteX72" fmla="*/ 625862 w 2290874"/>
                  <a:gd name="connsiteY72" fmla="*/ 1974804 h 2064200"/>
                  <a:gd name="connsiteX73" fmla="*/ 381959 w 2290874"/>
                  <a:gd name="connsiteY73" fmla="*/ 2064200 h 2064200"/>
                  <a:gd name="connsiteX74" fmla="*/ 383961 w 2290874"/>
                  <a:gd name="connsiteY74" fmla="*/ 2048985 h 2064200"/>
                  <a:gd name="connsiteX75" fmla="*/ 353440 w 2290874"/>
                  <a:gd name="connsiteY75" fmla="*/ 2007069 h 2064200"/>
                  <a:gd name="connsiteX76" fmla="*/ 330988 w 2290874"/>
                  <a:gd name="connsiteY76" fmla="*/ 1956163 h 2064200"/>
                  <a:gd name="connsiteX77" fmla="*/ 300737 w 2290874"/>
                  <a:gd name="connsiteY77" fmla="*/ 1883977 h 2064200"/>
                  <a:gd name="connsiteX78" fmla="*/ 272547 w 2290874"/>
                  <a:gd name="connsiteY78" fmla="*/ 1776037 h 2064200"/>
                  <a:gd name="connsiteX79" fmla="*/ 242520 w 2290874"/>
                  <a:gd name="connsiteY79" fmla="*/ 1694114 h 2064200"/>
                  <a:gd name="connsiteX80" fmla="*/ 223247 w 2290874"/>
                  <a:gd name="connsiteY80" fmla="*/ 1631180 h 2064200"/>
                  <a:gd name="connsiteX81" fmla="*/ 184979 w 2290874"/>
                  <a:gd name="connsiteY81" fmla="*/ 1547451 h 2064200"/>
                  <a:gd name="connsiteX82" fmla="*/ 174000 w 2290874"/>
                  <a:gd name="connsiteY82" fmla="*/ 1465788 h 2064200"/>
                  <a:gd name="connsiteX83" fmla="*/ 156841 w 2290874"/>
                  <a:gd name="connsiteY83" fmla="*/ 1418974 h 2064200"/>
                  <a:gd name="connsiteX84" fmla="*/ 153391 w 2290874"/>
                  <a:gd name="connsiteY84" fmla="*/ 1415538 h 2064200"/>
                  <a:gd name="connsiteX85" fmla="*/ 118924 w 2290874"/>
                  <a:gd name="connsiteY85" fmla="*/ 1346154 h 2064200"/>
                  <a:gd name="connsiteX86" fmla="*/ 101160 w 2290874"/>
                  <a:gd name="connsiteY86" fmla="*/ 1292693 h 2064200"/>
                  <a:gd name="connsiteX87" fmla="*/ 6188 w 2290874"/>
                  <a:gd name="connsiteY87" fmla="*/ 1315887 h 2064200"/>
                  <a:gd name="connsiteX88" fmla="*/ 15382 w 2290874"/>
                  <a:gd name="connsiteY88" fmla="*/ 1261015 h 2064200"/>
                  <a:gd name="connsiteX89" fmla="*/ 29745 w 2290874"/>
                  <a:gd name="connsiteY89" fmla="*/ 1184075 h 2064200"/>
                  <a:gd name="connsiteX90" fmla="*/ 95709 w 2290874"/>
                  <a:gd name="connsiteY90" fmla="*/ 1096786 h 2064200"/>
                  <a:gd name="connsiteX91" fmla="*/ 115105 w 2290874"/>
                  <a:gd name="connsiteY91" fmla="*/ 1049026 h 2064200"/>
                  <a:gd name="connsiteX92" fmla="*/ 159009 w 2290874"/>
                  <a:gd name="connsiteY92" fmla="*/ 952954 h 2064200"/>
                  <a:gd name="connsiteX93" fmla="*/ 196458 w 2290874"/>
                  <a:gd name="connsiteY93" fmla="*/ 864416 h 2064200"/>
                  <a:gd name="connsiteX94" fmla="*/ 187090 w 2290874"/>
                  <a:gd name="connsiteY94" fmla="*/ 783740 h 2064200"/>
                  <a:gd name="connsiteX95" fmla="*/ 209757 w 2290874"/>
                  <a:gd name="connsiteY95" fmla="*/ 756690 h 2064200"/>
                  <a:gd name="connsiteX96" fmla="*/ 213302 w 2290874"/>
                  <a:gd name="connsiteY96" fmla="*/ 736917 h 2064200"/>
                  <a:gd name="connsiteX97" fmla="*/ 281188 w 2290874"/>
                  <a:gd name="connsiteY97" fmla="*/ 715795 h 2064200"/>
                  <a:gd name="connsiteX98" fmla="*/ 352772 w 2290874"/>
                  <a:gd name="connsiteY98" fmla="*/ 676593 h 2064200"/>
                  <a:gd name="connsiteX99" fmla="*/ 230724 w 2290874"/>
                  <a:gd name="connsiteY99" fmla="*/ 512770 h 2064200"/>
                  <a:gd name="connsiteX100" fmla="*/ 262333 w 2290874"/>
                  <a:gd name="connsiteY100" fmla="*/ 518864 h 2064200"/>
                  <a:gd name="connsiteX101" fmla="*/ 368378 w 2290874"/>
                  <a:gd name="connsiteY101" fmla="*/ 542131 h 2064200"/>
                  <a:gd name="connsiteX102" fmla="*/ 454791 w 2290874"/>
                  <a:gd name="connsiteY102" fmla="*/ 561061 h 2064200"/>
                  <a:gd name="connsiteX103" fmla="*/ 461750 w 2290874"/>
                  <a:gd name="connsiteY103" fmla="*/ 562440 h 2064200"/>
                  <a:gd name="connsiteX104" fmla="*/ 466136 w 2290874"/>
                  <a:gd name="connsiteY104" fmla="*/ 556675 h 2064200"/>
                  <a:gd name="connsiteX105" fmla="*/ 478933 w 2290874"/>
                  <a:gd name="connsiteY105" fmla="*/ 538939 h 2064200"/>
                  <a:gd name="connsiteX106" fmla="*/ 513082 w 2290874"/>
                  <a:gd name="connsiteY106" fmla="*/ 472865 h 2064200"/>
                  <a:gd name="connsiteX107" fmla="*/ 563211 w 2290874"/>
                  <a:gd name="connsiteY107" fmla="*/ 427973 h 2064200"/>
                  <a:gd name="connsiteX108" fmla="*/ 585010 w 2290874"/>
                  <a:gd name="connsiteY108" fmla="*/ 394176 h 2064200"/>
                  <a:gd name="connsiteX109" fmla="*/ 500367 w 2290874"/>
                  <a:gd name="connsiteY109" fmla="*/ 314749 h 2064200"/>
                  <a:gd name="connsiteX110" fmla="*/ 586562 w 2290874"/>
                  <a:gd name="connsiteY110" fmla="*/ 255175 h 2064200"/>
                  <a:gd name="connsiteX111" fmla="*/ 635118 w 2290874"/>
                  <a:gd name="connsiteY111" fmla="*/ 225370 h 2064200"/>
                  <a:gd name="connsiteX112" fmla="*/ 647778 w 2290874"/>
                  <a:gd name="connsiteY112" fmla="*/ 226634 h 2064200"/>
                  <a:gd name="connsiteX113" fmla="*/ 658341 w 2290874"/>
                  <a:gd name="connsiteY113" fmla="*/ 233081 h 2064200"/>
                  <a:gd name="connsiteX114" fmla="*/ 662420 w 2290874"/>
                  <a:gd name="connsiteY114" fmla="*/ 213085 h 2064200"/>
                  <a:gd name="connsiteX115" fmla="*/ 678439 w 2290874"/>
                  <a:gd name="connsiteY115" fmla="*/ 141597 h 2064200"/>
                  <a:gd name="connsiteX116" fmla="*/ 701200 w 2290874"/>
                  <a:gd name="connsiteY116" fmla="*/ 35606 h 2064200"/>
                  <a:gd name="connsiteX117" fmla="*/ 712941 w 2290874"/>
                  <a:gd name="connsiteY117" fmla="*/ 0 h 2064200"/>
                  <a:gd name="connsiteX0" fmla="*/ 713836 w 2291769"/>
                  <a:gd name="connsiteY0" fmla="*/ 0 h 2064200"/>
                  <a:gd name="connsiteX1" fmla="*/ 769806 w 2291769"/>
                  <a:gd name="connsiteY1" fmla="*/ 7947 h 2064200"/>
                  <a:gd name="connsiteX2" fmla="*/ 951165 w 2291769"/>
                  <a:gd name="connsiteY2" fmla="*/ 53607 h 2064200"/>
                  <a:gd name="connsiteX3" fmla="*/ 1106464 w 2291769"/>
                  <a:gd name="connsiteY3" fmla="*/ 54197 h 2064200"/>
                  <a:gd name="connsiteX4" fmla="*/ 1220231 w 2291769"/>
                  <a:gd name="connsiteY4" fmla="*/ 131213 h 2064200"/>
                  <a:gd name="connsiteX5" fmla="*/ 1275834 w 2291769"/>
                  <a:gd name="connsiteY5" fmla="*/ 167446 h 2064200"/>
                  <a:gd name="connsiteX6" fmla="*/ 1300077 w 2291769"/>
                  <a:gd name="connsiteY6" fmla="*/ 181761 h 2064200"/>
                  <a:gd name="connsiteX7" fmla="*/ 1356602 w 2291769"/>
                  <a:gd name="connsiteY7" fmla="*/ 140380 h 2064200"/>
                  <a:gd name="connsiteX8" fmla="*/ 1422594 w 2291769"/>
                  <a:gd name="connsiteY8" fmla="*/ 183024 h 2064200"/>
                  <a:gd name="connsiteX9" fmla="*/ 1492887 w 2291769"/>
                  <a:gd name="connsiteY9" fmla="*/ 149797 h 2064200"/>
                  <a:gd name="connsiteX10" fmla="*/ 1559937 w 2291769"/>
                  <a:gd name="connsiteY10" fmla="*/ 174240 h 2064200"/>
                  <a:gd name="connsiteX11" fmla="*/ 1568468 w 2291769"/>
                  <a:gd name="connsiteY11" fmla="*/ 191153 h 2064200"/>
                  <a:gd name="connsiteX12" fmla="*/ 1594423 w 2291769"/>
                  <a:gd name="connsiteY12" fmla="*/ 197557 h 2064200"/>
                  <a:gd name="connsiteX13" fmla="*/ 1745997 w 2291769"/>
                  <a:gd name="connsiteY13" fmla="*/ 163741 h 2064200"/>
                  <a:gd name="connsiteX14" fmla="*/ 1887906 w 2291769"/>
                  <a:gd name="connsiteY14" fmla="*/ 267332 h 2064200"/>
                  <a:gd name="connsiteX15" fmla="*/ 1963052 w 2291769"/>
                  <a:gd name="connsiteY15" fmla="*/ 245262 h 2064200"/>
                  <a:gd name="connsiteX16" fmla="*/ 2015739 w 2291769"/>
                  <a:gd name="connsiteY16" fmla="*/ 235984 h 2064200"/>
                  <a:gd name="connsiteX17" fmla="*/ 2082806 w 2291769"/>
                  <a:gd name="connsiteY17" fmla="*/ 219363 h 2064200"/>
                  <a:gd name="connsiteX18" fmla="*/ 2144059 w 2291769"/>
                  <a:gd name="connsiteY18" fmla="*/ 257179 h 2064200"/>
                  <a:gd name="connsiteX19" fmla="*/ 2227513 w 2291769"/>
                  <a:gd name="connsiteY19" fmla="*/ 276409 h 2064200"/>
                  <a:gd name="connsiteX20" fmla="*/ 2291769 w 2291769"/>
                  <a:gd name="connsiteY20" fmla="*/ 291136 h 2064200"/>
                  <a:gd name="connsiteX21" fmla="*/ 2248246 w 2291769"/>
                  <a:gd name="connsiteY21" fmla="*/ 550759 h 2064200"/>
                  <a:gd name="connsiteX22" fmla="*/ 2234649 w 2291769"/>
                  <a:gd name="connsiteY22" fmla="*/ 542038 h 2064200"/>
                  <a:gd name="connsiteX23" fmla="*/ 2184790 w 2291769"/>
                  <a:gd name="connsiteY23" fmla="*/ 559480 h 2064200"/>
                  <a:gd name="connsiteX24" fmla="*/ 2130517 w 2291769"/>
                  <a:gd name="connsiteY24" fmla="*/ 584291 h 2064200"/>
                  <a:gd name="connsiteX25" fmla="*/ 2051080 w 2291769"/>
                  <a:gd name="connsiteY25" fmla="*/ 568210 h 2064200"/>
                  <a:gd name="connsiteX26" fmla="*/ 1986122 w 2291769"/>
                  <a:gd name="connsiteY26" fmla="*/ 551477 h 2064200"/>
                  <a:gd name="connsiteX27" fmla="*/ 1934763 w 2291769"/>
                  <a:gd name="connsiteY27" fmla="*/ 580622 h 2064200"/>
                  <a:gd name="connsiteX28" fmla="*/ 1859091 w 2291769"/>
                  <a:gd name="connsiteY28" fmla="*/ 590454 h 2064200"/>
                  <a:gd name="connsiteX29" fmla="*/ 1792451 w 2291769"/>
                  <a:gd name="connsiteY29" fmla="*/ 633969 h 2064200"/>
                  <a:gd name="connsiteX30" fmla="*/ 1720342 w 2291769"/>
                  <a:gd name="connsiteY30" fmla="*/ 694296 h 2064200"/>
                  <a:gd name="connsiteX31" fmla="*/ 1619195 w 2291769"/>
                  <a:gd name="connsiteY31" fmla="*/ 699093 h 2064200"/>
                  <a:gd name="connsiteX32" fmla="*/ 1559405 w 2291769"/>
                  <a:gd name="connsiteY32" fmla="*/ 684329 h 2064200"/>
                  <a:gd name="connsiteX33" fmla="*/ 1435795 w 2291769"/>
                  <a:gd name="connsiteY33" fmla="*/ 664370 h 2064200"/>
                  <a:gd name="connsiteX34" fmla="*/ 1341328 w 2291769"/>
                  <a:gd name="connsiteY34" fmla="*/ 603497 h 2064200"/>
                  <a:gd name="connsiteX35" fmla="*/ 1313016 w 2291769"/>
                  <a:gd name="connsiteY35" fmla="*/ 577499 h 2064200"/>
                  <a:gd name="connsiteX36" fmla="*/ 1287989 w 2291769"/>
                  <a:gd name="connsiteY36" fmla="*/ 557926 h 2064200"/>
                  <a:gd name="connsiteX37" fmla="*/ 1258421 w 2291769"/>
                  <a:gd name="connsiteY37" fmla="*/ 541145 h 2064200"/>
                  <a:gd name="connsiteX38" fmla="*/ 1228118 w 2291769"/>
                  <a:gd name="connsiteY38" fmla="*/ 515630 h 2064200"/>
                  <a:gd name="connsiteX39" fmla="*/ 1174368 w 2291769"/>
                  <a:gd name="connsiteY39" fmla="*/ 470131 h 2064200"/>
                  <a:gd name="connsiteX40" fmla="*/ 1123924 w 2291769"/>
                  <a:gd name="connsiteY40" fmla="*/ 459509 h 2064200"/>
                  <a:gd name="connsiteX41" fmla="*/ 1060800 w 2291769"/>
                  <a:gd name="connsiteY41" fmla="*/ 440699 h 2064200"/>
                  <a:gd name="connsiteX42" fmla="*/ 969363 w 2291769"/>
                  <a:gd name="connsiteY42" fmla="*/ 428877 h 2064200"/>
                  <a:gd name="connsiteX43" fmla="*/ 923582 w 2291769"/>
                  <a:gd name="connsiteY43" fmla="*/ 403122 h 2064200"/>
                  <a:gd name="connsiteX44" fmla="*/ 908930 w 2291769"/>
                  <a:gd name="connsiteY44" fmla="*/ 396110 h 2064200"/>
                  <a:gd name="connsiteX45" fmla="*/ 912437 w 2291769"/>
                  <a:gd name="connsiteY45" fmla="*/ 399524 h 2064200"/>
                  <a:gd name="connsiteX46" fmla="*/ 890989 w 2291769"/>
                  <a:gd name="connsiteY46" fmla="*/ 439769 h 2064200"/>
                  <a:gd name="connsiteX47" fmla="*/ 806251 w 2291769"/>
                  <a:gd name="connsiteY47" fmla="*/ 564577 h 2064200"/>
                  <a:gd name="connsiteX48" fmla="*/ 763170 w 2291769"/>
                  <a:gd name="connsiteY48" fmla="*/ 682280 h 2064200"/>
                  <a:gd name="connsiteX49" fmla="*/ 630089 w 2291769"/>
                  <a:gd name="connsiteY49" fmla="*/ 732658 h 2064200"/>
                  <a:gd name="connsiteX50" fmla="*/ 612368 w 2291769"/>
                  <a:gd name="connsiteY50" fmla="*/ 793357 h 2064200"/>
                  <a:gd name="connsiteX51" fmla="*/ 628530 w 2291769"/>
                  <a:gd name="connsiteY51" fmla="*/ 847894 h 2064200"/>
                  <a:gd name="connsiteX52" fmla="*/ 577770 w 2291769"/>
                  <a:gd name="connsiteY52" fmla="*/ 885989 h 2064200"/>
                  <a:gd name="connsiteX53" fmla="*/ 583910 w 2291769"/>
                  <a:gd name="connsiteY53" fmla="*/ 948683 h 2064200"/>
                  <a:gd name="connsiteX54" fmla="*/ 528814 w 2291769"/>
                  <a:gd name="connsiteY54" fmla="*/ 994721 h 2064200"/>
                  <a:gd name="connsiteX55" fmla="*/ 496490 w 2291769"/>
                  <a:gd name="connsiteY55" fmla="*/ 992363 h 2064200"/>
                  <a:gd name="connsiteX56" fmla="*/ 439115 w 2291769"/>
                  <a:gd name="connsiteY56" fmla="*/ 955357 h 2064200"/>
                  <a:gd name="connsiteX57" fmla="*/ 421561 w 2291769"/>
                  <a:gd name="connsiteY57" fmla="*/ 962298 h 2064200"/>
                  <a:gd name="connsiteX58" fmla="*/ 306897 w 2291769"/>
                  <a:gd name="connsiteY58" fmla="*/ 1081191 h 2064200"/>
                  <a:gd name="connsiteX59" fmla="*/ 297959 w 2291769"/>
                  <a:gd name="connsiteY59" fmla="*/ 1123847 h 2064200"/>
                  <a:gd name="connsiteX60" fmla="*/ 300991 w 2291769"/>
                  <a:gd name="connsiteY60" fmla="*/ 1135093 h 2064200"/>
                  <a:gd name="connsiteX61" fmla="*/ 336353 w 2291769"/>
                  <a:gd name="connsiteY61" fmla="*/ 1181818 h 2064200"/>
                  <a:gd name="connsiteX62" fmla="*/ 366306 w 2291769"/>
                  <a:gd name="connsiteY62" fmla="*/ 1195014 h 2064200"/>
                  <a:gd name="connsiteX63" fmla="*/ 379256 w 2291769"/>
                  <a:gd name="connsiteY63" fmla="*/ 1234278 h 2064200"/>
                  <a:gd name="connsiteX64" fmla="*/ 428457 w 2291769"/>
                  <a:gd name="connsiteY64" fmla="*/ 1351128 h 2064200"/>
                  <a:gd name="connsiteX65" fmla="*/ 506527 w 2291769"/>
                  <a:gd name="connsiteY65" fmla="*/ 1483949 h 2064200"/>
                  <a:gd name="connsiteX66" fmla="*/ 475997 w 2291769"/>
                  <a:gd name="connsiteY66" fmla="*/ 1646280 h 2064200"/>
                  <a:gd name="connsiteX67" fmla="*/ 518765 w 2291769"/>
                  <a:gd name="connsiteY67" fmla="*/ 1710639 h 2064200"/>
                  <a:gd name="connsiteX68" fmla="*/ 575088 w 2291769"/>
                  <a:gd name="connsiteY68" fmla="*/ 1738942 h 2064200"/>
                  <a:gd name="connsiteX69" fmla="*/ 579820 w 2291769"/>
                  <a:gd name="connsiteY69" fmla="*/ 1815806 h 2064200"/>
                  <a:gd name="connsiteX70" fmla="*/ 637628 w 2291769"/>
                  <a:gd name="connsiteY70" fmla="*/ 1859788 h 2064200"/>
                  <a:gd name="connsiteX71" fmla="*/ 646832 w 2291769"/>
                  <a:gd name="connsiteY71" fmla="*/ 1946929 h 2064200"/>
                  <a:gd name="connsiteX72" fmla="*/ 626757 w 2291769"/>
                  <a:gd name="connsiteY72" fmla="*/ 1974804 h 2064200"/>
                  <a:gd name="connsiteX73" fmla="*/ 382854 w 2291769"/>
                  <a:gd name="connsiteY73" fmla="*/ 2064200 h 2064200"/>
                  <a:gd name="connsiteX74" fmla="*/ 384856 w 2291769"/>
                  <a:gd name="connsiteY74" fmla="*/ 2048985 h 2064200"/>
                  <a:gd name="connsiteX75" fmla="*/ 354335 w 2291769"/>
                  <a:gd name="connsiteY75" fmla="*/ 2007069 h 2064200"/>
                  <a:gd name="connsiteX76" fmla="*/ 331883 w 2291769"/>
                  <a:gd name="connsiteY76" fmla="*/ 1956163 h 2064200"/>
                  <a:gd name="connsiteX77" fmla="*/ 301632 w 2291769"/>
                  <a:gd name="connsiteY77" fmla="*/ 1883977 h 2064200"/>
                  <a:gd name="connsiteX78" fmla="*/ 273442 w 2291769"/>
                  <a:gd name="connsiteY78" fmla="*/ 1776037 h 2064200"/>
                  <a:gd name="connsiteX79" fmla="*/ 243415 w 2291769"/>
                  <a:gd name="connsiteY79" fmla="*/ 1694114 h 2064200"/>
                  <a:gd name="connsiteX80" fmla="*/ 224142 w 2291769"/>
                  <a:gd name="connsiteY80" fmla="*/ 1631180 h 2064200"/>
                  <a:gd name="connsiteX81" fmla="*/ 185874 w 2291769"/>
                  <a:gd name="connsiteY81" fmla="*/ 1547451 h 2064200"/>
                  <a:gd name="connsiteX82" fmla="*/ 174895 w 2291769"/>
                  <a:gd name="connsiteY82" fmla="*/ 1465788 h 2064200"/>
                  <a:gd name="connsiteX83" fmla="*/ 157736 w 2291769"/>
                  <a:gd name="connsiteY83" fmla="*/ 1418974 h 2064200"/>
                  <a:gd name="connsiteX84" fmla="*/ 154286 w 2291769"/>
                  <a:gd name="connsiteY84" fmla="*/ 1415538 h 2064200"/>
                  <a:gd name="connsiteX85" fmla="*/ 119819 w 2291769"/>
                  <a:gd name="connsiteY85" fmla="*/ 1346154 h 2064200"/>
                  <a:gd name="connsiteX86" fmla="*/ 102055 w 2291769"/>
                  <a:gd name="connsiteY86" fmla="*/ 1292693 h 2064200"/>
                  <a:gd name="connsiteX87" fmla="*/ 7083 w 2291769"/>
                  <a:gd name="connsiteY87" fmla="*/ 1315887 h 2064200"/>
                  <a:gd name="connsiteX88" fmla="*/ 16277 w 2291769"/>
                  <a:gd name="connsiteY88" fmla="*/ 1261015 h 2064200"/>
                  <a:gd name="connsiteX89" fmla="*/ 90777 w 2291769"/>
                  <a:gd name="connsiteY89" fmla="*/ 1224220 h 2064200"/>
                  <a:gd name="connsiteX90" fmla="*/ 96604 w 2291769"/>
                  <a:gd name="connsiteY90" fmla="*/ 1096786 h 2064200"/>
                  <a:gd name="connsiteX91" fmla="*/ 116000 w 2291769"/>
                  <a:gd name="connsiteY91" fmla="*/ 1049026 h 2064200"/>
                  <a:gd name="connsiteX92" fmla="*/ 159904 w 2291769"/>
                  <a:gd name="connsiteY92" fmla="*/ 952954 h 2064200"/>
                  <a:gd name="connsiteX93" fmla="*/ 197353 w 2291769"/>
                  <a:gd name="connsiteY93" fmla="*/ 864416 h 2064200"/>
                  <a:gd name="connsiteX94" fmla="*/ 187985 w 2291769"/>
                  <a:gd name="connsiteY94" fmla="*/ 783740 h 2064200"/>
                  <a:gd name="connsiteX95" fmla="*/ 210652 w 2291769"/>
                  <a:gd name="connsiteY95" fmla="*/ 756690 h 2064200"/>
                  <a:gd name="connsiteX96" fmla="*/ 214197 w 2291769"/>
                  <a:gd name="connsiteY96" fmla="*/ 736917 h 2064200"/>
                  <a:gd name="connsiteX97" fmla="*/ 282083 w 2291769"/>
                  <a:gd name="connsiteY97" fmla="*/ 715795 h 2064200"/>
                  <a:gd name="connsiteX98" fmla="*/ 353667 w 2291769"/>
                  <a:gd name="connsiteY98" fmla="*/ 676593 h 2064200"/>
                  <a:gd name="connsiteX99" fmla="*/ 231619 w 2291769"/>
                  <a:gd name="connsiteY99" fmla="*/ 512770 h 2064200"/>
                  <a:gd name="connsiteX100" fmla="*/ 263228 w 2291769"/>
                  <a:gd name="connsiteY100" fmla="*/ 518864 h 2064200"/>
                  <a:gd name="connsiteX101" fmla="*/ 369273 w 2291769"/>
                  <a:gd name="connsiteY101" fmla="*/ 542131 h 2064200"/>
                  <a:gd name="connsiteX102" fmla="*/ 455686 w 2291769"/>
                  <a:gd name="connsiteY102" fmla="*/ 561061 h 2064200"/>
                  <a:gd name="connsiteX103" fmla="*/ 462645 w 2291769"/>
                  <a:gd name="connsiteY103" fmla="*/ 562440 h 2064200"/>
                  <a:gd name="connsiteX104" fmla="*/ 467031 w 2291769"/>
                  <a:gd name="connsiteY104" fmla="*/ 556675 h 2064200"/>
                  <a:gd name="connsiteX105" fmla="*/ 479828 w 2291769"/>
                  <a:gd name="connsiteY105" fmla="*/ 538939 h 2064200"/>
                  <a:gd name="connsiteX106" fmla="*/ 513977 w 2291769"/>
                  <a:gd name="connsiteY106" fmla="*/ 472865 h 2064200"/>
                  <a:gd name="connsiteX107" fmla="*/ 564106 w 2291769"/>
                  <a:gd name="connsiteY107" fmla="*/ 427973 h 2064200"/>
                  <a:gd name="connsiteX108" fmla="*/ 585905 w 2291769"/>
                  <a:gd name="connsiteY108" fmla="*/ 394176 h 2064200"/>
                  <a:gd name="connsiteX109" fmla="*/ 501262 w 2291769"/>
                  <a:gd name="connsiteY109" fmla="*/ 314749 h 2064200"/>
                  <a:gd name="connsiteX110" fmla="*/ 587457 w 2291769"/>
                  <a:gd name="connsiteY110" fmla="*/ 255175 h 2064200"/>
                  <a:gd name="connsiteX111" fmla="*/ 636013 w 2291769"/>
                  <a:gd name="connsiteY111" fmla="*/ 225370 h 2064200"/>
                  <a:gd name="connsiteX112" fmla="*/ 648673 w 2291769"/>
                  <a:gd name="connsiteY112" fmla="*/ 226634 h 2064200"/>
                  <a:gd name="connsiteX113" fmla="*/ 659236 w 2291769"/>
                  <a:gd name="connsiteY113" fmla="*/ 233081 h 2064200"/>
                  <a:gd name="connsiteX114" fmla="*/ 663315 w 2291769"/>
                  <a:gd name="connsiteY114" fmla="*/ 213085 h 2064200"/>
                  <a:gd name="connsiteX115" fmla="*/ 679334 w 2291769"/>
                  <a:gd name="connsiteY115" fmla="*/ 141597 h 2064200"/>
                  <a:gd name="connsiteX116" fmla="*/ 702095 w 2291769"/>
                  <a:gd name="connsiteY116" fmla="*/ 35606 h 2064200"/>
                  <a:gd name="connsiteX117" fmla="*/ 713836 w 2291769"/>
                  <a:gd name="connsiteY117" fmla="*/ 0 h 2064200"/>
                  <a:gd name="connsiteX0" fmla="*/ 706785 w 2284718"/>
                  <a:gd name="connsiteY0" fmla="*/ 0 h 2064200"/>
                  <a:gd name="connsiteX1" fmla="*/ 762755 w 2284718"/>
                  <a:gd name="connsiteY1" fmla="*/ 7947 h 2064200"/>
                  <a:gd name="connsiteX2" fmla="*/ 944114 w 2284718"/>
                  <a:gd name="connsiteY2" fmla="*/ 53607 h 2064200"/>
                  <a:gd name="connsiteX3" fmla="*/ 1099413 w 2284718"/>
                  <a:gd name="connsiteY3" fmla="*/ 54197 h 2064200"/>
                  <a:gd name="connsiteX4" fmla="*/ 1213180 w 2284718"/>
                  <a:gd name="connsiteY4" fmla="*/ 131213 h 2064200"/>
                  <a:gd name="connsiteX5" fmla="*/ 1268783 w 2284718"/>
                  <a:gd name="connsiteY5" fmla="*/ 167446 h 2064200"/>
                  <a:gd name="connsiteX6" fmla="*/ 1293026 w 2284718"/>
                  <a:gd name="connsiteY6" fmla="*/ 181761 h 2064200"/>
                  <a:gd name="connsiteX7" fmla="*/ 1349551 w 2284718"/>
                  <a:gd name="connsiteY7" fmla="*/ 140380 h 2064200"/>
                  <a:gd name="connsiteX8" fmla="*/ 1415543 w 2284718"/>
                  <a:gd name="connsiteY8" fmla="*/ 183024 h 2064200"/>
                  <a:gd name="connsiteX9" fmla="*/ 1485836 w 2284718"/>
                  <a:gd name="connsiteY9" fmla="*/ 149797 h 2064200"/>
                  <a:gd name="connsiteX10" fmla="*/ 1552886 w 2284718"/>
                  <a:gd name="connsiteY10" fmla="*/ 174240 h 2064200"/>
                  <a:gd name="connsiteX11" fmla="*/ 1561417 w 2284718"/>
                  <a:gd name="connsiteY11" fmla="*/ 191153 h 2064200"/>
                  <a:gd name="connsiteX12" fmla="*/ 1587372 w 2284718"/>
                  <a:gd name="connsiteY12" fmla="*/ 197557 h 2064200"/>
                  <a:gd name="connsiteX13" fmla="*/ 1738946 w 2284718"/>
                  <a:gd name="connsiteY13" fmla="*/ 163741 h 2064200"/>
                  <a:gd name="connsiteX14" fmla="*/ 1880855 w 2284718"/>
                  <a:gd name="connsiteY14" fmla="*/ 267332 h 2064200"/>
                  <a:gd name="connsiteX15" fmla="*/ 1956001 w 2284718"/>
                  <a:gd name="connsiteY15" fmla="*/ 245262 h 2064200"/>
                  <a:gd name="connsiteX16" fmla="*/ 2008688 w 2284718"/>
                  <a:gd name="connsiteY16" fmla="*/ 235984 h 2064200"/>
                  <a:gd name="connsiteX17" fmla="*/ 2075755 w 2284718"/>
                  <a:gd name="connsiteY17" fmla="*/ 219363 h 2064200"/>
                  <a:gd name="connsiteX18" fmla="*/ 2137008 w 2284718"/>
                  <a:gd name="connsiteY18" fmla="*/ 257179 h 2064200"/>
                  <a:gd name="connsiteX19" fmla="*/ 2220462 w 2284718"/>
                  <a:gd name="connsiteY19" fmla="*/ 276409 h 2064200"/>
                  <a:gd name="connsiteX20" fmla="*/ 2284718 w 2284718"/>
                  <a:gd name="connsiteY20" fmla="*/ 291136 h 2064200"/>
                  <a:gd name="connsiteX21" fmla="*/ 2241195 w 2284718"/>
                  <a:gd name="connsiteY21" fmla="*/ 550759 h 2064200"/>
                  <a:gd name="connsiteX22" fmla="*/ 2227598 w 2284718"/>
                  <a:gd name="connsiteY22" fmla="*/ 542038 h 2064200"/>
                  <a:gd name="connsiteX23" fmla="*/ 2177739 w 2284718"/>
                  <a:gd name="connsiteY23" fmla="*/ 559480 h 2064200"/>
                  <a:gd name="connsiteX24" fmla="*/ 2123466 w 2284718"/>
                  <a:gd name="connsiteY24" fmla="*/ 584291 h 2064200"/>
                  <a:gd name="connsiteX25" fmla="*/ 2044029 w 2284718"/>
                  <a:gd name="connsiteY25" fmla="*/ 568210 h 2064200"/>
                  <a:gd name="connsiteX26" fmla="*/ 1979071 w 2284718"/>
                  <a:gd name="connsiteY26" fmla="*/ 551477 h 2064200"/>
                  <a:gd name="connsiteX27" fmla="*/ 1927712 w 2284718"/>
                  <a:gd name="connsiteY27" fmla="*/ 580622 h 2064200"/>
                  <a:gd name="connsiteX28" fmla="*/ 1852040 w 2284718"/>
                  <a:gd name="connsiteY28" fmla="*/ 590454 h 2064200"/>
                  <a:gd name="connsiteX29" fmla="*/ 1785400 w 2284718"/>
                  <a:gd name="connsiteY29" fmla="*/ 633969 h 2064200"/>
                  <a:gd name="connsiteX30" fmla="*/ 1713291 w 2284718"/>
                  <a:gd name="connsiteY30" fmla="*/ 694296 h 2064200"/>
                  <a:gd name="connsiteX31" fmla="*/ 1612144 w 2284718"/>
                  <a:gd name="connsiteY31" fmla="*/ 699093 h 2064200"/>
                  <a:gd name="connsiteX32" fmla="*/ 1552354 w 2284718"/>
                  <a:gd name="connsiteY32" fmla="*/ 684329 h 2064200"/>
                  <a:gd name="connsiteX33" fmla="*/ 1428744 w 2284718"/>
                  <a:gd name="connsiteY33" fmla="*/ 664370 h 2064200"/>
                  <a:gd name="connsiteX34" fmla="*/ 1334277 w 2284718"/>
                  <a:gd name="connsiteY34" fmla="*/ 603497 h 2064200"/>
                  <a:gd name="connsiteX35" fmla="*/ 1305965 w 2284718"/>
                  <a:gd name="connsiteY35" fmla="*/ 577499 h 2064200"/>
                  <a:gd name="connsiteX36" fmla="*/ 1280938 w 2284718"/>
                  <a:gd name="connsiteY36" fmla="*/ 557926 h 2064200"/>
                  <a:gd name="connsiteX37" fmla="*/ 1251370 w 2284718"/>
                  <a:gd name="connsiteY37" fmla="*/ 541145 h 2064200"/>
                  <a:gd name="connsiteX38" fmla="*/ 1221067 w 2284718"/>
                  <a:gd name="connsiteY38" fmla="*/ 515630 h 2064200"/>
                  <a:gd name="connsiteX39" fmla="*/ 1167317 w 2284718"/>
                  <a:gd name="connsiteY39" fmla="*/ 470131 h 2064200"/>
                  <a:gd name="connsiteX40" fmla="*/ 1116873 w 2284718"/>
                  <a:gd name="connsiteY40" fmla="*/ 459509 h 2064200"/>
                  <a:gd name="connsiteX41" fmla="*/ 1053749 w 2284718"/>
                  <a:gd name="connsiteY41" fmla="*/ 440699 h 2064200"/>
                  <a:gd name="connsiteX42" fmla="*/ 962312 w 2284718"/>
                  <a:gd name="connsiteY42" fmla="*/ 428877 h 2064200"/>
                  <a:gd name="connsiteX43" fmla="*/ 916531 w 2284718"/>
                  <a:gd name="connsiteY43" fmla="*/ 403122 h 2064200"/>
                  <a:gd name="connsiteX44" fmla="*/ 901879 w 2284718"/>
                  <a:gd name="connsiteY44" fmla="*/ 396110 h 2064200"/>
                  <a:gd name="connsiteX45" fmla="*/ 905386 w 2284718"/>
                  <a:gd name="connsiteY45" fmla="*/ 399524 h 2064200"/>
                  <a:gd name="connsiteX46" fmla="*/ 883938 w 2284718"/>
                  <a:gd name="connsiteY46" fmla="*/ 439769 h 2064200"/>
                  <a:gd name="connsiteX47" fmla="*/ 799200 w 2284718"/>
                  <a:gd name="connsiteY47" fmla="*/ 564577 h 2064200"/>
                  <a:gd name="connsiteX48" fmla="*/ 756119 w 2284718"/>
                  <a:gd name="connsiteY48" fmla="*/ 682280 h 2064200"/>
                  <a:gd name="connsiteX49" fmla="*/ 623038 w 2284718"/>
                  <a:gd name="connsiteY49" fmla="*/ 732658 h 2064200"/>
                  <a:gd name="connsiteX50" fmla="*/ 605317 w 2284718"/>
                  <a:gd name="connsiteY50" fmla="*/ 793357 h 2064200"/>
                  <a:gd name="connsiteX51" fmla="*/ 621479 w 2284718"/>
                  <a:gd name="connsiteY51" fmla="*/ 847894 h 2064200"/>
                  <a:gd name="connsiteX52" fmla="*/ 570719 w 2284718"/>
                  <a:gd name="connsiteY52" fmla="*/ 885989 h 2064200"/>
                  <a:gd name="connsiteX53" fmla="*/ 576859 w 2284718"/>
                  <a:gd name="connsiteY53" fmla="*/ 948683 h 2064200"/>
                  <a:gd name="connsiteX54" fmla="*/ 521763 w 2284718"/>
                  <a:gd name="connsiteY54" fmla="*/ 994721 h 2064200"/>
                  <a:gd name="connsiteX55" fmla="*/ 489439 w 2284718"/>
                  <a:gd name="connsiteY55" fmla="*/ 992363 h 2064200"/>
                  <a:gd name="connsiteX56" fmla="*/ 432064 w 2284718"/>
                  <a:gd name="connsiteY56" fmla="*/ 955357 h 2064200"/>
                  <a:gd name="connsiteX57" fmla="*/ 414510 w 2284718"/>
                  <a:gd name="connsiteY57" fmla="*/ 962298 h 2064200"/>
                  <a:gd name="connsiteX58" fmla="*/ 299846 w 2284718"/>
                  <a:gd name="connsiteY58" fmla="*/ 1081191 h 2064200"/>
                  <a:gd name="connsiteX59" fmla="*/ 290908 w 2284718"/>
                  <a:gd name="connsiteY59" fmla="*/ 1123847 h 2064200"/>
                  <a:gd name="connsiteX60" fmla="*/ 293940 w 2284718"/>
                  <a:gd name="connsiteY60" fmla="*/ 1135093 h 2064200"/>
                  <a:gd name="connsiteX61" fmla="*/ 329302 w 2284718"/>
                  <a:gd name="connsiteY61" fmla="*/ 1181818 h 2064200"/>
                  <a:gd name="connsiteX62" fmla="*/ 359255 w 2284718"/>
                  <a:gd name="connsiteY62" fmla="*/ 1195014 h 2064200"/>
                  <a:gd name="connsiteX63" fmla="*/ 372205 w 2284718"/>
                  <a:gd name="connsiteY63" fmla="*/ 1234278 h 2064200"/>
                  <a:gd name="connsiteX64" fmla="*/ 421406 w 2284718"/>
                  <a:gd name="connsiteY64" fmla="*/ 1351128 h 2064200"/>
                  <a:gd name="connsiteX65" fmla="*/ 499476 w 2284718"/>
                  <a:gd name="connsiteY65" fmla="*/ 1483949 h 2064200"/>
                  <a:gd name="connsiteX66" fmla="*/ 468946 w 2284718"/>
                  <a:gd name="connsiteY66" fmla="*/ 1646280 h 2064200"/>
                  <a:gd name="connsiteX67" fmla="*/ 511714 w 2284718"/>
                  <a:gd name="connsiteY67" fmla="*/ 1710639 h 2064200"/>
                  <a:gd name="connsiteX68" fmla="*/ 568037 w 2284718"/>
                  <a:gd name="connsiteY68" fmla="*/ 1738942 h 2064200"/>
                  <a:gd name="connsiteX69" fmla="*/ 572769 w 2284718"/>
                  <a:gd name="connsiteY69" fmla="*/ 1815806 h 2064200"/>
                  <a:gd name="connsiteX70" fmla="*/ 630577 w 2284718"/>
                  <a:gd name="connsiteY70" fmla="*/ 1859788 h 2064200"/>
                  <a:gd name="connsiteX71" fmla="*/ 639781 w 2284718"/>
                  <a:gd name="connsiteY71" fmla="*/ 1946929 h 2064200"/>
                  <a:gd name="connsiteX72" fmla="*/ 619706 w 2284718"/>
                  <a:gd name="connsiteY72" fmla="*/ 1974804 h 2064200"/>
                  <a:gd name="connsiteX73" fmla="*/ 375803 w 2284718"/>
                  <a:gd name="connsiteY73" fmla="*/ 2064200 h 2064200"/>
                  <a:gd name="connsiteX74" fmla="*/ 377805 w 2284718"/>
                  <a:gd name="connsiteY74" fmla="*/ 2048985 h 2064200"/>
                  <a:gd name="connsiteX75" fmla="*/ 347284 w 2284718"/>
                  <a:gd name="connsiteY75" fmla="*/ 2007069 h 2064200"/>
                  <a:gd name="connsiteX76" fmla="*/ 324832 w 2284718"/>
                  <a:gd name="connsiteY76" fmla="*/ 1956163 h 2064200"/>
                  <a:gd name="connsiteX77" fmla="*/ 294581 w 2284718"/>
                  <a:gd name="connsiteY77" fmla="*/ 1883977 h 2064200"/>
                  <a:gd name="connsiteX78" fmla="*/ 266391 w 2284718"/>
                  <a:gd name="connsiteY78" fmla="*/ 1776037 h 2064200"/>
                  <a:gd name="connsiteX79" fmla="*/ 236364 w 2284718"/>
                  <a:gd name="connsiteY79" fmla="*/ 1694114 h 2064200"/>
                  <a:gd name="connsiteX80" fmla="*/ 217091 w 2284718"/>
                  <a:gd name="connsiteY80" fmla="*/ 1631180 h 2064200"/>
                  <a:gd name="connsiteX81" fmla="*/ 178823 w 2284718"/>
                  <a:gd name="connsiteY81" fmla="*/ 1547451 h 2064200"/>
                  <a:gd name="connsiteX82" fmla="*/ 167844 w 2284718"/>
                  <a:gd name="connsiteY82" fmla="*/ 1465788 h 2064200"/>
                  <a:gd name="connsiteX83" fmla="*/ 150685 w 2284718"/>
                  <a:gd name="connsiteY83" fmla="*/ 1418974 h 2064200"/>
                  <a:gd name="connsiteX84" fmla="*/ 147235 w 2284718"/>
                  <a:gd name="connsiteY84" fmla="*/ 1415538 h 2064200"/>
                  <a:gd name="connsiteX85" fmla="*/ 112768 w 2284718"/>
                  <a:gd name="connsiteY85" fmla="*/ 1346154 h 2064200"/>
                  <a:gd name="connsiteX86" fmla="*/ 95004 w 2284718"/>
                  <a:gd name="connsiteY86" fmla="*/ 1292693 h 2064200"/>
                  <a:gd name="connsiteX87" fmla="*/ 32 w 2284718"/>
                  <a:gd name="connsiteY87" fmla="*/ 1315887 h 2064200"/>
                  <a:gd name="connsiteX88" fmla="*/ 84412 w 2284718"/>
                  <a:gd name="connsiteY88" fmla="*/ 1270566 h 2064200"/>
                  <a:gd name="connsiteX89" fmla="*/ 83726 w 2284718"/>
                  <a:gd name="connsiteY89" fmla="*/ 1224220 h 2064200"/>
                  <a:gd name="connsiteX90" fmla="*/ 89553 w 2284718"/>
                  <a:gd name="connsiteY90" fmla="*/ 1096786 h 2064200"/>
                  <a:gd name="connsiteX91" fmla="*/ 108949 w 2284718"/>
                  <a:gd name="connsiteY91" fmla="*/ 1049026 h 2064200"/>
                  <a:gd name="connsiteX92" fmla="*/ 152853 w 2284718"/>
                  <a:gd name="connsiteY92" fmla="*/ 952954 h 2064200"/>
                  <a:gd name="connsiteX93" fmla="*/ 190302 w 2284718"/>
                  <a:gd name="connsiteY93" fmla="*/ 864416 h 2064200"/>
                  <a:gd name="connsiteX94" fmla="*/ 180934 w 2284718"/>
                  <a:gd name="connsiteY94" fmla="*/ 783740 h 2064200"/>
                  <a:gd name="connsiteX95" fmla="*/ 203601 w 2284718"/>
                  <a:gd name="connsiteY95" fmla="*/ 756690 h 2064200"/>
                  <a:gd name="connsiteX96" fmla="*/ 207146 w 2284718"/>
                  <a:gd name="connsiteY96" fmla="*/ 736917 h 2064200"/>
                  <a:gd name="connsiteX97" fmla="*/ 275032 w 2284718"/>
                  <a:gd name="connsiteY97" fmla="*/ 715795 h 2064200"/>
                  <a:gd name="connsiteX98" fmla="*/ 346616 w 2284718"/>
                  <a:gd name="connsiteY98" fmla="*/ 676593 h 2064200"/>
                  <a:gd name="connsiteX99" fmla="*/ 224568 w 2284718"/>
                  <a:gd name="connsiteY99" fmla="*/ 512770 h 2064200"/>
                  <a:gd name="connsiteX100" fmla="*/ 256177 w 2284718"/>
                  <a:gd name="connsiteY100" fmla="*/ 518864 h 2064200"/>
                  <a:gd name="connsiteX101" fmla="*/ 362222 w 2284718"/>
                  <a:gd name="connsiteY101" fmla="*/ 542131 h 2064200"/>
                  <a:gd name="connsiteX102" fmla="*/ 448635 w 2284718"/>
                  <a:gd name="connsiteY102" fmla="*/ 561061 h 2064200"/>
                  <a:gd name="connsiteX103" fmla="*/ 455594 w 2284718"/>
                  <a:gd name="connsiteY103" fmla="*/ 562440 h 2064200"/>
                  <a:gd name="connsiteX104" fmla="*/ 459980 w 2284718"/>
                  <a:gd name="connsiteY104" fmla="*/ 556675 h 2064200"/>
                  <a:gd name="connsiteX105" fmla="*/ 472777 w 2284718"/>
                  <a:gd name="connsiteY105" fmla="*/ 538939 h 2064200"/>
                  <a:gd name="connsiteX106" fmla="*/ 506926 w 2284718"/>
                  <a:gd name="connsiteY106" fmla="*/ 472865 h 2064200"/>
                  <a:gd name="connsiteX107" fmla="*/ 557055 w 2284718"/>
                  <a:gd name="connsiteY107" fmla="*/ 427973 h 2064200"/>
                  <a:gd name="connsiteX108" fmla="*/ 578854 w 2284718"/>
                  <a:gd name="connsiteY108" fmla="*/ 394176 h 2064200"/>
                  <a:gd name="connsiteX109" fmla="*/ 494211 w 2284718"/>
                  <a:gd name="connsiteY109" fmla="*/ 314749 h 2064200"/>
                  <a:gd name="connsiteX110" fmla="*/ 580406 w 2284718"/>
                  <a:gd name="connsiteY110" fmla="*/ 255175 h 2064200"/>
                  <a:gd name="connsiteX111" fmla="*/ 628962 w 2284718"/>
                  <a:gd name="connsiteY111" fmla="*/ 225370 h 2064200"/>
                  <a:gd name="connsiteX112" fmla="*/ 641622 w 2284718"/>
                  <a:gd name="connsiteY112" fmla="*/ 226634 h 2064200"/>
                  <a:gd name="connsiteX113" fmla="*/ 652185 w 2284718"/>
                  <a:gd name="connsiteY113" fmla="*/ 233081 h 2064200"/>
                  <a:gd name="connsiteX114" fmla="*/ 656264 w 2284718"/>
                  <a:gd name="connsiteY114" fmla="*/ 213085 h 2064200"/>
                  <a:gd name="connsiteX115" fmla="*/ 672283 w 2284718"/>
                  <a:gd name="connsiteY115" fmla="*/ 141597 h 2064200"/>
                  <a:gd name="connsiteX116" fmla="*/ 695044 w 2284718"/>
                  <a:gd name="connsiteY116" fmla="*/ 35606 h 2064200"/>
                  <a:gd name="connsiteX117" fmla="*/ 706785 w 2284718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65738 w 2203840"/>
                  <a:gd name="connsiteY98" fmla="*/ 676593 h 2064200"/>
                  <a:gd name="connsiteX99" fmla="*/ 143690 w 2203840"/>
                  <a:gd name="connsiteY99" fmla="*/ 512770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143690 w 2203840"/>
                  <a:gd name="connsiteY99" fmla="*/ 512770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499528 w 2203840"/>
                  <a:gd name="connsiteY110" fmla="*/ 2551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13333 w 2203840"/>
                  <a:gd name="connsiteY109" fmla="*/ 314749 h 2064200"/>
                  <a:gd name="connsiteX110" fmla="*/ 550667 w 2203840"/>
                  <a:gd name="connsiteY110" fmla="*/ 284221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66672 w 2203840"/>
                  <a:gd name="connsiteY109" fmla="*/ 338945 h 2064200"/>
                  <a:gd name="connsiteX110" fmla="*/ 550667 w 2203840"/>
                  <a:gd name="connsiteY110" fmla="*/ 284221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25907 w 2203840"/>
                  <a:gd name="connsiteY0" fmla="*/ 0 h 2064200"/>
                  <a:gd name="connsiteX1" fmla="*/ 681877 w 2203840"/>
                  <a:gd name="connsiteY1" fmla="*/ 7947 h 2064200"/>
                  <a:gd name="connsiteX2" fmla="*/ 863236 w 2203840"/>
                  <a:gd name="connsiteY2" fmla="*/ 53607 h 2064200"/>
                  <a:gd name="connsiteX3" fmla="*/ 1018535 w 2203840"/>
                  <a:gd name="connsiteY3" fmla="*/ 54197 h 2064200"/>
                  <a:gd name="connsiteX4" fmla="*/ 1132302 w 2203840"/>
                  <a:gd name="connsiteY4" fmla="*/ 131213 h 2064200"/>
                  <a:gd name="connsiteX5" fmla="*/ 1187905 w 2203840"/>
                  <a:gd name="connsiteY5" fmla="*/ 167446 h 2064200"/>
                  <a:gd name="connsiteX6" fmla="*/ 1212148 w 2203840"/>
                  <a:gd name="connsiteY6" fmla="*/ 181761 h 2064200"/>
                  <a:gd name="connsiteX7" fmla="*/ 1268673 w 2203840"/>
                  <a:gd name="connsiteY7" fmla="*/ 140380 h 2064200"/>
                  <a:gd name="connsiteX8" fmla="*/ 1334665 w 2203840"/>
                  <a:gd name="connsiteY8" fmla="*/ 183024 h 2064200"/>
                  <a:gd name="connsiteX9" fmla="*/ 1404958 w 2203840"/>
                  <a:gd name="connsiteY9" fmla="*/ 149797 h 2064200"/>
                  <a:gd name="connsiteX10" fmla="*/ 1472008 w 2203840"/>
                  <a:gd name="connsiteY10" fmla="*/ 174240 h 2064200"/>
                  <a:gd name="connsiteX11" fmla="*/ 1480539 w 2203840"/>
                  <a:gd name="connsiteY11" fmla="*/ 191153 h 2064200"/>
                  <a:gd name="connsiteX12" fmla="*/ 1506494 w 2203840"/>
                  <a:gd name="connsiteY12" fmla="*/ 197557 h 2064200"/>
                  <a:gd name="connsiteX13" fmla="*/ 1658068 w 2203840"/>
                  <a:gd name="connsiteY13" fmla="*/ 163741 h 2064200"/>
                  <a:gd name="connsiteX14" fmla="*/ 1799977 w 2203840"/>
                  <a:gd name="connsiteY14" fmla="*/ 267332 h 2064200"/>
                  <a:gd name="connsiteX15" fmla="*/ 1875123 w 2203840"/>
                  <a:gd name="connsiteY15" fmla="*/ 245262 h 2064200"/>
                  <a:gd name="connsiteX16" fmla="*/ 1927810 w 2203840"/>
                  <a:gd name="connsiteY16" fmla="*/ 235984 h 2064200"/>
                  <a:gd name="connsiteX17" fmla="*/ 1994877 w 2203840"/>
                  <a:gd name="connsiteY17" fmla="*/ 219363 h 2064200"/>
                  <a:gd name="connsiteX18" fmla="*/ 2056130 w 2203840"/>
                  <a:gd name="connsiteY18" fmla="*/ 257179 h 2064200"/>
                  <a:gd name="connsiteX19" fmla="*/ 2139584 w 2203840"/>
                  <a:gd name="connsiteY19" fmla="*/ 276409 h 2064200"/>
                  <a:gd name="connsiteX20" fmla="*/ 2203840 w 2203840"/>
                  <a:gd name="connsiteY20" fmla="*/ 291136 h 2064200"/>
                  <a:gd name="connsiteX21" fmla="*/ 2160317 w 2203840"/>
                  <a:gd name="connsiteY21" fmla="*/ 550759 h 2064200"/>
                  <a:gd name="connsiteX22" fmla="*/ 2146720 w 2203840"/>
                  <a:gd name="connsiteY22" fmla="*/ 542038 h 2064200"/>
                  <a:gd name="connsiteX23" fmla="*/ 2096861 w 2203840"/>
                  <a:gd name="connsiteY23" fmla="*/ 559480 h 2064200"/>
                  <a:gd name="connsiteX24" fmla="*/ 2042588 w 2203840"/>
                  <a:gd name="connsiteY24" fmla="*/ 584291 h 2064200"/>
                  <a:gd name="connsiteX25" fmla="*/ 1963151 w 2203840"/>
                  <a:gd name="connsiteY25" fmla="*/ 568210 h 2064200"/>
                  <a:gd name="connsiteX26" fmla="*/ 1898193 w 2203840"/>
                  <a:gd name="connsiteY26" fmla="*/ 551477 h 2064200"/>
                  <a:gd name="connsiteX27" fmla="*/ 1846834 w 2203840"/>
                  <a:gd name="connsiteY27" fmla="*/ 580622 h 2064200"/>
                  <a:gd name="connsiteX28" fmla="*/ 1771162 w 2203840"/>
                  <a:gd name="connsiteY28" fmla="*/ 590454 h 2064200"/>
                  <a:gd name="connsiteX29" fmla="*/ 1704522 w 2203840"/>
                  <a:gd name="connsiteY29" fmla="*/ 633969 h 2064200"/>
                  <a:gd name="connsiteX30" fmla="*/ 1632413 w 2203840"/>
                  <a:gd name="connsiteY30" fmla="*/ 694296 h 2064200"/>
                  <a:gd name="connsiteX31" fmla="*/ 1531266 w 2203840"/>
                  <a:gd name="connsiteY31" fmla="*/ 699093 h 2064200"/>
                  <a:gd name="connsiteX32" fmla="*/ 1471476 w 2203840"/>
                  <a:gd name="connsiteY32" fmla="*/ 684329 h 2064200"/>
                  <a:gd name="connsiteX33" fmla="*/ 1347866 w 2203840"/>
                  <a:gd name="connsiteY33" fmla="*/ 664370 h 2064200"/>
                  <a:gd name="connsiteX34" fmla="*/ 1253399 w 2203840"/>
                  <a:gd name="connsiteY34" fmla="*/ 603497 h 2064200"/>
                  <a:gd name="connsiteX35" fmla="*/ 1225087 w 2203840"/>
                  <a:gd name="connsiteY35" fmla="*/ 577499 h 2064200"/>
                  <a:gd name="connsiteX36" fmla="*/ 1200060 w 2203840"/>
                  <a:gd name="connsiteY36" fmla="*/ 557926 h 2064200"/>
                  <a:gd name="connsiteX37" fmla="*/ 1170492 w 2203840"/>
                  <a:gd name="connsiteY37" fmla="*/ 541145 h 2064200"/>
                  <a:gd name="connsiteX38" fmla="*/ 1140189 w 2203840"/>
                  <a:gd name="connsiteY38" fmla="*/ 515630 h 2064200"/>
                  <a:gd name="connsiteX39" fmla="*/ 1086439 w 2203840"/>
                  <a:gd name="connsiteY39" fmla="*/ 470131 h 2064200"/>
                  <a:gd name="connsiteX40" fmla="*/ 1035995 w 2203840"/>
                  <a:gd name="connsiteY40" fmla="*/ 459509 h 2064200"/>
                  <a:gd name="connsiteX41" fmla="*/ 972871 w 2203840"/>
                  <a:gd name="connsiteY41" fmla="*/ 440699 h 2064200"/>
                  <a:gd name="connsiteX42" fmla="*/ 881434 w 2203840"/>
                  <a:gd name="connsiteY42" fmla="*/ 428877 h 2064200"/>
                  <a:gd name="connsiteX43" fmla="*/ 835653 w 2203840"/>
                  <a:gd name="connsiteY43" fmla="*/ 403122 h 2064200"/>
                  <a:gd name="connsiteX44" fmla="*/ 821001 w 2203840"/>
                  <a:gd name="connsiteY44" fmla="*/ 396110 h 2064200"/>
                  <a:gd name="connsiteX45" fmla="*/ 824508 w 2203840"/>
                  <a:gd name="connsiteY45" fmla="*/ 399524 h 2064200"/>
                  <a:gd name="connsiteX46" fmla="*/ 803060 w 2203840"/>
                  <a:gd name="connsiteY46" fmla="*/ 439769 h 2064200"/>
                  <a:gd name="connsiteX47" fmla="*/ 718322 w 2203840"/>
                  <a:gd name="connsiteY47" fmla="*/ 564577 h 2064200"/>
                  <a:gd name="connsiteX48" fmla="*/ 675241 w 2203840"/>
                  <a:gd name="connsiteY48" fmla="*/ 682280 h 2064200"/>
                  <a:gd name="connsiteX49" fmla="*/ 542160 w 2203840"/>
                  <a:gd name="connsiteY49" fmla="*/ 732658 h 2064200"/>
                  <a:gd name="connsiteX50" fmla="*/ 524439 w 2203840"/>
                  <a:gd name="connsiteY50" fmla="*/ 793357 h 2064200"/>
                  <a:gd name="connsiteX51" fmla="*/ 540601 w 2203840"/>
                  <a:gd name="connsiteY51" fmla="*/ 847894 h 2064200"/>
                  <a:gd name="connsiteX52" fmla="*/ 489841 w 2203840"/>
                  <a:gd name="connsiteY52" fmla="*/ 885989 h 2064200"/>
                  <a:gd name="connsiteX53" fmla="*/ 495981 w 2203840"/>
                  <a:gd name="connsiteY53" fmla="*/ 948683 h 2064200"/>
                  <a:gd name="connsiteX54" fmla="*/ 440885 w 2203840"/>
                  <a:gd name="connsiteY54" fmla="*/ 994721 h 2064200"/>
                  <a:gd name="connsiteX55" fmla="*/ 408561 w 2203840"/>
                  <a:gd name="connsiteY55" fmla="*/ 992363 h 2064200"/>
                  <a:gd name="connsiteX56" fmla="*/ 351186 w 2203840"/>
                  <a:gd name="connsiteY56" fmla="*/ 955357 h 2064200"/>
                  <a:gd name="connsiteX57" fmla="*/ 333632 w 2203840"/>
                  <a:gd name="connsiteY57" fmla="*/ 962298 h 2064200"/>
                  <a:gd name="connsiteX58" fmla="*/ 218968 w 2203840"/>
                  <a:gd name="connsiteY58" fmla="*/ 1081191 h 2064200"/>
                  <a:gd name="connsiteX59" fmla="*/ 210030 w 2203840"/>
                  <a:gd name="connsiteY59" fmla="*/ 1123847 h 2064200"/>
                  <a:gd name="connsiteX60" fmla="*/ 213062 w 2203840"/>
                  <a:gd name="connsiteY60" fmla="*/ 1135093 h 2064200"/>
                  <a:gd name="connsiteX61" fmla="*/ 248424 w 2203840"/>
                  <a:gd name="connsiteY61" fmla="*/ 1181818 h 2064200"/>
                  <a:gd name="connsiteX62" fmla="*/ 278377 w 2203840"/>
                  <a:gd name="connsiteY62" fmla="*/ 1195014 h 2064200"/>
                  <a:gd name="connsiteX63" fmla="*/ 291327 w 2203840"/>
                  <a:gd name="connsiteY63" fmla="*/ 1234278 h 2064200"/>
                  <a:gd name="connsiteX64" fmla="*/ 340528 w 2203840"/>
                  <a:gd name="connsiteY64" fmla="*/ 1351128 h 2064200"/>
                  <a:gd name="connsiteX65" fmla="*/ 418598 w 2203840"/>
                  <a:gd name="connsiteY65" fmla="*/ 1483949 h 2064200"/>
                  <a:gd name="connsiteX66" fmla="*/ 388068 w 2203840"/>
                  <a:gd name="connsiteY66" fmla="*/ 1646280 h 2064200"/>
                  <a:gd name="connsiteX67" fmla="*/ 430836 w 2203840"/>
                  <a:gd name="connsiteY67" fmla="*/ 1710639 h 2064200"/>
                  <a:gd name="connsiteX68" fmla="*/ 487159 w 2203840"/>
                  <a:gd name="connsiteY68" fmla="*/ 1738942 h 2064200"/>
                  <a:gd name="connsiteX69" fmla="*/ 491891 w 2203840"/>
                  <a:gd name="connsiteY69" fmla="*/ 1815806 h 2064200"/>
                  <a:gd name="connsiteX70" fmla="*/ 549699 w 2203840"/>
                  <a:gd name="connsiteY70" fmla="*/ 1859788 h 2064200"/>
                  <a:gd name="connsiteX71" fmla="*/ 558903 w 2203840"/>
                  <a:gd name="connsiteY71" fmla="*/ 1946929 h 2064200"/>
                  <a:gd name="connsiteX72" fmla="*/ 538828 w 2203840"/>
                  <a:gd name="connsiteY72" fmla="*/ 1974804 h 2064200"/>
                  <a:gd name="connsiteX73" fmla="*/ 294925 w 2203840"/>
                  <a:gd name="connsiteY73" fmla="*/ 2064200 h 2064200"/>
                  <a:gd name="connsiteX74" fmla="*/ 296927 w 2203840"/>
                  <a:gd name="connsiteY74" fmla="*/ 2048985 h 2064200"/>
                  <a:gd name="connsiteX75" fmla="*/ 266406 w 2203840"/>
                  <a:gd name="connsiteY75" fmla="*/ 2007069 h 2064200"/>
                  <a:gd name="connsiteX76" fmla="*/ 243954 w 2203840"/>
                  <a:gd name="connsiteY76" fmla="*/ 1956163 h 2064200"/>
                  <a:gd name="connsiteX77" fmla="*/ 213703 w 2203840"/>
                  <a:gd name="connsiteY77" fmla="*/ 1883977 h 2064200"/>
                  <a:gd name="connsiteX78" fmla="*/ 185513 w 2203840"/>
                  <a:gd name="connsiteY78" fmla="*/ 1776037 h 2064200"/>
                  <a:gd name="connsiteX79" fmla="*/ 155486 w 2203840"/>
                  <a:gd name="connsiteY79" fmla="*/ 1694114 h 2064200"/>
                  <a:gd name="connsiteX80" fmla="*/ 136213 w 2203840"/>
                  <a:gd name="connsiteY80" fmla="*/ 1631180 h 2064200"/>
                  <a:gd name="connsiteX81" fmla="*/ 97945 w 2203840"/>
                  <a:gd name="connsiteY81" fmla="*/ 1547451 h 2064200"/>
                  <a:gd name="connsiteX82" fmla="*/ 86966 w 2203840"/>
                  <a:gd name="connsiteY82" fmla="*/ 1465788 h 2064200"/>
                  <a:gd name="connsiteX83" fmla="*/ 69807 w 2203840"/>
                  <a:gd name="connsiteY83" fmla="*/ 1418974 h 2064200"/>
                  <a:gd name="connsiteX84" fmla="*/ 66357 w 2203840"/>
                  <a:gd name="connsiteY84" fmla="*/ 1415538 h 2064200"/>
                  <a:gd name="connsiteX85" fmla="*/ 31890 w 2203840"/>
                  <a:gd name="connsiteY85" fmla="*/ 1346154 h 2064200"/>
                  <a:gd name="connsiteX86" fmla="*/ 14126 w 2203840"/>
                  <a:gd name="connsiteY86" fmla="*/ 1292693 h 2064200"/>
                  <a:gd name="connsiteX87" fmla="*/ 12936 w 2203840"/>
                  <a:gd name="connsiteY87" fmla="*/ 1325688 h 2064200"/>
                  <a:gd name="connsiteX88" fmla="*/ 3534 w 2203840"/>
                  <a:gd name="connsiteY88" fmla="*/ 1270566 h 2064200"/>
                  <a:gd name="connsiteX89" fmla="*/ 2848 w 2203840"/>
                  <a:gd name="connsiteY89" fmla="*/ 1224220 h 2064200"/>
                  <a:gd name="connsiteX90" fmla="*/ 8675 w 2203840"/>
                  <a:gd name="connsiteY90" fmla="*/ 1096786 h 2064200"/>
                  <a:gd name="connsiteX91" fmla="*/ 28071 w 2203840"/>
                  <a:gd name="connsiteY91" fmla="*/ 1049026 h 2064200"/>
                  <a:gd name="connsiteX92" fmla="*/ 71975 w 2203840"/>
                  <a:gd name="connsiteY92" fmla="*/ 952954 h 2064200"/>
                  <a:gd name="connsiteX93" fmla="*/ 109424 w 2203840"/>
                  <a:gd name="connsiteY93" fmla="*/ 864416 h 2064200"/>
                  <a:gd name="connsiteX94" fmla="*/ 100056 w 2203840"/>
                  <a:gd name="connsiteY94" fmla="*/ 783740 h 2064200"/>
                  <a:gd name="connsiteX95" fmla="*/ 122723 w 2203840"/>
                  <a:gd name="connsiteY95" fmla="*/ 756690 h 2064200"/>
                  <a:gd name="connsiteX96" fmla="*/ 126268 w 2203840"/>
                  <a:gd name="connsiteY96" fmla="*/ 736917 h 2064200"/>
                  <a:gd name="connsiteX97" fmla="*/ 194154 w 2203840"/>
                  <a:gd name="connsiteY97" fmla="*/ 715795 h 2064200"/>
                  <a:gd name="connsiteX98" fmla="*/ 228597 w 2203840"/>
                  <a:gd name="connsiteY98" fmla="*/ 627001 h 2064200"/>
                  <a:gd name="connsiteX99" fmla="*/ 236272 w 2203840"/>
                  <a:gd name="connsiteY99" fmla="*/ 566464 h 2064200"/>
                  <a:gd name="connsiteX100" fmla="*/ 175299 w 2203840"/>
                  <a:gd name="connsiteY100" fmla="*/ 518864 h 2064200"/>
                  <a:gd name="connsiteX101" fmla="*/ 281344 w 2203840"/>
                  <a:gd name="connsiteY101" fmla="*/ 542131 h 2064200"/>
                  <a:gd name="connsiteX102" fmla="*/ 367757 w 2203840"/>
                  <a:gd name="connsiteY102" fmla="*/ 561061 h 2064200"/>
                  <a:gd name="connsiteX103" fmla="*/ 374716 w 2203840"/>
                  <a:gd name="connsiteY103" fmla="*/ 562440 h 2064200"/>
                  <a:gd name="connsiteX104" fmla="*/ 379102 w 2203840"/>
                  <a:gd name="connsiteY104" fmla="*/ 556675 h 2064200"/>
                  <a:gd name="connsiteX105" fmla="*/ 391899 w 2203840"/>
                  <a:gd name="connsiteY105" fmla="*/ 538939 h 2064200"/>
                  <a:gd name="connsiteX106" fmla="*/ 426048 w 2203840"/>
                  <a:gd name="connsiteY106" fmla="*/ 472865 h 2064200"/>
                  <a:gd name="connsiteX107" fmla="*/ 476177 w 2203840"/>
                  <a:gd name="connsiteY107" fmla="*/ 427973 h 2064200"/>
                  <a:gd name="connsiteX108" fmla="*/ 497976 w 2203840"/>
                  <a:gd name="connsiteY108" fmla="*/ 394176 h 2064200"/>
                  <a:gd name="connsiteX109" fmla="*/ 466672 w 2203840"/>
                  <a:gd name="connsiteY109" fmla="*/ 338945 h 2064200"/>
                  <a:gd name="connsiteX110" fmla="*/ 544569 w 2203840"/>
                  <a:gd name="connsiteY110" fmla="*/ 261575 h 2064200"/>
                  <a:gd name="connsiteX111" fmla="*/ 548084 w 2203840"/>
                  <a:gd name="connsiteY111" fmla="*/ 225370 h 2064200"/>
                  <a:gd name="connsiteX112" fmla="*/ 560744 w 2203840"/>
                  <a:gd name="connsiteY112" fmla="*/ 226634 h 2064200"/>
                  <a:gd name="connsiteX113" fmla="*/ 571307 w 2203840"/>
                  <a:gd name="connsiteY113" fmla="*/ 233081 h 2064200"/>
                  <a:gd name="connsiteX114" fmla="*/ 575386 w 2203840"/>
                  <a:gd name="connsiteY114" fmla="*/ 213085 h 2064200"/>
                  <a:gd name="connsiteX115" fmla="*/ 591405 w 2203840"/>
                  <a:gd name="connsiteY115" fmla="*/ 141597 h 2064200"/>
                  <a:gd name="connsiteX116" fmla="*/ 614166 w 2203840"/>
                  <a:gd name="connsiteY116" fmla="*/ 35606 h 2064200"/>
                  <a:gd name="connsiteX117" fmla="*/ 625907 w 2203840"/>
                  <a:gd name="connsiteY117" fmla="*/ 0 h 2064200"/>
                  <a:gd name="connsiteX0" fmla="*/ 664645 w 2203840"/>
                  <a:gd name="connsiteY0" fmla="*/ 172170 h 2056253"/>
                  <a:gd name="connsiteX1" fmla="*/ 681877 w 2203840"/>
                  <a:gd name="connsiteY1" fmla="*/ 0 h 2056253"/>
                  <a:gd name="connsiteX2" fmla="*/ 863236 w 2203840"/>
                  <a:gd name="connsiteY2" fmla="*/ 45660 h 2056253"/>
                  <a:gd name="connsiteX3" fmla="*/ 1018535 w 2203840"/>
                  <a:gd name="connsiteY3" fmla="*/ 46250 h 2056253"/>
                  <a:gd name="connsiteX4" fmla="*/ 1132302 w 2203840"/>
                  <a:gd name="connsiteY4" fmla="*/ 123266 h 2056253"/>
                  <a:gd name="connsiteX5" fmla="*/ 1187905 w 2203840"/>
                  <a:gd name="connsiteY5" fmla="*/ 159499 h 2056253"/>
                  <a:gd name="connsiteX6" fmla="*/ 1212148 w 2203840"/>
                  <a:gd name="connsiteY6" fmla="*/ 173814 h 2056253"/>
                  <a:gd name="connsiteX7" fmla="*/ 1268673 w 2203840"/>
                  <a:gd name="connsiteY7" fmla="*/ 132433 h 2056253"/>
                  <a:gd name="connsiteX8" fmla="*/ 1334665 w 2203840"/>
                  <a:gd name="connsiteY8" fmla="*/ 175077 h 2056253"/>
                  <a:gd name="connsiteX9" fmla="*/ 1404958 w 2203840"/>
                  <a:gd name="connsiteY9" fmla="*/ 141850 h 2056253"/>
                  <a:gd name="connsiteX10" fmla="*/ 1472008 w 2203840"/>
                  <a:gd name="connsiteY10" fmla="*/ 166293 h 2056253"/>
                  <a:gd name="connsiteX11" fmla="*/ 1480539 w 2203840"/>
                  <a:gd name="connsiteY11" fmla="*/ 183206 h 2056253"/>
                  <a:gd name="connsiteX12" fmla="*/ 1506494 w 2203840"/>
                  <a:gd name="connsiteY12" fmla="*/ 189610 h 2056253"/>
                  <a:gd name="connsiteX13" fmla="*/ 1658068 w 2203840"/>
                  <a:gd name="connsiteY13" fmla="*/ 155794 h 2056253"/>
                  <a:gd name="connsiteX14" fmla="*/ 1799977 w 2203840"/>
                  <a:gd name="connsiteY14" fmla="*/ 259385 h 2056253"/>
                  <a:gd name="connsiteX15" fmla="*/ 1875123 w 2203840"/>
                  <a:gd name="connsiteY15" fmla="*/ 237315 h 2056253"/>
                  <a:gd name="connsiteX16" fmla="*/ 1927810 w 2203840"/>
                  <a:gd name="connsiteY16" fmla="*/ 228037 h 2056253"/>
                  <a:gd name="connsiteX17" fmla="*/ 1994877 w 2203840"/>
                  <a:gd name="connsiteY17" fmla="*/ 211416 h 2056253"/>
                  <a:gd name="connsiteX18" fmla="*/ 2056130 w 2203840"/>
                  <a:gd name="connsiteY18" fmla="*/ 249232 h 2056253"/>
                  <a:gd name="connsiteX19" fmla="*/ 2139584 w 2203840"/>
                  <a:gd name="connsiteY19" fmla="*/ 268462 h 2056253"/>
                  <a:gd name="connsiteX20" fmla="*/ 2203840 w 2203840"/>
                  <a:gd name="connsiteY20" fmla="*/ 283189 h 2056253"/>
                  <a:gd name="connsiteX21" fmla="*/ 2160317 w 2203840"/>
                  <a:gd name="connsiteY21" fmla="*/ 542812 h 2056253"/>
                  <a:gd name="connsiteX22" fmla="*/ 2146720 w 2203840"/>
                  <a:gd name="connsiteY22" fmla="*/ 534091 h 2056253"/>
                  <a:gd name="connsiteX23" fmla="*/ 2096861 w 2203840"/>
                  <a:gd name="connsiteY23" fmla="*/ 551533 h 2056253"/>
                  <a:gd name="connsiteX24" fmla="*/ 2042588 w 2203840"/>
                  <a:gd name="connsiteY24" fmla="*/ 576344 h 2056253"/>
                  <a:gd name="connsiteX25" fmla="*/ 1963151 w 2203840"/>
                  <a:gd name="connsiteY25" fmla="*/ 560263 h 2056253"/>
                  <a:gd name="connsiteX26" fmla="*/ 1898193 w 2203840"/>
                  <a:gd name="connsiteY26" fmla="*/ 543530 h 2056253"/>
                  <a:gd name="connsiteX27" fmla="*/ 1846834 w 2203840"/>
                  <a:gd name="connsiteY27" fmla="*/ 572675 h 2056253"/>
                  <a:gd name="connsiteX28" fmla="*/ 1771162 w 2203840"/>
                  <a:gd name="connsiteY28" fmla="*/ 582507 h 2056253"/>
                  <a:gd name="connsiteX29" fmla="*/ 1704522 w 2203840"/>
                  <a:gd name="connsiteY29" fmla="*/ 626022 h 2056253"/>
                  <a:gd name="connsiteX30" fmla="*/ 1632413 w 2203840"/>
                  <a:gd name="connsiteY30" fmla="*/ 686349 h 2056253"/>
                  <a:gd name="connsiteX31" fmla="*/ 1531266 w 2203840"/>
                  <a:gd name="connsiteY31" fmla="*/ 691146 h 2056253"/>
                  <a:gd name="connsiteX32" fmla="*/ 1471476 w 2203840"/>
                  <a:gd name="connsiteY32" fmla="*/ 676382 h 2056253"/>
                  <a:gd name="connsiteX33" fmla="*/ 1347866 w 2203840"/>
                  <a:gd name="connsiteY33" fmla="*/ 656423 h 2056253"/>
                  <a:gd name="connsiteX34" fmla="*/ 1253399 w 2203840"/>
                  <a:gd name="connsiteY34" fmla="*/ 595550 h 2056253"/>
                  <a:gd name="connsiteX35" fmla="*/ 1225087 w 2203840"/>
                  <a:gd name="connsiteY35" fmla="*/ 569552 h 2056253"/>
                  <a:gd name="connsiteX36" fmla="*/ 1200060 w 2203840"/>
                  <a:gd name="connsiteY36" fmla="*/ 549979 h 2056253"/>
                  <a:gd name="connsiteX37" fmla="*/ 1170492 w 2203840"/>
                  <a:gd name="connsiteY37" fmla="*/ 533198 h 2056253"/>
                  <a:gd name="connsiteX38" fmla="*/ 1140189 w 2203840"/>
                  <a:gd name="connsiteY38" fmla="*/ 507683 h 2056253"/>
                  <a:gd name="connsiteX39" fmla="*/ 1086439 w 2203840"/>
                  <a:gd name="connsiteY39" fmla="*/ 462184 h 2056253"/>
                  <a:gd name="connsiteX40" fmla="*/ 1035995 w 2203840"/>
                  <a:gd name="connsiteY40" fmla="*/ 451562 h 2056253"/>
                  <a:gd name="connsiteX41" fmla="*/ 972871 w 2203840"/>
                  <a:gd name="connsiteY41" fmla="*/ 432752 h 2056253"/>
                  <a:gd name="connsiteX42" fmla="*/ 881434 w 2203840"/>
                  <a:gd name="connsiteY42" fmla="*/ 420930 h 2056253"/>
                  <a:gd name="connsiteX43" fmla="*/ 835653 w 2203840"/>
                  <a:gd name="connsiteY43" fmla="*/ 395175 h 2056253"/>
                  <a:gd name="connsiteX44" fmla="*/ 821001 w 2203840"/>
                  <a:gd name="connsiteY44" fmla="*/ 388163 h 2056253"/>
                  <a:gd name="connsiteX45" fmla="*/ 824508 w 2203840"/>
                  <a:gd name="connsiteY45" fmla="*/ 391577 h 2056253"/>
                  <a:gd name="connsiteX46" fmla="*/ 803060 w 2203840"/>
                  <a:gd name="connsiteY46" fmla="*/ 431822 h 2056253"/>
                  <a:gd name="connsiteX47" fmla="*/ 718322 w 2203840"/>
                  <a:gd name="connsiteY47" fmla="*/ 556630 h 2056253"/>
                  <a:gd name="connsiteX48" fmla="*/ 675241 w 2203840"/>
                  <a:gd name="connsiteY48" fmla="*/ 674333 h 2056253"/>
                  <a:gd name="connsiteX49" fmla="*/ 542160 w 2203840"/>
                  <a:gd name="connsiteY49" fmla="*/ 724711 h 2056253"/>
                  <a:gd name="connsiteX50" fmla="*/ 524439 w 2203840"/>
                  <a:gd name="connsiteY50" fmla="*/ 785410 h 2056253"/>
                  <a:gd name="connsiteX51" fmla="*/ 540601 w 2203840"/>
                  <a:gd name="connsiteY51" fmla="*/ 839947 h 2056253"/>
                  <a:gd name="connsiteX52" fmla="*/ 489841 w 2203840"/>
                  <a:gd name="connsiteY52" fmla="*/ 878042 h 2056253"/>
                  <a:gd name="connsiteX53" fmla="*/ 495981 w 2203840"/>
                  <a:gd name="connsiteY53" fmla="*/ 940736 h 2056253"/>
                  <a:gd name="connsiteX54" fmla="*/ 440885 w 2203840"/>
                  <a:gd name="connsiteY54" fmla="*/ 986774 h 2056253"/>
                  <a:gd name="connsiteX55" fmla="*/ 408561 w 2203840"/>
                  <a:gd name="connsiteY55" fmla="*/ 984416 h 2056253"/>
                  <a:gd name="connsiteX56" fmla="*/ 351186 w 2203840"/>
                  <a:gd name="connsiteY56" fmla="*/ 947410 h 2056253"/>
                  <a:gd name="connsiteX57" fmla="*/ 333632 w 2203840"/>
                  <a:gd name="connsiteY57" fmla="*/ 954351 h 2056253"/>
                  <a:gd name="connsiteX58" fmla="*/ 218968 w 2203840"/>
                  <a:gd name="connsiteY58" fmla="*/ 1073244 h 2056253"/>
                  <a:gd name="connsiteX59" fmla="*/ 210030 w 2203840"/>
                  <a:gd name="connsiteY59" fmla="*/ 1115900 h 2056253"/>
                  <a:gd name="connsiteX60" fmla="*/ 213062 w 2203840"/>
                  <a:gd name="connsiteY60" fmla="*/ 1127146 h 2056253"/>
                  <a:gd name="connsiteX61" fmla="*/ 248424 w 2203840"/>
                  <a:gd name="connsiteY61" fmla="*/ 1173871 h 2056253"/>
                  <a:gd name="connsiteX62" fmla="*/ 278377 w 2203840"/>
                  <a:gd name="connsiteY62" fmla="*/ 1187067 h 2056253"/>
                  <a:gd name="connsiteX63" fmla="*/ 291327 w 2203840"/>
                  <a:gd name="connsiteY63" fmla="*/ 1226331 h 2056253"/>
                  <a:gd name="connsiteX64" fmla="*/ 340528 w 2203840"/>
                  <a:gd name="connsiteY64" fmla="*/ 1343181 h 2056253"/>
                  <a:gd name="connsiteX65" fmla="*/ 418598 w 2203840"/>
                  <a:gd name="connsiteY65" fmla="*/ 1476002 h 2056253"/>
                  <a:gd name="connsiteX66" fmla="*/ 388068 w 2203840"/>
                  <a:gd name="connsiteY66" fmla="*/ 1638333 h 2056253"/>
                  <a:gd name="connsiteX67" fmla="*/ 430836 w 2203840"/>
                  <a:gd name="connsiteY67" fmla="*/ 1702692 h 2056253"/>
                  <a:gd name="connsiteX68" fmla="*/ 487159 w 2203840"/>
                  <a:gd name="connsiteY68" fmla="*/ 1730995 h 2056253"/>
                  <a:gd name="connsiteX69" fmla="*/ 491891 w 2203840"/>
                  <a:gd name="connsiteY69" fmla="*/ 1807859 h 2056253"/>
                  <a:gd name="connsiteX70" fmla="*/ 549699 w 2203840"/>
                  <a:gd name="connsiteY70" fmla="*/ 1851841 h 2056253"/>
                  <a:gd name="connsiteX71" fmla="*/ 558903 w 2203840"/>
                  <a:gd name="connsiteY71" fmla="*/ 1938982 h 2056253"/>
                  <a:gd name="connsiteX72" fmla="*/ 538828 w 2203840"/>
                  <a:gd name="connsiteY72" fmla="*/ 1966857 h 2056253"/>
                  <a:gd name="connsiteX73" fmla="*/ 294925 w 2203840"/>
                  <a:gd name="connsiteY73" fmla="*/ 2056253 h 2056253"/>
                  <a:gd name="connsiteX74" fmla="*/ 296927 w 2203840"/>
                  <a:gd name="connsiteY74" fmla="*/ 2041038 h 2056253"/>
                  <a:gd name="connsiteX75" fmla="*/ 266406 w 2203840"/>
                  <a:gd name="connsiteY75" fmla="*/ 1999122 h 2056253"/>
                  <a:gd name="connsiteX76" fmla="*/ 243954 w 2203840"/>
                  <a:gd name="connsiteY76" fmla="*/ 1948216 h 2056253"/>
                  <a:gd name="connsiteX77" fmla="*/ 213703 w 2203840"/>
                  <a:gd name="connsiteY77" fmla="*/ 1876030 h 2056253"/>
                  <a:gd name="connsiteX78" fmla="*/ 185513 w 2203840"/>
                  <a:gd name="connsiteY78" fmla="*/ 1768090 h 2056253"/>
                  <a:gd name="connsiteX79" fmla="*/ 155486 w 2203840"/>
                  <a:gd name="connsiteY79" fmla="*/ 1686167 h 2056253"/>
                  <a:gd name="connsiteX80" fmla="*/ 136213 w 2203840"/>
                  <a:gd name="connsiteY80" fmla="*/ 1623233 h 2056253"/>
                  <a:gd name="connsiteX81" fmla="*/ 97945 w 2203840"/>
                  <a:gd name="connsiteY81" fmla="*/ 1539504 h 2056253"/>
                  <a:gd name="connsiteX82" fmla="*/ 86966 w 2203840"/>
                  <a:gd name="connsiteY82" fmla="*/ 1457841 h 2056253"/>
                  <a:gd name="connsiteX83" fmla="*/ 69807 w 2203840"/>
                  <a:gd name="connsiteY83" fmla="*/ 1411027 h 2056253"/>
                  <a:gd name="connsiteX84" fmla="*/ 66357 w 2203840"/>
                  <a:gd name="connsiteY84" fmla="*/ 1407591 h 2056253"/>
                  <a:gd name="connsiteX85" fmla="*/ 31890 w 2203840"/>
                  <a:gd name="connsiteY85" fmla="*/ 1338207 h 2056253"/>
                  <a:gd name="connsiteX86" fmla="*/ 14126 w 2203840"/>
                  <a:gd name="connsiteY86" fmla="*/ 1284746 h 2056253"/>
                  <a:gd name="connsiteX87" fmla="*/ 12936 w 2203840"/>
                  <a:gd name="connsiteY87" fmla="*/ 1317741 h 2056253"/>
                  <a:gd name="connsiteX88" fmla="*/ 3534 w 2203840"/>
                  <a:gd name="connsiteY88" fmla="*/ 1262619 h 2056253"/>
                  <a:gd name="connsiteX89" fmla="*/ 2848 w 2203840"/>
                  <a:gd name="connsiteY89" fmla="*/ 1216273 h 2056253"/>
                  <a:gd name="connsiteX90" fmla="*/ 8675 w 2203840"/>
                  <a:gd name="connsiteY90" fmla="*/ 1088839 h 2056253"/>
                  <a:gd name="connsiteX91" fmla="*/ 28071 w 2203840"/>
                  <a:gd name="connsiteY91" fmla="*/ 1041079 h 2056253"/>
                  <a:gd name="connsiteX92" fmla="*/ 71975 w 2203840"/>
                  <a:gd name="connsiteY92" fmla="*/ 945007 h 2056253"/>
                  <a:gd name="connsiteX93" fmla="*/ 109424 w 2203840"/>
                  <a:gd name="connsiteY93" fmla="*/ 856469 h 2056253"/>
                  <a:gd name="connsiteX94" fmla="*/ 100056 w 2203840"/>
                  <a:gd name="connsiteY94" fmla="*/ 775793 h 2056253"/>
                  <a:gd name="connsiteX95" fmla="*/ 122723 w 2203840"/>
                  <a:gd name="connsiteY95" fmla="*/ 748743 h 2056253"/>
                  <a:gd name="connsiteX96" fmla="*/ 126268 w 2203840"/>
                  <a:gd name="connsiteY96" fmla="*/ 728970 h 2056253"/>
                  <a:gd name="connsiteX97" fmla="*/ 194154 w 2203840"/>
                  <a:gd name="connsiteY97" fmla="*/ 707848 h 2056253"/>
                  <a:gd name="connsiteX98" fmla="*/ 228597 w 2203840"/>
                  <a:gd name="connsiteY98" fmla="*/ 619054 h 2056253"/>
                  <a:gd name="connsiteX99" fmla="*/ 236272 w 2203840"/>
                  <a:gd name="connsiteY99" fmla="*/ 558517 h 2056253"/>
                  <a:gd name="connsiteX100" fmla="*/ 175299 w 2203840"/>
                  <a:gd name="connsiteY100" fmla="*/ 510917 h 2056253"/>
                  <a:gd name="connsiteX101" fmla="*/ 281344 w 2203840"/>
                  <a:gd name="connsiteY101" fmla="*/ 534184 h 2056253"/>
                  <a:gd name="connsiteX102" fmla="*/ 367757 w 2203840"/>
                  <a:gd name="connsiteY102" fmla="*/ 553114 h 2056253"/>
                  <a:gd name="connsiteX103" fmla="*/ 374716 w 2203840"/>
                  <a:gd name="connsiteY103" fmla="*/ 554493 h 2056253"/>
                  <a:gd name="connsiteX104" fmla="*/ 379102 w 2203840"/>
                  <a:gd name="connsiteY104" fmla="*/ 548728 h 2056253"/>
                  <a:gd name="connsiteX105" fmla="*/ 391899 w 2203840"/>
                  <a:gd name="connsiteY105" fmla="*/ 530992 h 2056253"/>
                  <a:gd name="connsiteX106" fmla="*/ 426048 w 2203840"/>
                  <a:gd name="connsiteY106" fmla="*/ 464918 h 2056253"/>
                  <a:gd name="connsiteX107" fmla="*/ 476177 w 2203840"/>
                  <a:gd name="connsiteY107" fmla="*/ 420026 h 2056253"/>
                  <a:gd name="connsiteX108" fmla="*/ 497976 w 2203840"/>
                  <a:gd name="connsiteY108" fmla="*/ 386229 h 2056253"/>
                  <a:gd name="connsiteX109" fmla="*/ 466672 w 2203840"/>
                  <a:gd name="connsiteY109" fmla="*/ 330998 h 2056253"/>
                  <a:gd name="connsiteX110" fmla="*/ 544569 w 2203840"/>
                  <a:gd name="connsiteY110" fmla="*/ 253628 h 2056253"/>
                  <a:gd name="connsiteX111" fmla="*/ 548084 w 2203840"/>
                  <a:gd name="connsiteY111" fmla="*/ 217423 h 2056253"/>
                  <a:gd name="connsiteX112" fmla="*/ 560744 w 2203840"/>
                  <a:gd name="connsiteY112" fmla="*/ 218687 h 2056253"/>
                  <a:gd name="connsiteX113" fmla="*/ 571307 w 2203840"/>
                  <a:gd name="connsiteY113" fmla="*/ 225134 h 2056253"/>
                  <a:gd name="connsiteX114" fmla="*/ 575386 w 2203840"/>
                  <a:gd name="connsiteY114" fmla="*/ 205138 h 2056253"/>
                  <a:gd name="connsiteX115" fmla="*/ 591405 w 2203840"/>
                  <a:gd name="connsiteY115" fmla="*/ 133650 h 2056253"/>
                  <a:gd name="connsiteX116" fmla="*/ 614166 w 2203840"/>
                  <a:gd name="connsiteY116" fmla="*/ 27659 h 2056253"/>
                  <a:gd name="connsiteX117" fmla="*/ 664645 w 2203840"/>
                  <a:gd name="connsiteY117" fmla="*/ 172170 h 2056253"/>
                  <a:gd name="connsiteX0" fmla="*/ 664645 w 2203840"/>
                  <a:gd name="connsiteY0" fmla="*/ 172170 h 2056253"/>
                  <a:gd name="connsiteX1" fmla="*/ 681877 w 2203840"/>
                  <a:gd name="connsiteY1" fmla="*/ 0 h 2056253"/>
                  <a:gd name="connsiteX2" fmla="*/ 863236 w 2203840"/>
                  <a:gd name="connsiteY2" fmla="*/ 45660 h 2056253"/>
                  <a:gd name="connsiteX3" fmla="*/ 1018535 w 2203840"/>
                  <a:gd name="connsiteY3" fmla="*/ 46250 h 2056253"/>
                  <a:gd name="connsiteX4" fmla="*/ 1132302 w 2203840"/>
                  <a:gd name="connsiteY4" fmla="*/ 123266 h 2056253"/>
                  <a:gd name="connsiteX5" fmla="*/ 1187905 w 2203840"/>
                  <a:gd name="connsiteY5" fmla="*/ 159499 h 2056253"/>
                  <a:gd name="connsiteX6" fmla="*/ 1212148 w 2203840"/>
                  <a:gd name="connsiteY6" fmla="*/ 173814 h 2056253"/>
                  <a:gd name="connsiteX7" fmla="*/ 1268673 w 2203840"/>
                  <a:gd name="connsiteY7" fmla="*/ 132433 h 2056253"/>
                  <a:gd name="connsiteX8" fmla="*/ 1334665 w 2203840"/>
                  <a:gd name="connsiteY8" fmla="*/ 175077 h 2056253"/>
                  <a:gd name="connsiteX9" fmla="*/ 1404958 w 2203840"/>
                  <a:gd name="connsiteY9" fmla="*/ 141850 h 2056253"/>
                  <a:gd name="connsiteX10" fmla="*/ 1472008 w 2203840"/>
                  <a:gd name="connsiteY10" fmla="*/ 166293 h 2056253"/>
                  <a:gd name="connsiteX11" fmla="*/ 1480539 w 2203840"/>
                  <a:gd name="connsiteY11" fmla="*/ 183206 h 2056253"/>
                  <a:gd name="connsiteX12" fmla="*/ 1506494 w 2203840"/>
                  <a:gd name="connsiteY12" fmla="*/ 189610 h 2056253"/>
                  <a:gd name="connsiteX13" fmla="*/ 1658068 w 2203840"/>
                  <a:gd name="connsiteY13" fmla="*/ 155794 h 2056253"/>
                  <a:gd name="connsiteX14" fmla="*/ 1799977 w 2203840"/>
                  <a:gd name="connsiteY14" fmla="*/ 259385 h 2056253"/>
                  <a:gd name="connsiteX15" fmla="*/ 1875123 w 2203840"/>
                  <a:gd name="connsiteY15" fmla="*/ 237315 h 2056253"/>
                  <a:gd name="connsiteX16" fmla="*/ 1927810 w 2203840"/>
                  <a:gd name="connsiteY16" fmla="*/ 228037 h 2056253"/>
                  <a:gd name="connsiteX17" fmla="*/ 1994877 w 2203840"/>
                  <a:gd name="connsiteY17" fmla="*/ 211416 h 2056253"/>
                  <a:gd name="connsiteX18" fmla="*/ 2056130 w 2203840"/>
                  <a:gd name="connsiteY18" fmla="*/ 249232 h 2056253"/>
                  <a:gd name="connsiteX19" fmla="*/ 2139584 w 2203840"/>
                  <a:gd name="connsiteY19" fmla="*/ 268462 h 2056253"/>
                  <a:gd name="connsiteX20" fmla="*/ 2203840 w 2203840"/>
                  <a:gd name="connsiteY20" fmla="*/ 283189 h 2056253"/>
                  <a:gd name="connsiteX21" fmla="*/ 2160317 w 2203840"/>
                  <a:gd name="connsiteY21" fmla="*/ 542812 h 2056253"/>
                  <a:gd name="connsiteX22" fmla="*/ 2146720 w 2203840"/>
                  <a:gd name="connsiteY22" fmla="*/ 534091 h 2056253"/>
                  <a:gd name="connsiteX23" fmla="*/ 2096861 w 2203840"/>
                  <a:gd name="connsiteY23" fmla="*/ 551533 h 2056253"/>
                  <a:gd name="connsiteX24" fmla="*/ 2042588 w 2203840"/>
                  <a:gd name="connsiteY24" fmla="*/ 576344 h 2056253"/>
                  <a:gd name="connsiteX25" fmla="*/ 1963151 w 2203840"/>
                  <a:gd name="connsiteY25" fmla="*/ 560263 h 2056253"/>
                  <a:gd name="connsiteX26" fmla="*/ 1898193 w 2203840"/>
                  <a:gd name="connsiteY26" fmla="*/ 543530 h 2056253"/>
                  <a:gd name="connsiteX27" fmla="*/ 1846834 w 2203840"/>
                  <a:gd name="connsiteY27" fmla="*/ 572675 h 2056253"/>
                  <a:gd name="connsiteX28" fmla="*/ 1771162 w 2203840"/>
                  <a:gd name="connsiteY28" fmla="*/ 582507 h 2056253"/>
                  <a:gd name="connsiteX29" fmla="*/ 1704522 w 2203840"/>
                  <a:gd name="connsiteY29" fmla="*/ 626022 h 2056253"/>
                  <a:gd name="connsiteX30" fmla="*/ 1632413 w 2203840"/>
                  <a:gd name="connsiteY30" fmla="*/ 686349 h 2056253"/>
                  <a:gd name="connsiteX31" fmla="*/ 1531266 w 2203840"/>
                  <a:gd name="connsiteY31" fmla="*/ 691146 h 2056253"/>
                  <a:gd name="connsiteX32" fmla="*/ 1471476 w 2203840"/>
                  <a:gd name="connsiteY32" fmla="*/ 676382 h 2056253"/>
                  <a:gd name="connsiteX33" fmla="*/ 1347866 w 2203840"/>
                  <a:gd name="connsiteY33" fmla="*/ 656423 h 2056253"/>
                  <a:gd name="connsiteX34" fmla="*/ 1253399 w 2203840"/>
                  <a:gd name="connsiteY34" fmla="*/ 595550 h 2056253"/>
                  <a:gd name="connsiteX35" fmla="*/ 1225087 w 2203840"/>
                  <a:gd name="connsiteY35" fmla="*/ 569552 h 2056253"/>
                  <a:gd name="connsiteX36" fmla="*/ 1200060 w 2203840"/>
                  <a:gd name="connsiteY36" fmla="*/ 549979 h 2056253"/>
                  <a:gd name="connsiteX37" fmla="*/ 1170492 w 2203840"/>
                  <a:gd name="connsiteY37" fmla="*/ 533198 h 2056253"/>
                  <a:gd name="connsiteX38" fmla="*/ 1140189 w 2203840"/>
                  <a:gd name="connsiteY38" fmla="*/ 507683 h 2056253"/>
                  <a:gd name="connsiteX39" fmla="*/ 1086439 w 2203840"/>
                  <a:gd name="connsiteY39" fmla="*/ 462184 h 2056253"/>
                  <a:gd name="connsiteX40" fmla="*/ 1035995 w 2203840"/>
                  <a:gd name="connsiteY40" fmla="*/ 451562 h 2056253"/>
                  <a:gd name="connsiteX41" fmla="*/ 972871 w 2203840"/>
                  <a:gd name="connsiteY41" fmla="*/ 432752 h 2056253"/>
                  <a:gd name="connsiteX42" fmla="*/ 881434 w 2203840"/>
                  <a:gd name="connsiteY42" fmla="*/ 420930 h 2056253"/>
                  <a:gd name="connsiteX43" fmla="*/ 835653 w 2203840"/>
                  <a:gd name="connsiteY43" fmla="*/ 395175 h 2056253"/>
                  <a:gd name="connsiteX44" fmla="*/ 821001 w 2203840"/>
                  <a:gd name="connsiteY44" fmla="*/ 388163 h 2056253"/>
                  <a:gd name="connsiteX45" fmla="*/ 824508 w 2203840"/>
                  <a:gd name="connsiteY45" fmla="*/ 391577 h 2056253"/>
                  <a:gd name="connsiteX46" fmla="*/ 803060 w 2203840"/>
                  <a:gd name="connsiteY46" fmla="*/ 431822 h 2056253"/>
                  <a:gd name="connsiteX47" fmla="*/ 718322 w 2203840"/>
                  <a:gd name="connsiteY47" fmla="*/ 556630 h 2056253"/>
                  <a:gd name="connsiteX48" fmla="*/ 675241 w 2203840"/>
                  <a:gd name="connsiteY48" fmla="*/ 674333 h 2056253"/>
                  <a:gd name="connsiteX49" fmla="*/ 542160 w 2203840"/>
                  <a:gd name="connsiteY49" fmla="*/ 724711 h 2056253"/>
                  <a:gd name="connsiteX50" fmla="*/ 524439 w 2203840"/>
                  <a:gd name="connsiteY50" fmla="*/ 785410 h 2056253"/>
                  <a:gd name="connsiteX51" fmla="*/ 540601 w 2203840"/>
                  <a:gd name="connsiteY51" fmla="*/ 839947 h 2056253"/>
                  <a:gd name="connsiteX52" fmla="*/ 489841 w 2203840"/>
                  <a:gd name="connsiteY52" fmla="*/ 878042 h 2056253"/>
                  <a:gd name="connsiteX53" fmla="*/ 495981 w 2203840"/>
                  <a:gd name="connsiteY53" fmla="*/ 940736 h 2056253"/>
                  <a:gd name="connsiteX54" fmla="*/ 440885 w 2203840"/>
                  <a:gd name="connsiteY54" fmla="*/ 986774 h 2056253"/>
                  <a:gd name="connsiteX55" fmla="*/ 408561 w 2203840"/>
                  <a:gd name="connsiteY55" fmla="*/ 984416 h 2056253"/>
                  <a:gd name="connsiteX56" fmla="*/ 351186 w 2203840"/>
                  <a:gd name="connsiteY56" fmla="*/ 947410 h 2056253"/>
                  <a:gd name="connsiteX57" fmla="*/ 333632 w 2203840"/>
                  <a:gd name="connsiteY57" fmla="*/ 954351 h 2056253"/>
                  <a:gd name="connsiteX58" fmla="*/ 218968 w 2203840"/>
                  <a:gd name="connsiteY58" fmla="*/ 1073244 h 2056253"/>
                  <a:gd name="connsiteX59" fmla="*/ 210030 w 2203840"/>
                  <a:gd name="connsiteY59" fmla="*/ 1115900 h 2056253"/>
                  <a:gd name="connsiteX60" fmla="*/ 213062 w 2203840"/>
                  <a:gd name="connsiteY60" fmla="*/ 1127146 h 2056253"/>
                  <a:gd name="connsiteX61" fmla="*/ 248424 w 2203840"/>
                  <a:gd name="connsiteY61" fmla="*/ 1173871 h 2056253"/>
                  <a:gd name="connsiteX62" fmla="*/ 278377 w 2203840"/>
                  <a:gd name="connsiteY62" fmla="*/ 1187067 h 2056253"/>
                  <a:gd name="connsiteX63" fmla="*/ 291327 w 2203840"/>
                  <a:gd name="connsiteY63" fmla="*/ 1226331 h 2056253"/>
                  <a:gd name="connsiteX64" fmla="*/ 340528 w 2203840"/>
                  <a:gd name="connsiteY64" fmla="*/ 1343181 h 2056253"/>
                  <a:gd name="connsiteX65" fmla="*/ 418598 w 2203840"/>
                  <a:gd name="connsiteY65" fmla="*/ 1476002 h 2056253"/>
                  <a:gd name="connsiteX66" fmla="*/ 388068 w 2203840"/>
                  <a:gd name="connsiteY66" fmla="*/ 1638333 h 2056253"/>
                  <a:gd name="connsiteX67" fmla="*/ 430836 w 2203840"/>
                  <a:gd name="connsiteY67" fmla="*/ 1702692 h 2056253"/>
                  <a:gd name="connsiteX68" fmla="*/ 487159 w 2203840"/>
                  <a:gd name="connsiteY68" fmla="*/ 1730995 h 2056253"/>
                  <a:gd name="connsiteX69" fmla="*/ 491891 w 2203840"/>
                  <a:gd name="connsiteY69" fmla="*/ 1807859 h 2056253"/>
                  <a:gd name="connsiteX70" fmla="*/ 549699 w 2203840"/>
                  <a:gd name="connsiteY70" fmla="*/ 1851841 h 2056253"/>
                  <a:gd name="connsiteX71" fmla="*/ 558903 w 2203840"/>
                  <a:gd name="connsiteY71" fmla="*/ 1938982 h 2056253"/>
                  <a:gd name="connsiteX72" fmla="*/ 538828 w 2203840"/>
                  <a:gd name="connsiteY72" fmla="*/ 1966857 h 2056253"/>
                  <a:gd name="connsiteX73" fmla="*/ 294925 w 2203840"/>
                  <a:gd name="connsiteY73" fmla="*/ 2056253 h 2056253"/>
                  <a:gd name="connsiteX74" fmla="*/ 296927 w 2203840"/>
                  <a:gd name="connsiteY74" fmla="*/ 2041038 h 2056253"/>
                  <a:gd name="connsiteX75" fmla="*/ 266406 w 2203840"/>
                  <a:gd name="connsiteY75" fmla="*/ 1999122 h 2056253"/>
                  <a:gd name="connsiteX76" fmla="*/ 243954 w 2203840"/>
                  <a:gd name="connsiteY76" fmla="*/ 1948216 h 2056253"/>
                  <a:gd name="connsiteX77" fmla="*/ 213703 w 2203840"/>
                  <a:gd name="connsiteY77" fmla="*/ 1876030 h 2056253"/>
                  <a:gd name="connsiteX78" fmla="*/ 185513 w 2203840"/>
                  <a:gd name="connsiteY78" fmla="*/ 1768090 h 2056253"/>
                  <a:gd name="connsiteX79" fmla="*/ 155486 w 2203840"/>
                  <a:gd name="connsiteY79" fmla="*/ 1686167 h 2056253"/>
                  <a:gd name="connsiteX80" fmla="*/ 136213 w 2203840"/>
                  <a:gd name="connsiteY80" fmla="*/ 1623233 h 2056253"/>
                  <a:gd name="connsiteX81" fmla="*/ 97945 w 2203840"/>
                  <a:gd name="connsiteY81" fmla="*/ 1539504 h 2056253"/>
                  <a:gd name="connsiteX82" fmla="*/ 86966 w 2203840"/>
                  <a:gd name="connsiteY82" fmla="*/ 1457841 h 2056253"/>
                  <a:gd name="connsiteX83" fmla="*/ 69807 w 2203840"/>
                  <a:gd name="connsiteY83" fmla="*/ 1411027 h 2056253"/>
                  <a:gd name="connsiteX84" fmla="*/ 66357 w 2203840"/>
                  <a:gd name="connsiteY84" fmla="*/ 1407591 h 2056253"/>
                  <a:gd name="connsiteX85" fmla="*/ 31890 w 2203840"/>
                  <a:gd name="connsiteY85" fmla="*/ 1338207 h 2056253"/>
                  <a:gd name="connsiteX86" fmla="*/ 14126 w 2203840"/>
                  <a:gd name="connsiteY86" fmla="*/ 1284746 h 2056253"/>
                  <a:gd name="connsiteX87" fmla="*/ 12936 w 2203840"/>
                  <a:gd name="connsiteY87" fmla="*/ 1317741 h 2056253"/>
                  <a:gd name="connsiteX88" fmla="*/ 3534 w 2203840"/>
                  <a:gd name="connsiteY88" fmla="*/ 1262619 h 2056253"/>
                  <a:gd name="connsiteX89" fmla="*/ 2848 w 2203840"/>
                  <a:gd name="connsiteY89" fmla="*/ 1216273 h 2056253"/>
                  <a:gd name="connsiteX90" fmla="*/ 8675 w 2203840"/>
                  <a:gd name="connsiteY90" fmla="*/ 1088839 h 2056253"/>
                  <a:gd name="connsiteX91" fmla="*/ 28071 w 2203840"/>
                  <a:gd name="connsiteY91" fmla="*/ 1041079 h 2056253"/>
                  <a:gd name="connsiteX92" fmla="*/ 71975 w 2203840"/>
                  <a:gd name="connsiteY92" fmla="*/ 945007 h 2056253"/>
                  <a:gd name="connsiteX93" fmla="*/ 109424 w 2203840"/>
                  <a:gd name="connsiteY93" fmla="*/ 856469 h 2056253"/>
                  <a:gd name="connsiteX94" fmla="*/ 100056 w 2203840"/>
                  <a:gd name="connsiteY94" fmla="*/ 775793 h 2056253"/>
                  <a:gd name="connsiteX95" fmla="*/ 122723 w 2203840"/>
                  <a:gd name="connsiteY95" fmla="*/ 748743 h 2056253"/>
                  <a:gd name="connsiteX96" fmla="*/ 126268 w 2203840"/>
                  <a:gd name="connsiteY96" fmla="*/ 728970 h 2056253"/>
                  <a:gd name="connsiteX97" fmla="*/ 194154 w 2203840"/>
                  <a:gd name="connsiteY97" fmla="*/ 707848 h 2056253"/>
                  <a:gd name="connsiteX98" fmla="*/ 228597 w 2203840"/>
                  <a:gd name="connsiteY98" fmla="*/ 619054 h 2056253"/>
                  <a:gd name="connsiteX99" fmla="*/ 236272 w 2203840"/>
                  <a:gd name="connsiteY99" fmla="*/ 558517 h 2056253"/>
                  <a:gd name="connsiteX100" fmla="*/ 175299 w 2203840"/>
                  <a:gd name="connsiteY100" fmla="*/ 510917 h 2056253"/>
                  <a:gd name="connsiteX101" fmla="*/ 281344 w 2203840"/>
                  <a:gd name="connsiteY101" fmla="*/ 534184 h 2056253"/>
                  <a:gd name="connsiteX102" fmla="*/ 367757 w 2203840"/>
                  <a:gd name="connsiteY102" fmla="*/ 553114 h 2056253"/>
                  <a:gd name="connsiteX103" fmla="*/ 374716 w 2203840"/>
                  <a:gd name="connsiteY103" fmla="*/ 554493 h 2056253"/>
                  <a:gd name="connsiteX104" fmla="*/ 379102 w 2203840"/>
                  <a:gd name="connsiteY104" fmla="*/ 548728 h 2056253"/>
                  <a:gd name="connsiteX105" fmla="*/ 391899 w 2203840"/>
                  <a:gd name="connsiteY105" fmla="*/ 530992 h 2056253"/>
                  <a:gd name="connsiteX106" fmla="*/ 426048 w 2203840"/>
                  <a:gd name="connsiteY106" fmla="*/ 464918 h 2056253"/>
                  <a:gd name="connsiteX107" fmla="*/ 476177 w 2203840"/>
                  <a:gd name="connsiteY107" fmla="*/ 420026 h 2056253"/>
                  <a:gd name="connsiteX108" fmla="*/ 497976 w 2203840"/>
                  <a:gd name="connsiteY108" fmla="*/ 386229 h 2056253"/>
                  <a:gd name="connsiteX109" fmla="*/ 466672 w 2203840"/>
                  <a:gd name="connsiteY109" fmla="*/ 330998 h 2056253"/>
                  <a:gd name="connsiteX110" fmla="*/ 544569 w 2203840"/>
                  <a:gd name="connsiteY110" fmla="*/ 253628 h 2056253"/>
                  <a:gd name="connsiteX111" fmla="*/ 548084 w 2203840"/>
                  <a:gd name="connsiteY111" fmla="*/ 217423 h 2056253"/>
                  <a:gd name="connsiteX112" fmla="*/ 560744 w 2203840"/>
                  <a:gd name="connsiteY112" fmla="*/ 218687 h 2056253"/>
                  <a:gd name="connsiteX113" fmla="*/ 571307 w 2203840"/>
                  <a:gd name="connsiteY113" fmla="*/ 225134 h 2056253"/>
                  <a:gd name="connsiteX114" fmla="*/ 575386 w 2203840"/>
                  <a:gd name="connsiteY114" fmla="*/ 205138 h 2056253"/>
                  <a:gd name="connsiteX115" fmla="*/ 591405 w 2203840"/>
                  <a:gd name="connsiteY115" fmla="*/ 133650 h 2056253"/>
                  <a:gd name="connsiteX116" fmla="*/ 600965 w 2203840"/>
                  <a:gd name="connsiteY116" fmla="*/ 170182 h 2056253"/>
                  <a:gd name="connsiteX117" fmla="*/ 664645 w 2203840"/>
                  <a:gd name="connsiteY117" fmla="*/ 172170 h 2056253"/>
                  <a:gd name="connsiteX0" fmla="*/ 664645 w 2203840"/>
                  <a:gd name="connsiteY0" fmla="*/ 135100 h 2019183"/>
                  <a:gd name="connsiteX1" fmla="*/ 753261 w 2203840"/>
                  <a:gd name="connsiteY1" fmla="*/ 73661 h 2019183"/>
                  <a:gd name="connsiteX2" fmla="*/ 863236 w 2203840"/>
                  <a:gd name="connsiteY2" fmla="*/ 8590 h 2019183"/>
                  <a:gd name="connsiteX3" fmla="*/ 1018535 w 2203840"/>
                  <a:gd name="connsiteY3" fmla="*/ 9180 h 2019183"/>
                  <a:gd name="connsiteX4" fmla="*/ 1132302 w 2203840"/>
                  <a:gd name="connsiteY4" fmla="*/ 86196 h 2019183"/>
                  <a:gd name="connsiteX5" fmla="*/ 1187905 w 2203840"/>
                  <a:gd name="connsiteY5" fmla="*/ 122429 h 2019183"/>
                  <a:gd name="connsiteX6" fmla="*/ 1212148 w 2203840"/>
                  <a:gd name="connsiteY6" fmla="*/ 136744 h 2019183"/>
                  <a:gd name="connsiteX7" fmla="*/ 1268673 w 2203840"/>
                  <a:gd name="connsiteY7" fmla="*/ 95363 h 2019183"/>
                  <a:gd name="connsiteX8" fmla="*/ 1334665 w 2203840"/>
                  <a:gd name="connsiteY8" fmla="*/ 138007 h 2019183"/>
                  <a:gd name="connsiteX9" fmla="*/ 1404958 w 2203840"/>
                  <a:gd name="connsiteY9" fmla="*/ 104780 h 2019183"/>
                  <a:gd name="connsiteX10" fmla="*/ 1472008 w 2203840"/>
                  <a:gd name="connsiteY10" fmla="*/ 129223 h 2019183"/>
                  <a:gd name="connsiteX11" fmla="*/ 1480539 w 2203840"/>
                  <a:gd name="connsiteY11" fmla="*/ 146136 h 2019183"/>
                  <a:gd name="connsiteX12" fmla="*/ 1506494 w 2203840"/>
                  <a:gd name="connsiteY12" fmla="*/ 152540 h 2019183"/>
                  <a:gd name="connsiteX13" fmla="*/ 1658068 w 2203840"/>
                  <a:gd name="connsiteY13" fmla="*/ 118724 h 2019183"/>
                  <a:gd name="connsiteX14" fmla="*/ 1799977 w 2203840"/>
                  <a:gd name="connsiteY14" fmla="*/ 222315 h 2019183"/>
                  <a:gd name="connsiteX15" fmla="*/ 1875123 w 2203840"/>
                  <a:gd name="connsiteY15" fmla="*/ 200245 h 2019183"/>
                  <a:gd name="connsiteX16" fmla="*/ 1927810 w 2203840"/>
                  <a:gd name="connsiteY16" fmla="*/ 190967 h 2019183"/>
                  <a:gd name="connsiteX17" fmla="*/ 1994877 w 2203840"/>
                  <a:gd name="connsiteY17" fmla="*/ 174346 h 2019183"/>
                  <a:gd name="connsiteX18" fmla="*/ 2056130 w 2203840"/>
                  <a:gd name="connsiteY18" fmla="*/ 212162 h 2019183"/>
                  <a:gd name="connsiteX19" fmla="*/ 2139584 w 2203840"/>
                  <a:gd name="connsiteY19" fmla="*/ 231392 h 2019183"/>
                  <a:gd name="connsiteX20" fmla="*/ 2203840 w 2203840"/>
                  <a:gd name="connsiteY20" fmla="*/ 246119 h 2019183"/>
                  <a:gd name="connsiteX21" fmla="*/ 2160317 w 2203840"/>
                  <a:gd name="connsiteY21" fmla="*/ 505742 h 2019183"/>
                  <a:gd name="connsiteX22" fmla="*/ 2146720 w 2203840"/>
                  <a:gd name="connsiteY22" fmla="*/ 497021 h 2019183"/>
                  <a:gd name="connsiteX23" fmla="*/ 2096861 w 2203840"/>
                  <a:gd name="connsiteY23" fmla="*/ 514463 h 2019183"/>
                  <a:gd name="connsiteX24" fmla="*/ 2042588 w 2203840"/>
                  <a:gd name="connsiteY24" fmla="*/ 539274 h 2019183"/>
                  <a:gd name="connsiteX25" fmla="*/ 1963151 w 2203840"/>
                  <a:gd name="connsiteY25" fmla="*/ 523193 h 2019183"/>
                  <a:gd name="connsiteX26" fmla="*/ 1898193 w 2203840"/>
                  <a:gd name="connsiteY26" fmla="*/ 506460 h 2019183"/>
                  <a:gd name="connsiteX27" fmla="*/ 1846834 w 2203840"/>
                  <a:gd name="connsiteY27" fmla="*/ 535605 h 2019183"/>
                  <a:gd name="connsiteX28" fmla="*/ 1771162 w 2203840"/>
                  <a:gd name="connsiteY28" fmla="*/ 545437 h 2019183"/>
                  <a:gd name="connsiteX29" fmla="*/ 1704522 w 2203840"/>
                  <a:gd name="connsiteY29" fmla="*/ 588952 h 2019183"/>
                  <a:gd name="connsiteX30" fmla="*/ 1632413 w 2203840"/>
                  <a:gd name="connsiteY30" fmla="*/ 649279 h 2019183"/>
                  <a:gd name="connsiteX31" fmla="*/ 1531266 w 2203840"/>
                  <a:gd name="connsiteY31" fmla="*/ 654076 h 2019183"/>
                  <a:gd name="connsiteX32" fmla="*/ 1471476 w 2203840"/>
                  <a:gd name="connsiteY32" fmla="*/ 639312 h 2019183"/>
                  <a:gd name="connsiteX33" fmla="*/ 1347866 w 2203840"/>
                  <a:gd name="connsiteY33" fmla="*/ 619353 h 2019183"/>
                  <a:gd name="connsiteX34" fmla="*/ 1253399 w 2203840"/>
                  <a:gd name="connsiteY34" fmla="*/ 558480 h 2019183"/>
                  <a:gd name="connsiteX35" fmla="*/ 1225087 w 2203840"/>
                  <a:gd name="connsiteY35" fmla="*/ 532482 h 2019183"/>
                  <a:gd name="connsiteX36" fmla="*/ 1200060 w 2203840"/>
                  <a:gd name="connsiteY36" fmla="*/ 512909 h 2019183"/>
                  <a:gd name="connsiteX37" fmla="*/ 1170492 w 2203840"/>
                  <a:gd name="connsiteY37" fmla="*/ 496128 h 2019183"/>
                  <a:gd name="connsiteX38" fmla="*/ 1140189 w 2203840"/>
                  <a:gd name="connsiteY38" fmla="*/ 470613 h 2019183"/>
                  <a:gd name="connsiteX39" fmla="*/ 1086439 w 2203840"/>
                  <a:gd name="connsiteY39" fmla="*/ 425114 h 2019183"/>
                  <a:gd name="connsiteX40" fmla="*/ 1035995 w 2203840"/>
                  <a:gd name="connsiteY40" fmla="*/ 414492 h 2019183"/>
                  <a:gd name="connsiteX41" fmla="*/ 972871 w 2203840"/>
                  <a:gd name="connsiteY41" fmla="*/ 395682 h 2019183"/>
                  <a:gd name="connsiteX42" fmla="*/ 881434 w 2203840"/>
                  <a:gd name="connsiteY42" fmla="*/ 383860 h 2019183"/>
                  <a:gd name="connsiteX43" fmla="*/ 835653 w 2203840"/>
                  <a:gd name="connsiteY43" fmla="*/ 358105 h 2019183"/>
                  <a:gd name="connsiteX44" fmla="*/ 821001 w 2203840"/>
                  <a:gd name="connsiteY44" fmla="*/ 351093 h 2019183"/>
                  <a:gd name="connsiteX45" fmla="*/ 824508 w 2203840"/>
                  <a:gd name="connsiteY45" fmla="*/ 354507 h 2019183"/>
                  <a:gd name="connsiteX46" fmla="*/ 803060 w 2203840"/>
                  <a:gd name="connsiteY46" fmla="*/ 394752 h 2019183"/>
                  <a:gd name="connsiteX47" fmla="*/ 718322 w 2203840"/>
                  <a:gd name="connsiteY47" fmla="*/ 519560 h 2019183"/>
                  <a:gd name="connsiteX48" fmla="*/ 675241 w 2203840"/>
                  <a:gd name="connsiteY48" fmla="*/ 637263 h 2019183"/>
                  <a:gd name="connsiteX49" fmla="*/ 542160 w 2203840"/>
                  <a:gd name="connsiteY49" fmla="*/ 687641 h 2019183"/>
                  <a:gd name="connsiteX50" fmla="*/ 524439 w 2203840"/>
                  <a:gd name="connsiteY50" fmla="*/ 748340 h 2019183"/>
                  <a:gd name="connsiteX51" fmla="*/ 540601 w 2203840"/>
                  <a:gd name="connsiteY51" fmla="*/ 802877 h 2019183"/>
                  <a:gd name="connsiteX52" fmla="*/ 489841 w 2203840"/>
                  <a:gd name="connsiteY52" fmla="*/ 840972 h 2019183"/>
                  <a:gd name="connsiteX53" fmla="*/ 495981 w 2203840"/>
                  <a:gd name="connsiteY53" fmla="*/ 903666 h 2019183"/>
                  <a:gd name="connsiteX54" fmla="*/ 440885 w 2203840"/>
                  <a:gd name="connsiteY54" fmla="*/ 949704 h 2019183"/>
                  <a:gd name="connsiteX55" fmla="*/ 408561 w 2203840"/>
                  <a:gd name="connsiteY55" fmla="*/ 947346 h 2019183"/>
                  <a:gd name="connsiteX56" fmla="*/ 351186 w 2203840"/>
                  <a:gd name="connsiteY56" fmla="*/ 910340 h 2019183"/>
                  <a:gd name="connsiteX57" fmla="*/ 333632 w 2203840"/>
                  <a:gd name="connsiteY57" fmla="*/ 917281 h 2019183"/>
                  <a:gd name="connsiteX58" fmla="*/ 218968 w 2203840"/>
                  <a:gd name="connsiteY58" fmla="*/ 1036174 h 2019183"/>
                  <a:gd name="connsiteX59" fmla="*/ 210030 w 2203840"/>
                  <a:gd name="connsiteY59" fmla="*/ 1078830 h 2019183"/>
                  <a:gd name="connsiteX60" fmla="*/ 213062 w 2203840"/>
                  <a:gd name="connsiteY60" fmla="*/ 1090076 h 2019183"/>
                  <a:gd name="connsiteX61" fmla="*/ 248424 w 2203840"/>
                  <a:gd name="connsiteY61" fmla="*/ 1136801 h 2019183"/>
                  <a:gd name="connsiteX62" fmla="*/ 278377 w 2203840"/>
                  <a:gd name="connsiteY62" fmla="*/ 1149997 h 2019183"/>
                  <a:gd name="connsiteX63" fmla="*/ 291327 w 2203840"/>
                  <a:gd name="connsiteY63" fmla="*/ 1189261 h 2019183"/>
                  <a:gd name="connsiteX64" fmla="*/ 340528 w 2203840"/>
                  <a:gd name="connsiteY64" fmla="*/ 1306111 h 2019183"/>
                  <a:gd name="connsiteX65" fmla="*/ 418598 w 2203840"/>
                  <a:gd name="connsiteY65" fmla="*/ 1438932 h 2019183"/>
                  <a:gd name="connsiteX66" fmla="*/ 388068 w 2203840"/>
                  <a:gd name="connsiteY66" fmla="*/ 1601263 h 2019183"/>
                  <a:gd name="connsiteX67" fmla="*/ 430836 w 2203840"/>
                  <a:gd name="connsiteY67" fmla="*/ 1665622 h 2019183"/>
                  <a:gd name="connsiteX68" fmla="*/ 487159 w 2203840"/>
                  <a:gd name="connsiteY68" fmla="*/ 1693925 h 2019183"/>
                  <a:gd name="connsiteX69" fmla="*/ 491891 w 2203840"/>
                  <a:gd name="connsiteY69" fmla="*/ 1770789 h 2019183"/>
                  <a:gd name="connsiteX70" fmla="*/ 549699 w 2203840"/>
                  <a:gd name="connsiteY70" fmla="*/ 1814771 h 2019183"/>
                  <a:gd name="connsiteX71" fmla="*/ 558903 w 2203840"/>
                  <a:gd name="connsiteY71" fmla="*/ 1901912 h 2019183"/>
                  <a:gd name="connsiteX72" fmla="*/ 538828 w 2203840"/>
                  <a:gd name="connsiteY72" fmla="*/ 1929787 h 2019183"/>
                  <a:gd name="connsiteX73" fmla="*/ 294925 w 2203840"/>
                  <a:gd name="connsiteY73" fmla="*/ 2019183 h 2019183"/>
                  <a:gd name="connsiteX74" fmla="*/ 296927 w 2203840"/>
                  <a:gd name="connsiteY74" fmla="*/ 2003968 h 2019183"/>
                  <a:gd name="connsiteX75" fmla="*/ 266406 w 2203840"/>
                  <a:gd name="connsiteY75" fmla="*/ 1962052 h 2019183"/>
                  <a:gd name="connsiteX76" fmla="*/ 243954 w 2203840"/>
                  <a:gd name="connsiteY76" fmla="*/ 1911146 h 2019183"/>
                  <a:gd name="connsiteX77" fmla="*/ 213703 w 2203840"/>
                  <a:gd name="connsiteY77" fmla="*/ 1838960 h 2019183"/>
                  <a:gd name="connsiteX78" fmla="*/ 185513 w 2203840"/>
                  <a:gd name="connsiteY78" fmla="*/ 1731020 h 2019183"/>
                  <a:gd name="connsiteX79" fmla="*/ 155486 w 2203840"/>
                  <a:gd name="connsiteY79" fmla="*/ 1649097 h 2019183"/>
                  <a:gd name="connsiteX80" fmla="*/ 136213 w 2203840"/>
                  <a:gd name="connsiteY80" fmla="*/ 1586163 h 2019183"/>
                  <a:gd name="connsiteX81" fmla="*/ 97945 w 2203840"/>
                  <a:gd name="connsiteY81" fmla="*/ 1502434 h 2019183"/>
                  <a:gd name="connsiteX82" fmla="*/ 86966 w 2203840"/>
                  <a:gd name="connsiteY82" fmla="*/ 1420771 h 2019183"/>
                  <a:gd name="connsiteX83" fmla="*/ 69807 w 2203840"/>
                  <a:gd name="connsiteY83" fmla="*/ 1373957 h 2019183"/>
                  <a:gd name="connsiteX84" fmla="*/ 66357 w 2203840"/>
                  <a:gd name="connsiteY84" fmla="*/ 1370521 h 2019183"/>
                  <a:gd name="connsiteX85" fmla="*/ 31890 w 2203840"/>
                  <a:gd name="connsiteY85" fmla="*/ 1301137 h 2019183"/>
                  <a:gd name="connsiteX86" fmla="*/ 14126 w 2203840"/>
                  <a:gd name="connsiteY86" fmla="*/ 1247676 h 2019183"/>
                  <a:gd name="connsiteX87" fmla="*/ 12936 w 2203840"/>
                  <a:gd name="connsiteY87" fmla="*/ 1280671 h 2019183"/>
                  <a:gd name="connsiteX88" fmla="*/ 3534 w 2203840"/>
                  <a:gd name="connsiteY88" fmla="*/ 1225549 h 2019183"/>
                  <a:gd name="connsiteX89" fmla="*/ 2848 w 2203840"/>
                  <a:gd name="connsiteY89" fmla="*/ 1179203 h 2019183"/>
                  <a:gd name="connsiteX90" fmla="*/ 8675 w 2203840"/>
                  <a:gd name="connsiteY90" fmla="*/ 1051769 h 2019183"/>
                  <a:gd name="connsiteX91" fmla="*/ 28071 w 2203840"/>
                  <a:gd name="connsiteY91" fmla="*/ 1004009 h 2019183"/>
                  <a:gd name="connsiteX92" fmla="*/ 71975 w 2203840"/>
                  <a:gd name="connsiteY92" fmla="*/ 907937 h 2019183"/>
                  <a:gd name="connsiteX93" fmla="*/ 109424 w 2203840"/>
                  <a:gd name="connsiteY93" fmla="*/ 819399 h 2019183"/>
                  <a:gd name="connsiteX94" fmla="*/ 100056 w 2203840"/>
                  <a:gd name="connsiteY94" fmla="*/ 738723 h 2019183"/>
                  <a:gd name="connsiteX95" fmla="*/ 122723 w 2203840"/>
                  <a:gd name="connsiteY95" fmla="*/ 711673 h 2019183"/>
                  <a:gd name="connsiteX96" fmla="*/ 126268 w 2203840"/>
                  <a:gd name="connsiteY96" fmla="*/ 691900 h 2019183"/>
                  <a:gd name="connsiteX97" fmla="*/ 194154 w 2203840"/>
                  <a:gd name="connsiteY97" fmla="*/ 670778 h 2019183"/>
                  <a:gd name="connsiteX98" fmla="*/ 228597 w 2203840"/>
                  <a:gd name="connsiteY98" fmla="*/ 581984 h 2019183"/>
                  <a:gd name="connsiteX99" fmla="*/ 236272 w 2203840"/>
                  <a:gd name="connsiteY99" fmla="*/ 521447 h 2019183"/>
                  <a:gd name="connsiteX100" fmla="*/ 175299 w 2203840"/>
                  <a:gd name="connsiteY100" fmla="*/ 473847 h 2019183"/>
                  <a:gd name="connsiteX101" fmla="*/ 281344 w 2203840"/>
                  <a:gd name="connsiteY101" fmla="*/ 497114 h 2019183"/>
                  <a:gd name="connsiteX102" fmla="*/ 367757 w 2203840"/>
                  <a:gd name="connsiteY102" fmla="*/ 516044 h 2019183"/>
                  <a:gd name="connsiteX103" fmla="*/ 374716 w 2203840"/>
                  <a:gd name="connsiteY103" fmla="*/ 517423 h 2019183"/>
                  <a:gd name="connsiteX104" fmla="*/ 379102 w 2203840"/>
                  <a:gd name="connsiteY104" fmla="*/ 511658 h 2019183"/>
                  <a:gd name="connsiteX105" fmla="*/ 391899 w 2203840"/>
                  <a:gd name="connsiteY105" fmla="*/ 493922 h 2019183"/>
                  <a:gd name="connsiteX106" fmla="*/ 426048 w 2203840"/>
                  <a:gd name="connsiteY106" fmla="*/ 427848 h 2019183"/>
                  <a:gd name="connsiteX107" fmla="*/ 476177 w 2203840"/>
                  <a:gd name="connsiteY107" fmla="*/ 382956 h 2019183"/>
                  <a:gd name="connsiteX108" fmla="*/ 497976 w 2203840"/>
                  <a:gd name="connsiteY108" fmla="*/ 349159 h 2019183"/>
                  <a:gd name="connsiteX109" fmla="*/ 466672 w 2203840"/>
                  <a:gd name="connsiteY109" fmla="*/ 293928 h 2019183"/>
                  <a:gd name="connsiteX110" fmla="*/ 544569 w 2203840"/>
                  <a:gd name="connsiteY110" fmla="*/ 216558 h 2019183"/>
                  <a:gd name="connsiteX111" fmla="*/ 548084 w 2203840"/>
                  <a:gd name="connsiteY111" fmla="*/ 180353 h 2019183"/>
                  <a:gd name="connsiteX112" fmla="*/ 560744 w 2203840"/>
                  <a:gd name="connsiteY112" fmla="*/ 181617 h 2019183"/>
                  <a:gd name="connsiteX113" fmla="*/ 571307 w 2203840"/>
                  <a:gd name="connsiteY113" fmla="*/ 188064 h 2019183"/>
                  <a:gd name="connsiteX114" fmla="*/ 575386 w 2203840"/>
                  <a:gd name="connsiteY114" fmla="*/ 168068 h 2019183"/>
                  <a:gd name="connsiteX115" fmla="*/ 591405 w 2203840"/>
                  <a:gd name="connsiteY115" fmla="*/ 96580 h 2019183"/>
                  <a:gd name="connsiteX116" fmla="*/ 600965 w 2203840"/>
                  <a:gd name="connsiteY116" fmla="*/ 133112 h 2019183"/>
                  <a:gd name="connsiteX117" fmla="*/ 664645 w 2203840"/>
                  <a:gd name="connsiteY117" fmla="*/ 135100 h 2019183"/>
                  <a:gd name="connsiteX0" fmla="*/ 664645 w 2203840"/>
                  <a:gd name="connsiteY0" fmla="*/ 126627 h 2010710"/>
                  <a:gd name="connsiteX1" fmla="*/ 753261 w 2203840"/>
                  <a:gd name="connsiteY1" fmla="*/ 65188 h 2010710"/>
                  <a:gd name="connsiteX2" fmla="*/ 885627 w 2203840"/>
                  <a:gd name="connsiteY2" fmla="*/ 126044 h 2010710"/>
                  <a:gd name="connsiteX3" fmla="*/ 1018535 w 2203840"/>
                  <a:gd name="connsiteY3" fmla="*/ 707 h 2010710"/>
                  <a:gd name="connsiteX4" fmla="*/ 1132302 w 2203840"/>
                  <a:gd name="connsiteY4" fmla="*/ 77723 h 2010710"/>
                  <a:gd name="connsiteX5" fmla="*/ 1187905 w 2203840"/>
                  <a:gd name="connsiteY5" fmla="*/ 113956 h 2010710"/>
                  <a:gd name="connsiteX6" fmla="*/ 1212148 w 2203840"/>
                  <a:gd name="connsiteY6" fmla="*/ 128271 h 2010710"/>
                  <a:gd name="connsiteX7" fmla="*/ 1268673 w 2203840"/>
                  <a:gd name="connsiteY7" fmla="*/ 86890 h 2010710"/>
                  <a:gd name="connsiteX8" fmla="*/ 1334665 w 2203840"/>
                  <a:gd name="connsiteY8" fmla="*/ 129534 h 2010710"/>
                  <a:gd name="connsiteX9" fmla="*/ 1404958 w 2203840"/>
                  <a:gd name="connsiteY9" fmla="*/ 96307 h 2010710"/>
                  <a:gd name="connsiteX10" fmla="*/ 1472008 w 2203840"/>
                  <a:gd name="connsiteY10" fmla="*/ 120750 h 2010710"/>
                  <a:gd name="connsiteX11" fmla="*/ 1480539 w 2203840"/>
                  <a:gd name="connsiteY11" fmla="*/ 137663 h 2010710"/>
                  <a:gd name="connsiteX12" fmla="*/ 1506494 w 2203840"/>
                  <a:gd name="connsiteY12" fmla="*/ 144067 h 2010710"/>
                  <a:gd name="connsiteX13" fmla="*/ 1658068 w 2203840"/>
                  <a:gd name="connsiteY13" fmla="*/ 110251 h 2010710"/>
                  <a:gd name="connsiteX14" fmla="*/ 1799977 w 2203840"/>
                  <a:gd name="connsiteY14" fmla="*/ 213842 h 2010710"/>
                  <a:gd name="connsiteX15" fmla="*/ 1875123 w 2203840"/>
                  <a:gd name="connsiteY15" fmla="*/ 191772 h 2010710"/>
                  <a:gd name="connsiteX16" fmla="*/ 1927810 w 2203840"/>
                  <a:gd name="connsiteY16" fmla="*/ 182494 h 2010710"/>
                  <a:gd name="connsiteX17" fmla="*/ 1994877 w 2203840"/>
                  <a:gd name="connsiteY17" fmla="*/ 165873 h 2010710"/>
                  <a:gd name="connsiteX18" fmla="*/ 2056130 w 2203840"/>
                  <a:gd name="connsiteY18" fmla="*/ 203689 h 2010710"/>
                  <a:gd name="connsiteX19" fmla="*/ 2139584 w 2203840"/>
                  <a:gd name="connsiteY19" fmla="*/ 222919 h 2010710"/>
                  <a:gd name="connsiteX20" fmla="*/ 2203840 w 2203840"/>
                  <a:gd name="connsiteY20" fmla="*/ 237646 h 2010710"/>
                  <a:gd name="connsiteX21" fmla="*/ 2160317 w 2203840"/>
                  <a:gd name="connsiteY21" fmla="*/ 497269 h 2010710"/>
                  <a:gd name="connsiteX22" fmla="*/ 2146720 w 2203840"/>
                  <a:gd name="connsiteY22" fmla="*/ 488548 h 2010710"/>
                  <a:gd name="connsiteX23" fmla="*/ 2096861 w 2203840"/>
                  <a:gd name="connsiteY23" fmla="*/ 505990 h 2010710"/>
                  <a:gd name="connsiteX24" fmla="*/ 2042588 w 2203840"/>
                  <a:gd name="connsiteY24" fmla="*/ 530801 h 2010710"/>
                  <a:gd name="connsiteX25" fmla="*/ 1963151 w 2203840"/>
                  <a:gd name="connsiteY25" fmla="*/ 514720 h 2010710"/>
                  <a:gd name="connsiteX26" fmla="*/ 1898193 w 2203840"/>
                  <a:gd name="connsiteY26" fmla="*/ 497987 h 2010710"/>
                  <a:gd name="connsiteX27" fmla="*/ 1846834 w 2203840"/>
                  <a:gd name="connsiteY27" fmla="*/ 527132 h 2010710"/>
                  <a:gd name="connsiteX28" fmla="*/ 1771162 w 2203840"/>
                  <a:gd name="connsiteY28" fmla="*/ 536964 h 2010710"/>
                  <a:gd name="connsiteX29" fmla="*/ 1704522 w 2203840"/>
                  <a:gd name="connsiteY29" fmla="*/ 580479 h 2010710"/>
                  <a:gd name="connsiteX30" fmla="*/ 1632413 w 2203840"/>
                  <a:gd name="connsiteY30" fmla="*/ 640806 h 2010710"/>
                  <a:gd name="connsiteX31" fmla="*/ 1531266 w 2203840"/>
                  <a:gd name="connsiteY31" fmla="*/ 645603 h 2010710"/>
                  <a:gd name="connsiteX32" fmla="*/ 1471476 w 2203840"/>
                  <a:gd name="connsiteY32" fmla="*/ 630839 h 2010710"/>
                  <a:gd name="connsiteX33" fmla="*/ 1347866 w 2203840"/>
                  <a:gd name="connsiteY33" fmla="*/ 610880 h 2010710"/>
                  <a:gd name="connsiteX34" fmla="*/ 1253399 w 2203840"/>
                  <a:gd name="connsiteY34" fmla="*/ 550007 h 2010710"/>
                  <a:gd name="connsiteX35" fmla="*/ 1225087 w 2203840"/>
                  <a:gd name="connsiteY35" fmla="*/ 524009 h 2010710"/>
                  <a:gd name="connsiteX36" fmla="*/ 1200060 w 2203840"/>
                  <a:gd name="connsiteY36" fmla="*/ 504436 h 2010710"/>
                  <a:gd name="connsiteX37" fmla="*/ 1170492 w 2203840"/>
                  <a:gd name="connsiteY37" fmla="*/ 487655 h 2010710"/>
                  <a:gd name="connsiteX38" fmla="*/ 1140189 w 2203840"/>
                  <a:gd name="connsiteY38" fmla="*/ 462140 h 2010710"/>
                  <a:gd name="connsiteX39" fmla="*/ 1086439 w 2203840"/>
                  <a:gd name="connsiteY39" fmla="*/ 416641 h 2010710"/>
                  <a:gd name="connsiteX40" fmla="*/ 1035995 w 2203840"/>
                  <a:gd name="connsiteY40" fmla="*/ 406019 h 2010710"/>
                  <a:gd name="connsiteX41" fmla="*/ 972871 w 2203840"/>
                  <a:gd name="connsiteY41" fmla="*/ 387209 h 2010710"/>
                  <a:gd name="connsiteX42" fmla="*/ 881434 w 2203840"/>
                  <a:gd name="connsiteY42" fmla="*/ 375387 h 2010710"/>
                  <a:gd name="connsiteX43" fmla="*/ 835653 w 2203840"/>
                  <a:gd name="connsiteY43" fmla="*/ 349632 h 2010710"/>
                  <a:gd name="connsiteX44" fmla="*/ 821001 w 2203840"/>
                  <a:gd name="connsiteY44" fmla="*/ 342620 h 2010710"/>
                  <a:gd name="connsiteX45" fmla="*/ 824508 w 2203840"/>
                  <a:gd name="connsiteY45" fmla="*/ 346034 h 2010710"/>
                  <a:gd name="connsiteX46" fmla="*/ 803060 w 2203840"/>
                  <a:gd name="connsiteY46" fmla="*/ 386279 h 2010710"/>
                  <a:gd name="connsiteX47" fmla="*/ 718322 w 2203840"/>
                  <a:gd name="connsiteY47" fmla="*/ 511087 h 2010710"/>
                  <a:gd name="connsiteX48" fmla="*/ 675241 w 2203840"/>
                  <a:gd name="connsiteY48" fmla="*/ 628790 h 2010710"/>
                  <a:gd name="connsiteX49" fmla="*/ 542160 w 2203840"/>
                  <a:gd name="connsiteY49" fmla="*/ 679168 h 2010710"/>
                  <a:gd name="connsiteX50" fmla="*/ 524439 w 2203840"/>
                  <a:gd name="connsiteY50" fmla="*/ 739867 h 2010710"/>
                  <a:gd name="connsiteX51" fmla="*/ 540601 w 2203840"/>
                  <a:gd name="connsiteY51" fmla="*/ 794404 h 2010710"/>
                  <a:gd name="connsiteX52" fmla="*/ 489841 w 2203840"/>
                  <a:gd name="connsiteY52" fmla="*/ 832499 h 2010710"/>
                  <a:gd name="connsiteX53" fmla="*/ 495981 w 2203840"/>
                  <a:gd name="connsiteY53" fmla="*/ 895193 h 2010710"/>
                  <a:gd name="connsiteX54" fmla="*/ 440885 w 2203840"/>
                  <a:gd name="connsiteY54" fmla="*/ 941231 h 2010710"/>
                  <a:gd name="connsiteX55" fmla="*/ 408561 w 2203840"/>
                  <a:gd name="connsiteY55" fmla="*/ 938873 h 2010710"/>
                  <a:gd name="connsiteX56" fmla="*/ 351186 w 2203840"/>
                  <a:gd name="connsiteY56" fmla="*/ 901867 h 2010710"/>
                  <a:gd name="connsiteX57" fmla="*/ 333632 w 2203840"/>
                  <a:gd name="connsiteY57" fmla="*/ 908808 h 2010710"/>
                  <a:gd name="connsiteX58" fmla="*/ 218968 w 2203840"/>
                  <a:gd name="connsiteY58" fmla="*/ 1027701 h 2010710"/>
                  <a:gd name="connsiteX59" fmla="*/ 210030 w 2203840"/>
                  <a:gd name="connsiteY59" fmla="*/ 1070357 h 2010710"/>
                  <a:gd name="connsiteX60" fmla="*/ 213062 w 2203840"/>
                  <a:gd name="connsiteY60" fmla="*/ 1081603 h 2010710"/>
                  <a:gd name="connsiteX61" fmla="*/ 248424 w 2203840"/>
                  <a:gd name="connsiteY61" fmla="*/ 1128328 h 2010710"/>
                  <a:gd name="connsiteX62" fmla="*/ 278377 w 2203840"/>
                  <a:gd name="connsiteY62" fmla="*/ 1141524 h 2010710"/>
                  <a:gd name="connsiteX63" fmla="*/ 291327 w 2203840"/>
                  <a:gd name="connsiteY63" fmla="*/ 1180788 h 2010710"/>
                  <a:gd name="connsiteX64" fmla="*/ 340528 w 2203840"/>
                  <a:gd name="connsiteY64" fmla="*/ 1297638 h 2010710"/>
                  <a:gd name="connsiteX65" fmla="*/ 418598 w 2203840"/>
                  <a:gd name="connsiteY65" fmla="*/ 1430459 h 2010710"/>
                  <a:gd name="connsiteX66" fmla="*/ 388068 w 2203840"/>
                  <a:gd name="connsiteY66" fmla="*/ 1592790 h 2010710"/>
                  <a:gd name="connsiteX67" fmla="*/ 430836 w 2203840"/>
                  <a:gd name="connsiteY67" fmla="*/ 1657149 h 2010710"/>
                  <a:gd name="connsiteX68" fmla="*/ 487159 w 2203840"/>
                  <a:gd name="connsiteY68" fmla="*/ 1685452 h 2010710"/>
                  <a:gd name="connsiteX69" fmla="*/ 491891 w 2203840"/>
                  <a:gd name="connsiteY69" fmla="*/ 1762316 h 2010710"/>
                  <a:gd name="connsiteX70" fmla="*/ 549699 w 2203840"/>
                  <a:gd name="connsiteY70" fmla="*/ 1806298 h 2010710"/>
                  <a:gd name="connsiteX71" fmla="*/ 558903 w 2203840"/>
                  <a:gd name="connsiteY71" fmla="*/ 1893439 h 2010710"/>
                  <a:gd name="connsiteX72" fmla="*/ 538828 w 2203840"/>
                  <a:gd name="connsiteY72" fmla="*/ 1921314 h 2010710"/>
                  <a:gd name="connsiteX73" fmla="*/ 294925 w 2203840"/>
                  <a:gd name="connsiteY73" fmla="*/ 2010710 h 2010710"/>
                  <a:gd name="connsiteX74" fmla="*/ 296927 w 2203840"/>
                  <a:gd name="connsiteY74" fmla="*/ 1995495 h 2010710"/>
                  <a:gd name="connsiteX75" fmla="*/ 266406 w 2203840"/>
                  <a:gd name="connsiteY75" fmla="*/ 1953579 h 2010710"/>
                  <a:gd name="connsiteX76" fmla="*/ 243954 w 2203840"/>
                  <a:gd name="connsiteY76" fmla="*/ 1902673 h 2010710"/>
                  <a:gd name="connsiteX77" fmla="*/ 213703 w 2203840"/>
                  <a:gd name="connsiteY77" fmla="*/ 1830487 h 2010710"/>
                  <a:gd name="connsiteX78" fmla="*/ 185513 w 2203840"/>
                  <a:gd name="connsiteY78" fmla="*/ 1722547 h 2010710"/>
                  <a:gd name="connsiteX79" fmla="*/ 155486 w 2203840"/>
                  <a:gd name="connsiteY79" fmla="*/ 1640624 h 2010710"/>
                  <a:gd name="connsiteX80" fmla="*/ 136213 w 2203840"/>
                  <a:gd name="connsiteY80" fmla="*/ 1577690 h 2010710"/>
                  <a:gd name="connsiteX81" fmla="*/ 97945 w 2203840"/>
                  <a:gd name="connsiteY81" fmla="*/ 1493961 h 2010710"/>
                  <a:gd name="connsiteX82" fmla="*/ 86966 w 2203840"/>
                  <a:gd name="connsiteY82" fmla="*/ 1412298 h 2010710"/>
                  <a:gd name="connsiteX83" fmla="*/ 69807 w 2203840"/>
                  <a:gd name="connsiteY83" fmla="*/ 1365484 h 2010710"/>
                  <a:gd name="connsiteX84" fmla="*/ 66357 w 2203840"/>
                  <a:gd name="connsiteY84" fmla="*/ 1362048 h 2010710"/>
                  <a:gd name="connsiteX85" fmla="*/ 31890 w 2203840"/>
                  <a:gd name="connsiteY85" fmla="*/ 1292664 h 2010710"/>
                  <a:gd name="connsiteX86" fmla="*/ 14126 w 2203840"/>
                  <a:gd name="connsiteY86" fmla="*/ 1239203 h 2010710"/>
                  <a:gd name="connsiteX87" fmla="*/ 12936 w 2203840"/>
                  <a:gd name="connsiteY87" fmla="*/ 1272198 h 2010710"/>
                  <a:gd name="connsiteX88" fmla="*/ 3534 w 2203840"/>
                  <a:gd name="connsiteY88" fmla="*/ 1217076 h 2010710"/>
                  <a:gd name="connsiteX89" fmla="*/ 2848 w 2203840"/>
                  <a:gd name="connsiteY89" fmla="*/ 1170730 h 2010710"/>
                  <a:gd name="connsiteX90" fmla="*/ 8675 w 2203840"/>
                  <a:gd name="connsiteY90" fmla="*/ 1043296 h 2010710"/>
                  <a:gd name="connsiteX91" fmla="*/ 28071 w 2203840"/>
                  <a:gd name="connsiteY91" fmla="*/ 995536 h 2010710"/>
                  <a:gd name="connsiteX92" fmla="*/ 71975 w 2203840"/>
                  <a:gd name="connsiteY92" fmla="*/ 899464 h 2010710"/>
                  <a:gd name="connsiteX93" fmla="*/ 109424 w 2203840"/>
                  <a:gd name="connsiteY93" fmla="*/ 810926 h 2010710"/>
                  <a:gd name="connsiteX94" fmla="*/ 100056 w 2203840"/>
                  <a:gd name="connsiteY94" fmla="*/ 730250 h 2010710"/>
                  <a:gd name="connsiteX95" fmla="*/ 122723 w 2203840"/>
                  <a:gd name="connsiteY95" fmla="*/ 703200 h 2010710"/>
                  <a:gd name="connsiteX96" fmla="*/ 126268 w 2203840"/>
                  <a:gd name="connsiteY96" fmla="*/ 683427 h 2010710"/>
                  <a:gd name="connsiteX97" fmla="*/ 194154 w 2203840"/>
                  <a:gd name="connsiteY97" fmla="*/ 662305 h 2010710"/>
                  <a:gd name="connsiteX98" fmla="*/ 228597 w 2203840"/>
                  <a:gd name="connsiteY98" fmla="*/ 573511 h 2010710"/>
                  <a:gd name="connsiteX99" fmla="*/ 236272 w 2203840"/>
                  <a:gd name="connsiteY99" fmla="*/ 512974 h 2010710"/>
                  <a:gd name="connsiteX100" fmla="*/ 175299 w 2203840"/>
                  <a:gd name="connsiteY100" fmla="*/ 465374 h 2010710"/>
                  <a:gd name="connsiteX101" fmla="*/ 281344 w 2203840"/>
                  <a:gd name="connsiteY101" fmla="*/ 488641 h 2010710"/>
                  <a:gd name="connsiteX102" fmla="*/ 367757 w 2203840"/>
                  <a:gd name="connsiteY102" fmla="*/ 507571 h 2010710"/>
                  <a:gd name="connsiteX103" fmla="*/ 374716 w 2203840"/>
                  <a:gd name="connsiteY103" fmla="*/ 508950 h 2010710"/>
                  <a:gd name="connsiteX104" fmla="*/ 379102 w 2203840"/>
                  <a:gd name="connsiteY104" fmla="*/ 503185 h 2010710"/>
                  <a:gd name="connsiteX105" fmla="*/ 391899 w 2203840"/>
                  <a:gd name="connsiteY105" fmla="*/ 485449 h 2010710"/>
                  <a:gd name="connsiteX106" fmla="*/ 426048 w 2203840"/>
                  <a:gd name="connsiteY106" fmla="*/ 419375 h 2010710"/>
                  <a:gd name="connsiteX107" fmla="*/ 476177 w 2203840"/>
                  <a:gd name="connsiteY107" fmla="*/ 374483 h 2010710"/>
                  <a:gd name="connsiteX108" fmla="*/ 497976 w 2203840"/>
                  <a:gd name="connsiteY108" fmla="*/ 340686 h 2010710"/>
                  <a:gd name="connsiteX109" fmla="*/ 466672 w 2203840"/>
                  <a:gd name="connsiteY109" fmla="*/ 285455 h 2010710"/>
                  <a:gd name="connsiteX110" fmla="*/ 544569 w 2203840"/>
                  <a:gd name="connsiteY110" fmla="*/ 208085 h 2010710"/>
                  <a:gd name="connsiteX111" fmla="*/ 548084 w 2203840"/>
                  <a:gd name="connsiteY111" fmla="*/ 171880 h 2010710"/>
                  <a:gd name="connsiteX112" fmla="*/ 560744 w 2203840"/>
                  <a:gd name="connsiteY112" fmla="*/ 173144 h 2010710"/>
                  <a:gd name="connsiteX113" fmla="*/ 571307 w 2203840"/>
                  <a:gd name="connsiteY113" fmla="*/ 179591 h 2010710"/>
                  <a:gd name="connsiteX114" fmla="*/ 575386 w 2203840"/>
                  <a:gd name="connsiteY114" fmla="*/ 159595 h 2010710"/>
                  <a:gd name="connsiteX115" fmla="*/ 591405 w 2203840"/>
                  <a:gd name="connsiteY115" fmla="*/ 88107 h 2010710"/>
                  <a:gd name="connsiteX116" fmla="*/ 600965 w 2203840"/>
                  <a:gd name="connsiteY116" fmla="*/ 124639 h 2010710"/>
                  <a:gd name="connsiteX117" fmla="*/ 664645 w 2203840"/>
                  <a:gd name="connsiteY117" fmla="*/ 126627 h 2010710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68673 w 2203840"/>
                  <a:gd name="connsiteY7" fmla="*/ 23235 h 1947055"/>
                  <a:gd name="connsiteX8" fmla="*/ 1334665 w 2203840"/>
                  <a:gd name="connsiteY8" fmla="*/ 65879 h 1947055"/>
                  <a:gd name="connsiteX9" fmla="*/ 1404958 w 2203840"/>
                  <a:gd name="connsiteY9" fmla="*/ 32652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334665 w 2203840"/>
                  <a:gd name="connsiteY8" fmla="*/ 65879 h 1947055"/>
                  <a:gd name="connsiteX9" fmla="*/ 1404958 w 2203840"/>
                  <a:gd name="connsiteY9" fmla="*/ 32652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334665 w 2203840"/>
                  <a:gd name="connsiteY8" fmla="*/ 65879 h 1947055"/>
                  <a:gd name="connsiteX9" fmla="*/ 1373407 w 2203840"/>
                  <a:gd name="connsiteY9" fmla="*/ 269756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2972 h 1947055"/>
                  <a:gd name="connsiteX1" fmla="*/ 753261 w 2203840"/>
                  <a:gd name="connsiteY1" fmla="*/ 1533 h 1947055"/>
                  <a:gd name="connsiteX2" fmla="*/ 885627 w 2203840"/>
                  <a:gd name="connsiteY2" fmla="*/ 62389 h 1947055"/>
                  <a:gd name="connsiteX3" fmla="*/ 1064822 w 2203840"/>
                  <a:gd name="connsiteY3" fmla="*/ 77326 h 1947055"/>
                  <a:gd name="connsiteX4" fmla="*/ 1132302 w 2203840"/>
                  <a:gd name="connsiteY4" fmla="*/ 14068 h 1947055"/>
                  <a:gd name="connsiteX5" fmla="*/ 1187905 w 2203840"/>
                  <a:gd name="connsiteY5" fmla="*/ 50301 h 1947055"/>
                  <a:gd name="connsiteX6" fmla="*/ 1212148 w 2203840"/>
                  <a:gd name="connsiteY6" fmla="*/ 64616 h 1947055"/>
                  <a:gd name="connsiteX7" fmla="*/ 1236173 w 2203840"/>
                  <a:gd name="connsiteY7" fmla="*/ 172206 h 1947055"/>
                  <a:gd name="connsiteX8" fmla="*/ 1247124 w 2203840"/>
                  <a:gd name="connsiteY8" fmla="*/ 271737 h 1947055"/>
                  <a:gd name="connsiteX9" fmla="*/ 1373407 w 2203840"/>
                  <a:gd name="connsiteY9" fmla="*/ 269756 h 1947055"/>
                  <a:gd name="connsiteX10" fmla="*/ 1472008 w 2203840"/>
                  <a:gd name="connsiteY10" fmla="*/ 57095 h 1947055"/>
                  <a:gd name="connsiteX11" fmla="*/ 1480539 w 2203840"/>
                  <a:gd name="connsiteY11" fmla="*/ 74008 h 1947055"/>
                  <a:gd name="connsiteX12" fmla="*/ 1506494 w 2203840"/>
                  <a:gd name="connsiteY12" fmla="*/ 80412 h 1947055"/>
                  <a:gd name="connsiteX13" fmla="*/ 1658068 w 2203840"/>
                  <a:gd name="connsiteY13" fmla="*/ 46596 h 1947055"/>
                  <a:gd name="connsiteX14" fmla="*/ 1799977 w 2203840"/>
                  <a:gd name="connsiteY14" fmla="*/ 150187 h 1947055"/>
                  <a:gd name="connsiteX15" fmla="*/ 1875123 w 2203840"/>
                  <a:gd name="connsiteY15" fmla="*/ 128117 h 1947055"/>
                  <a:gd name="connsiteX16" fmla="*/ 1927810 w 2203840"/>
                  <a:gd name="connsiteY16" fmla="*/ 118839 h 1947055"/>
                  <a:gd name="connsiteX17" fmla="*/ 1994877 w 2203840"/>
                  <a:gd name="connsiteY17" fmla="*/ 102218 h 1947055"/>
                  <a:gd name="connsiteX18" fmla="*/ 2056130 w 2203840"/>
                  <a:gd name="connsiteY18" fmla="*/ 140034 h 1947055"/>
                  <a:gd name="connsiteX19" fmla="*/ 2139584 w 2203840"/>
                  <a:gd name="connsiteY19" fmla="*/ 159264 h 1947055"/>
                  <a:gd name="connsiteX20" fmla="*/ 2203840 w 2203840"/>
                  <a:gd name="connsiteY20" fmla="*/ 173991 h 1947055"/>
                  <a:gd name="connsiteX21" fmla="*/ 2160317 w 2203840"/>
                  <a:gd name="connsiteY21" fmla="*/ 433614 h 1947055"/>
                  <a:gd name="connsiteX22" fmla="*/ 2146720 w 2203840"/>
                  <a:gd name="connsiteY22" fmla="*/ 424893 h 1947055"/>
                  <a:gd name="connsiteX23" fmla="*/ 2096861 w 2203840"/>
                  <a:gd name="connsiteY23" fmla="*/ 442335 h 1947055"/>
                  <a:gd name="connsiteX24" fmla="*/ 2042588 w 2203840"/>
                  <a:gd name="connsiteY24" fmla="*/ 467146 h 1947055"/>
                  <a:gd name="connsiteX25" fmla="*/ 1963151 w 2203840"/>
                  <a:gd name="connsiteY25" fmla="*/ 451065 h 1947055"/>
                  <a:gd name="connsiteX26" fmla="*/ 1898193 w 2203840"/>
                  <a:gd name="connsiteY26" fmla="*/ 434332 h 1947055"/>
                  <a:gd name="connsiteX27" fmla="*/ 1846834 w 2203840"/>
                  <a:gd name="connsiteY27" fmla="*/ 463477 h 1947055"/>
                  <a:gd name="connsiteX28" fmla="*/ 1771162 w 2203840"/>
                  <a:gd name="connsiteY28" fmla="*/ 473309 h 1947055"/>
                  <a:gd name="connsiteX29" fmla="*/ 1704522 w 2203840"/>
                  <a:gd name="connsiteY29" fmla="*/ 516824 h 1947055"/>
                  <a:gd name="connsiteX30" fmla="*/ 1632413 w 2203840"/>
                  <a:gd name="connsiteY30" fmla="*/ 577151 h 1947055"/>
                  <a:gd name="connsiteX31" fmla="*/ 1531266 w 2203840"/>
                  <a:gd name="connsiteY31" fmla="*/ 581948 h 1947055"/>
                  <a:gd name="connsiteX32" fmla="*/ 1471476 w 2203840"/>
                  <a:gd name="connsiteY32" fmla="*/ 567184 h 1947055"/>
                  <a:gd name="connsiteX33" fmla="*/ 1347866 w 2203840"/>
                  <a:gd name="connsiteY33" fmla="*/ 547225 h 1947055"/>
                  <a:gd name="connsiteX34" fmla="*/ 1253399 w 2203840"/>
                  <a:gd name="connsiteY34" fmla="*/ 486352 h 1947055"/>
                  <a:gd name="connsiteX35" fmla="*/ 1225087 w 2203840"/>
                  <a:gd name="connsiteY35" fmla="*/ 460354 h 1947055"/>
                  <a:gd name="connsiteX36" fmla="*/ 1200060 w 2203840"/>
                  <a:gd name="connsiteY36" fmla="*/ 440781 h 1947055"/>
                  <a:gd name="connsiteX37" fmla="*/ 1170492 w 2203840"/>
                  <a:gd name="connsiteY37" fmla="*/ 424000 h 1947055"/>
                  <a:gd name="connsiteX38" fmla="*/ 1140189 w 2203840"/>
                  <a:gd name="connsiteY38" fmla="*/ 398485 h 1947055"/>
                  <a:gd name="connsiteX39" fmla="*/ 1086439 w 2203840"/>
                  <a:gd name="connsiteY39" fmla="*/ 352986 h 1947055"/>
                  <a:gd name="connsiteX40" fmla="*/ 1035995 w 2203840"/>
                  <a:gd name="connsiteY40" fmla="*/ 342364 h 1947055"/>
                  <a:gd name="connsiteX41" fmla="*/ 972871 w 2203840"/>
                  <a:gd name="connsiteY41" fmla="*/ 323554 h 1947055"/>
                  <a:gd name="connsiteX42" fmla="*/ 881434 w 2203840"/>
                  <a:gd name="connsiteY42" fmla="*/ 311732 h 1947055"/>
                  <a:gd name="connsiteX43" fmla="*/ 835653 w 2203840"/>
                  <a:gd name="connsiteY43" fmla="*/ 285977 h 1947055"/>
                  <a:gd name="connsiteX44" fmla="*/ 821001 w 2203840"/>
                  <a:gd name="connsiteY44" fmla="*/ 278965 h 1947055"/>
                  <a:gd name="connsiteX45" fmla="*/ 824508 w 2203840"/>
                  <a:gd name="connsiteY45" fmla="*/ 282379 h 1947055"/>
                  <a:gd name="connsiteX46" fmla="*/ 803060 w 2203840"/>
                  <a:gd name="connsiteY46" fmla="*/ 322624 h 1947055"/>
                  <a:gd name="connsiteX47" fmla="*/ 718322 w 2203840"/>
                  <a:gd name="connsiteY47" fmla="*/ 447432 h 1947055"/>
                  <a:gd name="connsiteX48" fmla="*/ 675241 w 2203840"/>
                  <a:gd name="connsiteY48" fmla="*/ 565135 h 1947055"/>
                  <a:gd name="connsiteX49" fmla="*/ 542160 w 2203840"/>
                  <a:gd name="connsiteY49" fmla="*/ 615513 h 1947055"/>
                  <a:gd name="connsiteX50" fmla="*/ 524439 w 2203840"/>
                  <a:gd name="connsiteY50" fmla="*/ 676212 h 1947055"/>
                  <a:gd name="connsiteX51" fmla="*/ 540601 w 2203840"/>
                  <a:gd name="connsiteY51" fmla="*/ 730749 h 1947055"/>
                  <a:gd name="connsiteX52" fmla="*/ 489841 w 2203840"/>
                  <a:gd name="connsiteY52" fmla="*/ 768844 h 1947055"/>
                  <a:gd name="connsiteX53" fmla="*/ 495981 w 2203840"/>
                  <a:gd name="connsiteY53" fmla="*/ 831538 h 1947055"/>
                  <a:gd name="connsiteX54" fmla="*/ 440885 w 2203840"/>
                  <a:gd name="connsiteY54" fmla="*/ 877576 h 1947055"/>
                  <a:gd name="connsiteX55" fmla="*/ 408561 w 2203840"/>
                  <a:gd name="connsiteY55" fmla="*/ 875218 h 1947055"/>
                  <a:gd name="connsiteX56" fmla="*/ 351186 w 2203840"/>
                  <a:gd name="connsiteY56" fmla="*/ 838212 h 1947055"/>
                  <a:gd name="connsiteX57" fmla="*/ 333632 w 2203840"/>
                  <a:gd name="connsiteY57" fmla="*/ 845153 h 1947055"/>
                  <a:gd name="connsiteX58" fmla="*/ 218968 w 2203840"/>
                  <a:gd name="connsiteY58" fmla="*/ 964046 h 1947055"/>
                  <a:gd name="connsiteX59" fmla="*/ 210030 w 2203840"/>
                  <a:gd name="connsiteY59" fmla="*/ 1006702 h 1947055"/>
                  <a:gd name="connsiteX60" fmla="*/ 213062 w 2203840"/>
                  <a:gd name="connsiteY60" fmla="*/ 1017948 h 1947055"/>
                  <a:gd name="connsiteX61" fmla="*/ 248424 w 2203840"/>
                  <a:gd name="connsiteY61" fmla="*/ 1064673 h 1947055"/>
                  <a:gd name="connsiteX62" fmla="*/ 278377 w 2203840"/>
                  <a:gd name="connsiteY62" fmla="*/ 1077869 h 1947055"/>
                  <a:gd name="connsiteX63" fmla="*/ 291327 w 2203840"/>
                  <a:gd name="connsiteY63" fmla="*/ 1117133 h 1947055"/>
                  <a:gd name="connsiteX64" fmla="*/ 340528 w 2203840"/>
                  <a:gd name="connsiteY64" fmla="*/ 1233983 h 1947055"/>
                  <a:gd name="connsiteX65" fmla="*/ 418598 w 2203840"/>
                  <a:gd name="connsiteY65" fmla="*/ 1366804 h 1947055"/>
                  <a:gd name="connsiteX66" fmla="*/ 388068 w 2203840"/>
                  <a:gd name="connsiteY66" fmla="*/ 1529135 h 1947055"/>
                  <a:gd name="connsiteX67" fmla="*/ 430836 w 2203840"/>
                  <a:gd name="connsiteY67" fmla="*/ 1593494 h 1947055"/>
                  <a:gd name="connsiteX68" fmla="*/ 487159 w 2203840"/>
                  <a:gd name="connsiteY68" fmla="*/ 1621797 h 1947055"/>
                  <a:gd name="connsiteX69" fmla="*/ 491891 w 2203840"/>
                  <a:gd name="connsiteY69" fmla="*/ 1698661 h 1947055"/>
                  <a:gd name="connsiteX70" fmla="*/ 549699 w 2203840"/>
                  <a:gd name="connsiteY70" fmla="*/ 1742643 h 1947055"/>
                  <a:gd name="connsiteX71" fmla="*/ 558903 w 2203840"/>
                  <a:gd name="connsiteY71" fmla="*/ 1829784 h 1947055"/>
                  <a:gd name="connsiteX72" fmla="*/ 538828 w 2203840"/>
                  <a:gd name="connsiteY72" fmla="*/ 1857659 h 1947055"/>
                  <a:gd name="connsiteX73" fmla="*/ 294925 w 2203840"/>
                  <a:gd name="connsiteY73" fmla="*/ 1947055 h 1947055"/>
                  <a:gd name="connsiteX74" fmla="*/ 296927 w 2203840"/>
                  <a:gd name="connsiteY74" fmla="*/ 1931840 h 1947055"/>
                  <a:gd name="connsiteX75" fmla="*/ 266406 w 2203840"/>
                  <a:gd name="connsiteY75" fmla="*/ 1889924 h 1947055"/>
                  <a:gd name="connsiteX76" fmla="*/ 243954 w 2203840"/>
                  <a:gd name="connsiteY76" fmla="*/ 1839018 h 1947055"/>
                  <a:gd name="connsiteX77" fmla="*/ 213703 w 2203840"/>
                  <a:gd name="connsiteY77" fmla="*/ 1766832 h 1947055"/>
                  <a:gd name="connsiteX78" fmla="*/ 185513 w 2203840"/>
                  <a:gd name="connsiteY78" fmla="*/ 1658892 h 1947055"/>
                  <a:gd name="connsiteX79" fmla="*/ 155486 w 2203840"/>
                  <a:gd name="connsiteY79" fmla="*/ 1576969 h 1947055"/>
                  <a:gd name="connsiteX80" fmla="*/ 136213 w 2203840"/>
                  <a:gd name="connsiteY80" fmla="*/ 1514035 h 1947055"/>
                  <a:gd name="connsiteX81" fmla="*/ 97945 w 2203840"/>
                  <a:gd name="connsiteY81" fmla="*/ 1430306 h 1947055"/>
                  <a:gd name="connsiteX82" fmla="*/ 86966 w 2203840"/>
                  <a:gd name="connsiteY82" fmla="*/ 1348643 h 1947055"/>
                  <a:gd name="connsiteX83" fmla="*/ 69807 w 2203840"/>
                  <a:gd name="connsiteY83" fmla="*/ 1301829 h 1947055"/>
                  <a:gd name="connsiteX84" fmla="*/ 66357 w 2203840"/>
                  <a:gd name="connsiteY84" fmla="*/ 1298393 h 1947055"/>
                  <a:gd name="connsiteX85" fmla="*/ 31890 w 2203840"/>
                  <a:gd name="connsiteY85" fmla="*/ 1229009 h 1947055"/>
                  <a:gd name="connsiteX86" fmla="*/ 14126 w 2203840"/>
                  <a:gd name="connsiteY86" fmla="*/ 1175548 h 1947055"/>
                  <a:gd name="connsiteX87" fmla="*/ 12936 w 2203840"/>
                  <a:gd name="connsiteY87" fmla="*/ 1208543 h 1947055"/>
                  <a:gd name="connsiteX88" fmla="*/ 3534 w 2203840"/>
                  <a:gd name="connsiteY88" fmla="*/ 1153421 h 1947055"/>
                  <a:gd name="connsiteX89" fmla="*/ 2848 w 2203840"/>
                  <a:gd name="connsiteY89" fmla="*/ 1107075 h 1947055"/>
                  <a:gd name="connsiteX90" fmla="*/ 8675 w 2203840"/>
                  <a:gd name="connsiteY90" fmla="*/ 979641 h 1947055"/>
                  <a:gd name="connsiteX91" fmla="*/ 28071 w 2203840"/>
                  <a:gd name="connsiteY91" fmla="*/ 931881 h 1947055"/>
                  <a:gd name="connsiteX92" fmla="*/ 71975 w 2203840"/>
                  <a:gd name="connsiteY92" fmla="*/ 835809 h 1947055"/>
                  <a:gd name="connsiteX93" fmla="*/ 109424 w 2203840"/>
                  <a:gd name="connsiteY93" fmla="*/ 747271 h 1947055"/>
                  <a:gd name="connsiteX94" fmla="*/ 100056 w 2203840"/>
                  <a:gd name="connsiteY94" fmla="*/ 666595 h 1947055"/>
                  <a:gd name="connsiteX95" fmla="*/ 122723 w 2203840"/>
                  <a:gd name="connsiteY95" fmla="*/ 639545 h 1947055"/>
                  <a:gd name="connsiteX96" fmla="*/ 126268 w 2203840"/>
                  <a:gd name="connsiteY96" fmla="*/ 619772 h 1947055"/>
                  <a:gd name="connsiteX97" fmla="*/ 194154 w 2203840"/>
                  <a:gd name="connsiteY97" fmla="*/ 598650 h 1947055"/>
                  <a:gd name="connsiteX98" fmla="*/ 228597 w 2203840"/>
                  <a:gd name="connsiteY98" fmla="*/ 509856 h 1947055"/>
                  <a:gd name="connsiteX99" fmla="*/ 236272 w 2203840"/>
                  <a:gd name="connsiteY99" fmla="*/ 449319 h 1947055"/>
                  <a:gd name="connsiteX100" fmla="*/ 175299 w 2203840"/>
                  <a:gd name="connsiteY100" fmla="*/ 401719 h 1947055"/>
                  <a:gd name="connsiteX101" fmla="*/ 281344 w 2203840"/>
                  <a:gd name="connsiteY101" fmla="*/ 424986 h 1947055"/>
                  <a:gd name="connsiteX102" fmla="*/ 367757 w 2203840"/>
                  <a:gd name="connsiteY102" fmla="*/ 443916 h 1947055"/>
                  <a:gd name="connsiteX103" fmla="*/ 374716 w 2203840"/>
                  <a:gd name="connsiteY103" fmla="*/ 445295 h 1947055"/>
                  <a:gd name="connsiteX104" fmla="*/ 379102 w 2203840"/>
                  <a:gd name="connsiteY104" fmla="*/ 439530 h 1947055"/>
                  <a:gd name="connsiteX105" fmla="*/ 391899 w 2203840"/>
                  <a:gd name="connsiteY105" fmla="*/ 421794 h 1947055"/>
                  <a:gd name="connsiteX106" fmla="*/ 426048 w 2203840"/>
                  <a:gd name="connsiteY106" fmla="*/ 355720 h 1947055"/>
                  <a:gd name="connsiteX107" fmla="*/ 476177 w 2203840"/>
                  <a:gd name="connsiteY107" fmla="*/ 310828 h 1947055"/>
                  <a:gd name="connsiteX108" fmla="*/ 497976 w 2203840"/>
                  <a:gd name="connsiteY108" fmla="*/ 277031 h 1947055"/>
                  <a:gd name="connsiteX109" fmla="*/ 466672 w 2203840"/>
                  <a:gd name="connsiteY109" fmla="*/ 221800 h 1947055"/>
                  <a:gd name="connsiteX110" fmla="*/ 544569 w 2203840"/>
                  <a:gd name="connsiteY110" fmla="*/ 144430 h 1947055"/>
                  <a:gd name="connsiteX111" fmla="*/ 548084 w 2203840"/>
                  <a:gd name="connsiteY111" fmla="*/ 108225 h 1947055"/>
                  <a:gd name="connsiteX112" fmla="*/ 560744 w 2203840"/>
                  <a:gd name="connsiteY112" fmla="*/ 109489 h 1947055"/>
                  <a:gd name="connsiteX113" fmla="*/ 571307 w 2203840"/>
                  <a:gd name="connsiteY113" fmla="*/ 115936 h 1947055"/>
                  <a:gd name="connsiteX114" fmla="*/ 575386 w 2203840"/>
                  <a:gd name="connsiteY114" fmla="*/ 95940 h 1947055"/>
                  <a:gd name="connsiteX115" fmla="*/ 591405 w 2203840"/>
                  <a:gd name="connsiteY115" fmla="*/ 24452 h 1947055"/>
                  <a:gd name="connsiteX116" fmla="*/ 600965 w 2203840"/>
                  <a:gd name="connsiteY116" fmla="*/ 60984 h 1947055"/>
                  <a:gd name="connsiteX117" fmla="*/ 664645 w 2203840"/>
                  <a:gd name="connsiteY117" fmla="*/ 62972 h 1947055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72008 w 2203840"/>
                  <a:gd name="connsiteY10" fmla="*/ 55562 h 1945522"/>
                  <a:gd name="connsiteX11" fmla="*/ 1480539 w 2203840"/>
                  <a:gd name="connsiteY11" fmla="*/ 72475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480539 w 2203840"/>
                  <a:gd name="connsiteY11" fmla="*/ 72475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658068 w 2203840"/>
                  <a:gd name="connsiteY13" fmla="*/ 45063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732597 w 2203840"/>
                  <a:gd name="connsiteY13" fmla="*/ 239078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139584 w 2203840"/>
                  <a:gd name="connsiteY19" fmla="*/ 157731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203840"/>
                  <a:gd name="connsiteY0" fmla="*/ 61439 h 1945522"/>
                  <a:gd name="connsiteX1" fmla="*/ 753261 w 2203840"/>
                  <a:gd name="connsiteY1" fmla="*/ 0 h 1945522"/>
                  <a:gd name="connsiteX2" fmla="*/ 885627 w 2203840"/>
                  <a:gd name="connsiteY2" fmla="*/ 60856 h 1945522"/>
                  <a:gd name="connsiteX3" fmla="*/ 1064822 w 2203840"/>
                  <a:gd name="connsiteY3" fmla="*/ 75793 h 1945522"/>
                  <a:gd name="connsiteX4" fmla="*/ 1132302 w 2203840"/>
                  <a:gd name="connsiteY4" fmla="*/ 12535 h 1945522"/>
                  <a:gd name="connsiteX5" fmla="*/ 1187905 w 2203840"/>
                  <a:gd name="connsiteY5" fmla="*/ 48768 h 1945522"/>
                  <a:gd name="connsiteX6" fmla="*/ 1212148 w 2203840"/>
                  <a:gd name="connsiteY6" fmla="*/ 63083 h 1945522"/>
                  <a:gd name="connsiteX7" fmla="*/ 1236173 w 2203840"/>
                  <a:gd name="connsiteY7" fmla="*/ 170673 h 1945522"/>
                  <a:gd name="connsiteX8" fmla="*/ 1247124 w 2203840"/>
                  <a:gd name="connsiteY8" fmla="*/ 270204 h 1945522"/>
                  <a:gd name="connsiteX9" fmla="*/ 1373407 w 2203840"/>
                  <a:gd name="connsiteY9" fmla="*/ 268223 h 1945522"/>
                  <a:gd name="connsiteX10" fmla="*/ 1457903 w 2203840"/>
                  <a:gd name="connsiteY10" fmla="*/ 287716 h 1945522"/>
                  <a:gd name="connsiteX11" fmla="*/ 1536870 w 2203840"/>
                  <a:gd name="connsiteY11" fmla="*/ 327229 h 1945522"/>
                  <a:gd name="connsiteX12" fmla="*/ 1580474 w 2203840"/>
                  <a:gd name="connsiteY12" fmla="*/ 245749 h 1945522"/>
                  <a:gd name="connsiteX13" fmla="*/ 1732597 w 2203840"/>
                  <a:gd name="connsiteY13" fmla="*/ 239078 h 1945522"/>
                  <a:gd name="connsiteX14" fmla="*/ 1799977 w 2203840"/>
                  <a:gd name="connsiteY14" fmla="*/ 148654 h 1945522"/>
                  <a:gd name="connsiteX15" fmla="*/ 1875123 w 2203840"/>
                  <a:gd name="connsiteY15" fmla="*/ 126584 h 1945522"/>
                  <a:gd name="connsiteX16" fmla="*/ 1927810 w 2203840"/>
                  <a:gd name="connsiteY16" fmla="*/ 117306 h 1945522"/>
                  <a:gd name="connsiteX17" fmla="*/ 1994877 w 2203840"/>
                  <a:gd name="connsiteY17" fmla="*/ 100685 h 1945522"/>
                  <a:gd name="connsiteX18" fmla="*/ 2056130 w 2203840"/>
                  <a:gd name="connsiteY18" fmla="*/ 138501 h 1945522"/>
                  <a:gd name="connsiteX19" fmla="*/ 2042496 w 2203840"/>
                  <a:gd name="connsiteY19" fmla="*/ 325346 h 1945522"/>
                  <a:gd name="connsiteX20" fmla="*/ 2203840 w 2203840"/>
                  <a:gd name="connsiteY20" fmla="*/ 172458 h 1945522"/>
                  <a:gd name="connsiteX21" fmla="*/ 2160317 w 2203840"/>
                  <a:gd name="connsiteY21" fmla="*/ 432081 h 1945522"/>
                  <a:gd name="connsiteX22" fmla="*/ 2146720 w 2203840"/>
                  <a:gd name="connsiteY22" fmla="*/ 423360 h 1945522"/>
                  <a:gd name="connsiteX23" fmla="*/ 2096861 w 2203840"/>
                  <a:gd name="connsiteY23" fmla="*/ 440802 h 1945522"/>
                  <a:gd name="connsiteX24" fmla="*/ 2042588 w 2203840"/>
                  <a:gd name="connsiteY24" fmla="*/ 465613 h 1945522"/>
                  <a:gd name="connsiteX25" fmla="*/ 1963151 w 2203840"/>
                  <a:gd name="connsiteY25" fmla="*/ 449532 h 1945522"/>
                  <a:gd name="connsiteX26" fmla="*/ 1898193 w 2203840"/>
                  <a:gd name="connsiteY26" fmla="*/ 432799 h 1945522"/>
                  <a:gd name="connsiteX27" fmla="*/ 1846834 w 2203840"/>
                  <a:gd name="connsiteY27" fmla="*/ 461944 h 1945522"/>
                  <a:gd name="connsiteX28" fmla="*/ 1771162 w 2203840"/>
                  <a:gd name="connsiteY28" fmla="*/ 471776 h 1945522"/>
                  <a:gd name="connsiteX29" fmla="*/ 1704522 w 2203840"/>
                  <a:gd name="connsiteY29" fmla="*/ 515291 h 1945522"/>
                  <a:gd name="connsiteX30" fmla="*/ 1632413 w 2203840"/>
                  <a:gd name="connsiteY30" fmla="*/ 575618 h 1945522"/>
                  <a:gd name="connsiteX31" fmla="*/ 1531266 w 2203840"/>
                  <a:gd name="connsiteY31" fmla="*/ 580415 h 1945522"/>
                  <a:gd name="connsiteX32" fmla="*/ 1471476 w 2203840"/>
                  <a:gd name="connsiteY32" fmla="*/ 565651 h 1945522"/>
                  <a:gd name="connsiteX33" fmla="*/ 1347866 w 2203840"/>
                  <a:gd name="connsiteY33" fmla="*/ 545692 h 1945522"/>
                  <a:gd name="connsiteX34" fmla="*/ 1253399 w 2203840"/>
                  <a:gd name="connsiteY34" fmla="*/ 484819 h 1945522"/>
                  <a:gd name="connsiteX35" fmla="*/ 1225087 w 2203840"/>
                  <a:gd name="connsiteY35" fmla="*/ 458821 h 1945522"/>
                  <a:gd name="connsiteX36" fmla="*/ 1200060 w 2203840"/>
                  <a:gd name="connsiteY36" fmla="*/ 439248 h 1945522"/>
                  <a:gd name="connsiteX37" fmla="*/ 1170492 w 2203840"/>
                  <a:gd name="connsiteY37" fmla="*/ 422467 h 1945522"/>
                  <a:gd name="connsiteX38" fmla="*/ 1140189 w 2203840"/>
                  <a:gd name="connsiteY38" fmla="*/ 396952 h 1945522"/>
                  <a:gd name="connsiteX39" fmla="*/ 1086439 w 2203840"/>
                  <a:gd name="connsiteY39" fmla="*/ 351453 h 1945522"/>
                  <a:gd name="connsiteX40" fmla="*/ 1035995 w 2203840"/>
                  <a:gd name="connsiteY40" fmla="*/ 340831 h 1945522"/>
                  <a:gd name="connsiteX41" fmla="*/ 972871 w 2203840"/>
                  <a:gd name="connsiteY41" fmla="*/ 322021 h 1945522"/>
                  <a:gd name="connsiteX42" fmla="*/ 881434 w 2203840"/>
                  <a:gd name="connsiteY42" fmla="*/ 310199 h 1945522"/>
                  <a:gd name="connsiteX43" fmla="*/ 835653 w 2203840"/>
                  <a:gd name="connsiteY43" fmla="*/ 284444 h 1945522"/>
                  <a:gd name="connsiteX44" fmla="*/ 821001 w 2203840"/>
                  <a:gd name="connsiteY44" fmla="*/ 277432 h 1945522"/>
                  <a:gd name="connsiteX45" fmla="*/ 824508 w 2203840"/>
                  <a:gd name="connsiteY45" fmla="*/ 280846 h 1945522"/>
                  <a:gd name="connsiteX46" fmla="*/ 803060 w 2203840"/>
                  <a:gd name="connsiteY46" fmla="*/ 321091 h 1945522"/>
                  <a:gd name="connsiteX47" fmla="*/ 718322 w 2203840"/>
                  <a:gd name="connsiteY47" fmla="*/ 445899 h 1945522"/>
                  <a:gd name="connsiteX48" fmla="*/ 675241 w 2203840"/>
                  <a:gd name="connsiteY48" fmla="*/ 563602 h 1945522"/>
                  <a:gd name="connsiteX49" fmla="*/ 542160 w 2203840"/>
                  <a:gd name="connsiteY49" fmla="*/ 613980 h 1945522"/>
                  <a:gd name="connsiteX50" fmla="*/ 524439 w 2203840"/>
                  <a:gd name="connsiteY50" fmla="*/ 674679 h 1945522"/>
                  <a:gd name="connsiteX51" fmla="*/ 540601 w 2203840"/>
                  <a:gd name="connsiteY51" fmla="*/ 729216 h 1945522"/>
                  <a:gd name="connsiteX52" fmla="*/ 489841 w 2203840"/>
                  <a:gd name="connsiteY52" fmla="*/ 767311 h 1945522"/>
                  <a:gd name="connsiteX53" fmla="*/ 495981 w 2203840"/>
                  <a:gd name="connsiteY53" fmla="*/ 830005 h 1945522"/>
                  <a:gd name="connsiteX54" fmla="*/ 440885 w 2203840"/>
                  <a:gd name="connsiteY54" fmla="*/ 876043 h 1945522"/>
                  <a:gd name="connsiteX55" fmla="*/ 408561 w 2203840"/>
                  <a:gd name="connsiteY55" fmla="*/ 873685 h 1945522"/>
                  <a:gd name="connsiteX56" fmla="*/ 351186 w 2203840"/>
                  <a:gd name="connsiteY56" fmla="*/ 836679 h 1945522"/>
                  <a:gd name="connsiteX57" fmla="*/ 333632 w 2203840"/>
                  <a:gd name="connsiteY57" fmla="*/ 843620 h 1945522"/>
                  <a:gd name="connsiteX58" fmla="*/ 218968 w 2203840"/>
                  <a:gd name="connsiteY58" fmla="*/ 962513 h 1945522"/>
                  <a:gd name="connsiteX59" fmla="*/ 210030 w 2203840"/>
                  <a:gd name="connsiteY59" fmla="*/ 1005169 h 1945522"/>
                  <a:gd name="connsiteX60" fmla="*/ 213062 w 2203840"/>
                  <a:gd name="connsiteY60" fmla="*/ 1016415 h 1945522"/>
                  <a:gd name="connsiteX61" fmla="*/ 248424 w 2203840"/>
                  <a:gd name="connsiteY61" fmla="*/ 1063140 h 1945522"/>
                  <a:gd name="connsiteX62" fmla="*/ 278377 w 2203840"/>
                  <a:gd name="connsiteY62" fmla="*/ 1076336 h 1945522"/>
                  <a:gd name="connsiteX63" fmla="*/ 291327 w 2203840"/>
                  <a:gd name="connsiteY63" fmla="*/ 1115600 h 1945522"/>
                  <a:gd name="connsiteX64" fmla="*/ 340528 w 2203840"/>
                  <a:gd name="connsiteY64" fmla="*/ 1232450 h 1945522"/>
                  <a:gd name="connsiteX65" fmla="*/ 418598 w 2203840"/>
                  <a:gd name="connsiteY65" fmla="*/ 1365271 h 1945522"/>
                  <a:gd name="connsiteX66" fmla="*/ 388068 w 2203840"/>
                  <a:gd name="connsiteY66" fmla="*/ 1527602 h 1945522"/>
                  <a:gd name="connsiteX67" fmla="*/ 430836 w 2203840"/>
                  <a:gd name="connsiteY67" fmla="*/ 1591961 h 1945522"/>
                  <a:gd name="connsiteX68" fmla="*/ 487159 w 2203840"/>
                  <a:gd name="connsiteY68" fmla="*/ 1620264 h 1945522"/>
                  <a:gd name="connsiteX69" fmla="*/ 491891 w 2203840"/>
                  <a:gd name="connsiteY69" fmla="*/ 1697128 h 1945522"/>
                  <a:gd name="connsiteX70" fmla="*/ 549699 w 2203840"/>
                  <a:gd name="connsiteY70" fmla="*/ 1741110 h 1945522"/>
                  <a:gd name="connsiteX71" fmla="*/ 558903 w 2203840"/>
                  <a:gd name="connsiteY71" fmla="*/ 1828251 h 1945522"/>
                  <a:gd name="connsiteX72" fmla="*/ 538828 w 2203840"/>
                  <a:gd name="connsiteY72" fmla="*/ 1856126 h 1945522"/>
                  <a:gd name="connsiteX73" fmla="*/ 294925 w 2203840"/>
                  <a:gd name="connsiteY73" fmla="*/ 1945522 h 1945522"/>
                  <a:gd name="connsiteX74" fmla="*/ 296927 w 2203840"/>
                  <a:gd name="connsiteY74" fmla="*/ 1930307 h 1945522"/>
                  <a:gd name="connsiteX75" fmla="*/ 266406 w 2203840"/>
                  <a:gd name="connsiteY75" fmla="*/ 1888391 h 1945522"/>
                  <a:gd name="connsiteX76" fmla="*/ 243954 w 2203840"/>
                  <a:gd name="connsiteY76" fmla="*/ 1837485 h 1945522"/>
                  <a:gd name="connsiteX77" fmla="*/ 213703 w 2203840"/>
                  <a:gd name="connsiteY77" fmla="*/ 1765299 h 1945522"/>
                  <a:gd name="connsiteX78" fmla="*/ 185513 w 2203840"/>
                  <a:gd name="connsiteY78" fmla="*/ 1657359 h 1945522"/>
                  <a:gd name="connsiteX79" fmla="*/ 155486 w 2203840"/>
                  <a:gd name="connsiteY79" fmla="*/ 1575436 h 1945522"/>
                  <a:gd name="connsiteX80" fmla="*/ 136213 w 2203840"/>
                  <a:gd name="connsiteY80" fmla="*/ 1512502 h 1945522"/>
                  <a:gd name="connsiteX81" fmla="*/ 97945 w 2203840"/>
                  <a:gd name="connsiteY81" fmla="*/ 1428773 h 1945522"/>
                  <a:gd name="connsiteX82" fmla="*/ 86966 w 2203840"/>
                  <a:gd name="connsiteY82" fmla="*/ 1347110 h 1945522"/>
                  <a:gd name="connsiteX83" fmla="*/ 69807 w 2203840"/>
                  <a:gd name="connsiteY83" fmla="*/ 1300296 h 1945522"/>
                  <a:gd name="connsiteX84" fmla="*/ 66357 w 2203840"/>
                  <a:gd name="connsiteY84" fmla="*/ 1296860 h 1945522"/>
                  <a:gd name="connsiteX85" fmla="*/ 31890 w 2203840"/>
                  <a:gd name="connsiteY85" fmla="*/ 1227476 h 1945522"/>
                  <a:gd name="connsiteX86" fmla="*/ 14126 w 2203840"/>
                  <a:gd name="connsiteY86" fmla="*/ 1174015 h 1945522"/>
                  <a:gd name="connsiteX87" fmla="*/ 12936 w 2203840"/>
                  <a:gd name="connsiteY87" fmla="*/ 1207010 h 1945522"/>
                  <a:gd name="connsiteX88" fmla="*/ 3534 w 2203840"/>
                  <a:gd name="connsiteY88" fmla="*/ 1151888 h 1945522"/>
                  <a:gd name="connsiteX89" fmla="*/ 2848 w 2203840"/>
                  <a:gd name="connsiteY89" fmla="*/ 1105542 h 1945522"/>
                  <a:gd name="connsiteX90" fmla="*/ 8675 w 2203840"/>
                  <a:gd name="connsiteY90" fmla="*/ 978108 h 1945522"/>
                  <a:gd name="connsiteX91" fmla="*/ 28071 w 2203840"/>
                  <a:gd name="connsiteY91" fmla="*/ 930348 h 1945522"/>
                  <a:gd name="connsiteX92" fmla="*/ 71975 w 2203840"/>
                  <a:gd name="connsiteY92" fmla="*/ 834276 h 1945522"/>
                  <a:gd name="connsiteX93" fmla="*/ 109424 w 2203840"/>
                  <a:gd name="connsiteY93" fmla="*/ 745738 h 1945522"/>
                  <a:gd name="connsiteX94" fmla="*/ 100056 w 2203840"/>
                  <a:gd name="connsiteY94" fmla="*/ 665062 h 1945522"/>
                  <a:gd name="connsiteX95" fmla="*/ 122723 w 2203840"/>
                  <a:gd name="connsiteY95" fmla="*/ 638012 h 1945522"/>
                  <a:gd name="connsiteX96" fmla="*/ 126268 w 2203840"/>
                  <a:gd name="connsiteY96" fmla="*/ 618239 h 1945522"/>
                  <a:gd name="connsiteX97" fmla="*/ 194154 w 2203840"/>
                  <a:gd name="connsiteY97" fmla="*/ 597117 h 1945522"/>
                  <a:gd name="connsiteX98" fmla="*/ 228597 w 2203840"/>
                  <a:gd name="connsiteY98" fmla="*/ 508323 h 1945522"/>
                  <a:gd name="connsiteX99" fmla="*/ 236272 w 2203840"/>
                  <a:gd name="connsiteY99" fmla="*/ 447786 h 1945522"/>
                  <a:gd name="connsiteX100" fmla="*/ 175299 w 2203840"/>
                  <a:gd name="connsiteY100" fmla="*/ 400186 h 1945522"/>
                  <a:gd name="connsiteX101" fmla="*/ 281344 w 2203840"/>
                  <a:gd name="connsiteY101" fmla="*/ 423453 h 1945522"/>
                  <a:gd name="connsiteX102" fmla="*/ 367757 w 2203840"/>
                  <a:gd name="connsiteY102" fmla="*/ 442383 h 1945522"/>
                  <a:gd name="connsiteX103" fmla="*/ 374716 w 2203840"/>
                  <a:gd name="connsiteY103" fmla="*/ 443762 h 1945522"/>
                  <a:gd name="connsiteX104" fmla="*/ 379102 w 2203840"/>
                  <a:gd name="connsiteY104" fmla="*/ 437997 h 1945522"/>
                  <a:gd name="connsiteX105" fmla="*/ 391899 w 2203840"/>
                  <a:gd name="connsiteY105" fmla="*/ 420261 h 1945522"/>
                  <a:gd name="connsiteX106" fmla="*/ 426048 w 2203840"/>
                  <a:gd name="connsiteY106" fmla="*/ 354187 h 1945522"/>
                  <a:gd name="connsiteX107" fmla="*/ 476177 w 2203840"/>
                  <a:gd name="connsiteY107" fmla="*/ 309295 h 1945522"/>
                  <a:gd name="connsiteX108" fmla="*/ 497976 w 2203840"/>
                  <a:gd name="connsiteY108" fmla="*/ 275498 h 1945522"/>
                  <a:gd name="connsiteX109" fmla="*/ 466672 w 2203840"/>
                  <a:gd name="connsiteY109" fmla="*/ 220267 h 1945522"/>
                  <a:gd name="connsiteX110" fmla="*/ 544569 w 2203840"/>
                  <a:gd name="connsiteY110" fmla="*/ 142897 h 1945522"/>
                  <a:gd name="connsiteX111" fmla="*/ 548084 w 2203840"/>
                  <a:gd name="connsiteY111" fmla="*/ 106692 h 1945522"/>
                  <a:gd name="connsiteX112" fmla="*/ 560744 w 2203840"/>
                  <a:gd name="connsiteY112" fmla="*/ 107956 h 1945522"/>
                  <a:gd name="connsiteX113" fmla="*/ 571307 w 2203840"/>
                  <a:gd name="connsiteY113" fmla="*/ 114403 h 1945522"/>
                  <a:gd name="connsiteX114" fmla="*/ 575386 w 2203840"/>
                  <a:gd name="connsiteY114" fmla="*/ 94407 h 1945522"/>
                  <a:gd name="connsiteX115" fmla="*/ 591405 w 2203840"/>
                  <a:gd name="connsiteY115" fmla="*/ 22919 h 1945522"/>
                  <a:gd name="connsiteX116" fmla="*/ 600965 w 2203840"/>
                  <a:gd name="connsiteY116" fmla="*/ 59451 h 1945522"/>
                  <a:gd name="connsiteX117" fmla="*/ 664645 w 2203840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2056130 w 2160317"/>
                  <a:gd name="connsiteY18" fmla="*/ 138501 h 1945522"/>
                  <a:gd name="connsiteX19" fmla="*/ 2042496 w 2160317"/>
                  <a:gd name="connsiteY19" fmla="*/ 32534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2056130 w 2160317"/>
                  <a:gd name="connsiteY18" fmla="*/ 138501 h 1945522"/>
                  <a:gd name="connsiteX19" fmla="*/ 2044048 w 2160317"/>
                  <a:gd name="connsiteY19" fmla="*/ 27810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  <a:gd name="connsiteX0" fmla="*/ 664645 w 2160317"/>
                  <a:gd name="connsiteY0" fmla="*/ 61439 h 1945522"/>
                  <a:gd name="connsiteX1" fmla="*/ 753261 w 2160317"/>
                  <a:gd name="connsiteY1" fmla="*/ 0 h 1945522"/>
                  <a:gd name="connsiteX2" fmla="*/ 885627 w 2160317"/>
                  <a:gd name="connsiteY2" fmla="*/ 60856 h 1945522"/>
                  <a:gd name="connsiteX3" fmla="*/ 1064822 w 2160317"/>
                  <a:gd name="connsiteY3" fmla="*/ 75793 h 1945522"/>
                  <a:gd name="connsiteX4" fmla="*/ 1132302 w 2160317"/>
                  <a:gd name="connsiteY4" fmla="*/ 12535 h 1945522"/>
                  <a:gd name="connsiteX5" fmla="*/ 1187905 w 2160317"/>
                  <a:gd name="connsiteY5" fmla="*/ 48768 h 1945522"/>
                  <a:gd name="connsiteX6" fmla="*/ 1212148 w 2160317"/>
                  <a:gd name="connsiteY6" fmla="*/ 63083 h 1945522"/>
                  <a:gd name="connsiteX7" fmla="*/ 1236173 w 2160317"/>
                  <a:gd name="connsiteY7" fmla="*/ 170673 h 1945522"/>
                  <a:gd name="connsiteX8" fmla="*/ 1247124 w 2160317"/>
                  <a:gd name="connsiteY8" fmla="*/ 270204 h 1945522"/>
                  <a:gd name="connsiteX9" fmla="*/ 1373407 w 2160317"/>
                  <a:gd name="connsiteY9" fmla="*/ 268223 h 1945522"/>
                  <a:gd name="connsiteX10" fmla="*/ 1457903 w 2160317"/>
                  <a:gd name="connsiteY10" fmla="*/ 287716 h 1945522"/>
                  <a:gd name="connsiteX11" fmla="*/ 1536870 w 2160317"/>
                  <a:gd name="connsiteY11" fmla="*/ 327229 h 1945522"/>
                  <a:gd name="connsiteX12" fmla="*/ 1580474 w 2160317"/>
                  <a:gd name="connsiteY12" fmla="*/ 245749 h 1945522"/>
                  <a:gd name="connsiteX13" fmla="*/ 1732597 w 2160317"/>
                  <a:gd name="connsiteY13" fmla="*/ 239078 h 1945522"/>
                  <a:gd name="connsiteX14" fmla="*/ 1799977 w 2160317"/>
                  <a:gd name="connsiteY14" fmla="*/ 148654 h 1945522"/>
                  <a:gd name="connsiteX15" fmla="*/ 1875123 w 2160317"/>
                  <a:gd name="connsiteY15" fmla="*/ 126584 h 1945522"/>
                  <a:gd name="connsiteX16" fmla="*/ 1927810 w 2160317"/>
                  <a:gd name="connsiteY16" fmla="*/ 117306 h 1945522"/>
                  <a:gd name="connsiteX17" fmla="*/ 1994877 w 2160317"/>
                  <a:gd name="connsiteY17" fmla="*/ 100685 h 1945522"/>
                  <a:gd name="connsiteX18" fmla="*/ 1938099 w 2160317"/>
                  <a:gd name="connsiteY18" fmla="*/ 231130 h 1945522"/>
                  <a:gd name="connsiteX19" fmla="*/ 2044048 w 2160317"/>
                  <a:gd name="connsiteY19" fmla="*/ 278106 h 1945522"/>
                  <a:gd name="connsiteX20" fmla="*/ 2129749 w 2160317"/>
                  <a:gd name="connsiteY20" fmla="*/ 330626 h 1945522"/>
                  <a:gd name="connsiteX21" fmla="*/ 2160317 w 2160317"/>
                  <a:gd name="connsiteY21" fmla="*/ 432081 h 1945522"/>
                  <a:gd name="connsiteX22" fmla="*/ 2146720 w 2160317"/>
                  <a:gd name="connsiteY22" fmla="*/ 423360 h 1945522"/>
                  <a:gd name="connsiteX23" fmla="*/ 2096861 w 2160317"/>
                  <a:gd name="connsiteY23" fmla="*/ 440802 h 1945522"/>
                  <a:gd name="connsiteX24" fmla="*/ 2042588 w 2160317"/>
                  <a:gd name="connsiteY24" fmla="*/ 465613 h 1945522"/>
                  <a:gd name="connsiteX25" fmla="*/ 1963151 w 2160317"/>
                  <a:gd name="connsiteY25" fmla="*/ 449532 h 1945522"/>
                  <a:gd name="connsiteX26" fmla="*/ 1898193 w 2160317"/>
                  <a:gd name="connsiteY26" fmla="*/ 432799 h 1945522"/>
                  <a:gd name="connsiteX27" fmla="*/ 1846834 w 2160317"/>
                  <a:gd name="connsiteY27" fmla="*/ 461944 h 1945522"/>
                  <a:gd name="connsiteX28" fmla="*/ 1771162 w 2160317"/>
                  <a:gd name="connsiteY28" fmla="*/ 471776 h 1945522"/>
                  <a:gd name="connsiteX29" fmla="*/ 1704522 w 2160317"/>
                  <a:gd name="connsiteY29" fmla="*/ 515291 h 1945522"/>
                  <a:gd name="connsiteX30" fmla="*/ 1632413 w 2160317"/>
                  <a:gd name="connsiteY30" fmla="*/ 575618 h 1945522"/>
                  <a:gd name="connsiteX31" fmla="*/ 1531266 w 2160317"/>
                  <a:gd name="connsiteY31" fmla="*/ 580415 h 1945522"/>
                  <a:gd name="connsiteX32" fmla="*/ 1471476 w 2160317"/>
                  <a:gd name="connsiteY32" fmla="*/ 565651 h 1945522"/>
                  <a:gd name="connsiteX33" fmla="*/ 1347866 w 2160317"/>
                  <a:gd name="connsiteY33" fmla="*/ 545692 h 1945522"/>
                  <a:gd name="connsiteX34" fmla="*/ 1253399 w 2160317"/>
                  <a:gd name="connsiteY34" fmla="*/ 484819 h 1945522"/>
                  <a:gd name="connsiteX35" fmla="*/ 1225087 w 2160317"/>
                  <a:gd name="connsiteY35" fmla="*/ 458821 h 1945522"/>
                  <a:gd name="connsiteX36" fmla="*/ 1200060 w 2160317"/>
                  <a:gd name="connsiteY36" fmla="*/ 439248 h 1945522"/>
                  <a:gd name="connsiteX37" fmla="*/ 1170492 w 2160317"/>
                  <a:gd name="connsiteY37" fmla="*/ 422467 h 1945522"/>
                  <a:gd name="connsiteX38" fmla="*/ 1140189 w 2160317"/>
                  <a:gd name="connsiteY38" fmla="*/ 396952 h 1945522"/>
                  <a:gd name="connsiteX39" fmla="*/ 1086439 w 2160317"/>
                  <a:gd name="connsiteY39" fmla="*/ 351453 h 1945522"/>
                  <a:gd name="connsiteX40" fmla="*/ 1035995 w 2160317"/>
                  <a:gd name="connsiteY40" fmla="*/ 340831 h 1945522"/>
                  <a:gd name="connsiteX41" fmla="*/ 972871 w 2160317"/>
                  <a:gd name="connsiteY41" fmla="*/ 322021 h 1945522"/>
                  <a:gd name="connsiteX42" fmla="*/ 881434 w 2160317"/>
                  <a:gd name="connsiteY42" fmla="*/ 310199 h 1945522"/>
                  <a:gd name="connsiteX43" fmla="*/ 835653 w 2160317"/>
                  <a:gd name="connsiteY43" fmla="*/ 284444 h 1945522"/>
                  <a:gd name="connsiteX44" fmla="*/ 821001 w 2160317"/>
                  <a:gd name="connsiteY44" fmla="*/ 277432 h 1945522"/>
                  <a:gd name="connsiteX45" fmla="*/ 824508 w 2160317"/>
                  <a:gd name="connsiteY45" fmla="*/ 280846 h 1945522"/>
                  <a:gd name="connsiteX46" fmla="*/ 803060 w 2160317"/>
                  <a:gd name="connsiteY46" fmla="*/ 321091 h 1945522"/>
                  <a:gd name="connsiteX47" fmla="*/ 718322 w 2160317"/>
                  <a:gd name="connsiteY47" fmla="*/ 445899 h 1945522"/>
                  <a:gd name="connsiteX48" fmla="*/ 675241 w 2160317"/>
                  <a:gd name="connsiteY48" fmla="*/ 563602 h 1945522"/>
                  <a:gd name="connsiteX49" fmla="*/ 542160 w 2160317"/>
                  <a:gd name="connsiteY49" fmla="*/ 613980 h 1945522"/>
                  <a:gd name="connsiteX50" fmla="*/ 524439 w 2160317"/>
                  <a:gd name="connsiteY50" fmla="*/ 674679 h 1945522"/>
                  <a:gd name="connsiteX51" fmla="*/ 540601 w 2160317"/>
                  <a:gd name="connsiteY51" fmla="*/ 729216 h 1945522"/>
                  <a:gd name="connsiteX52" fmla="*/ 489841 w 2160317"/>
                  <a:gd name="connsiteY52" fmla="*/ 767311 h 1945522"/>
                  <a:gd name="connsiteX53" fmla="*/ 495981 w 2160317"/>
                  <a:gd name="connsiteY53" fmla="*/ 830005 h 1945522"/>
                  <a:gd name="connsiteX54" fmla="*/ 440885 w 2160317"/>
                  <a:gd name="connsiteY54" fmla="*/ 876043 h 1945522"/>
                  <a:gd name="connsiteX55" fmla="*/ 408561 w 2160317"/>
                  <a:gd name="connsiteY55" fmla="*/ 873685 h 1945522"/>
                  <a:gd name="connsiteX56" fmla="*/ 351186 w 2160317"/>
                  <a:gd name="connsiteY56" fmla="*/ 836679 h 1945522"/>
                  <a:gd name="connsiteX57" fmla="*/ 333632 w 2160317"/>
                  <a:gd name="connsiteY57" fmla="*/ 843620 h 1945522"/>
                  <a:gd name="connsiteX58" fmla="*/ 218968 w 2160317"/>
                  <a:gd name="connsiteY58" fmla="*/ 962513 h 1945522"/>
                  <a:gd name="connsiteX59" fmla="*/ 210030 w 2160317"/>
                  <a:gd name="connsiteY59" fmla="*/ 1005169 h 1945522"/>
                  <a:gd name="connsiteX60" fmla="*/ 213062 w 2160317"/>
                  <a:gd name="connsiteY60" fmla="*/ 1016415 h 1945522"/>
                  <a:gd name="connsiteX61" fmla="*/ 248424 w 2160317"/>
                  <a:gd name="connsiteY61" fmla="*/ 1063140 h 1945522"/>
                  <a:gd name="connsiteX62" fmla="*/ 278377 w 2160317"/>
                  <a:gd name="connsiteY62" fmla="*/ 1076336 h 1945522"/>
                  <a:gd name="connsiteX63" fmla="*/ 291327 w 2160317"/>
                  <a:gd name="connsiteY63" fmla="*/ 1115600 h 1945522"/>
                  <a:gd name="connsiteX64" fmla="*/ 340528 w 2160317"/>
                  <a:gd name="connsiteY64" fmla="*/ 1232450 h 1945522"/>
                  <a:gd name="connsiteX65" fmla="*/ 418598 w 2160317"/>
                  <a:gd name="connsiteY65" fmla="*/ 1365271 h 1945522"/>
                  <a:gd name="connsiteX66" fmla="*/ 388068 w 2160317"/>
                  <a:gd name="connsiteY66" fmla="*/ 1527602 h 1945522"/>
                  <a:gd name="connsiteX67" fmla="*/ 430836 w 2160317"/>
                  <a:gd name="connsiteY67" fmla="*/ 1591961 h 1945522"/>
                  <a:gd name="connsiteX68" fmla="*/ 487159 w 2160317"/>
                  <a:gd name="connsiteY68" fmla="*/ 1620264 h 1945522"/>
                  <a:gd name="connsiteX69" fmla="*/ 491891 w 2160317"/>
                  <a:gd name="connsiteY69" fmla="*/ 1697128 h 1945522"/>
                  <a:gd name="connsiteX70" fmla="*/ 549699 w 2160317"/>
                  <a:gd name="connsiteY70" fmla="*/ 1741110 h 1945522"/>
                  <a:gd name="connsiteX71" fmla="*/ 558903 w 2160317"/>
                  <a:gd name="connsiteY71" fmla="*/ 1828251 h 1945522"/>
                  <a:gd name="connsiteX72" fmla="*/ 538828 w 2160317"/>
                  <a:gd name="connsiteY72" fmla="*/ 1856126 h 1945522"/>
                  <a:gd name="connsiteX73" fmla="*/ 294925 w 2160317"/>
                  <a:gd name="connsiteY73" fmla="*/ 1945522 h 1945522"/>
                  <a:gd name="connsiteX74" fmla="*/ 296927 w 2160317"/>
                  <a:gd name="connsiteY74" fmla="*/ 1930307 h 1945522"/>
                  <a:gd name="connsiteX75" fmla="*/ 266406 w 2160317"/>
                  <a:gd name="connsiteY75" fmla="*/ 1888391 h 1945522"/>
                  <a:gd name="connsiteX76" fmla="*/ 243954 w 2160317"/>
                  <a:gd name="connsiteY76" fmla="*/ 1837485 h 1945522"/>
                  <a:gd name="connsiteX77" fmla="*/ 213703 w 2160317"/>
                  <a:gd name="connsiteY77" fmla="*/ 1765299 h 1945522"/>
                  <a:gd name="connsiteX78" fmla="*/ 185513 w 2160317"/>
                  <a:gd name="connsiteY78" fmla="*/ 1657359 h 1945522"/>
                  <a:gd name="connsiteX79" fmla="*/ 155486 w 2160317"/>
                  <a:gd name="connsiteY79" fmla="*/ 1575436 h 1945522"/>
                  <a:gd name="connsiteX80" fmla="*/ 136213 w 2160317"/>
                  <a:gd name="connsiteY80" fmla="*/ 1512502 h 1945522"/>
                  <a:gd name="connsiteX81" fmla="*/ 97945 w 2160317"/>
                  <a:gd name="connsiteY81" fmla="*/ 1428773 h 1945522"/>
                  <a:gd name="connsiteX82" fmla="*/ 86966 w 2160317"/>
                  <a:gd name="connsiteY82" fmla="*/ 1347110 h 1945522"/>
                  <a:gd name="connsiteX83" fmla="*/ 69807 w 2160317"/>
                  <a:gd name="connsiteY83" fmla="*/ 1300296 h 1945522"/>
                  <a:gd name="connsiteX84" fmla="*/ 66357 w 2160317"/>
                  <a:gd name="connsiteY84" fmla="*/ 1296860 h 1945522"/>
                  <a:gd name="connsiteX85" fmla="*/ 31890 w 2160317"/>
                  <a:gd name="connsiteY85" fmla="*/ 1227476 h 1945522"/>
                  <a:gd name="connsiteX86" fmla="*/ 14126 w 2160317"/>
                  <a:gd name="connsiteY86" fmla="*/ 1174015 h 1945522"/>
                  <a:gd name="connsiteX87" fmla="*/ 12936 w 2160317"/>
                  <a:gd name="connsiteY87" fmla="*/ 1207010 h 1945522"/>
                  <a:gd name="connsiteX88" fmla="*/ 3534 w 2160317"/>
                  <a:gd name="connsiteY88" fmla="*/ 1151888 h 1945522"/>
                  <a:gd name="connsiteX89" fmla="*/ 2848 w 2160317"/>
                  <a:gd name="connsiteY89" fmla="*/ 1105542 h 1945522"/>
                  <a:gd name="connsiteX90" fmla="*/ 8675 w 2160317"/>
                  <a:gd name="connsiteY90" fmla="*/ 978108 h 1945522"/>
                  <a:gd name="connsiteX91" fmla="*/ 28071 w 2160317"/>
                  <a:gd name="connsiteY91" fmla="*/ 930348 h 1945522"/>
                  <a:gd name="connsiteX92" fmla="*/ 71975 w 2160317"/>
                  <a:gd name="connsiteY92" fmla="*/ 834276 h 1945522"/>
                  <a:gd name="connsiteX93" fmla="*/ 109424 w 2160317"/>
                  <a:gd name="connsiteY93" fmla="*/ 745738 h 1945522"/>
                  <a:gd name="connsiteX94" fmla="*/ 100056 w 2160317"/>
                  <a:gd name="connsiteY94" fmla="*/ 665062 h 1945522"/>
                  <a:gd name="connsiteX95" fmla="*/ 122723 w 2160317"/>
                  <a:gd name="connsiteY95" fmla="*/ 638012 h 1945522"/>
                  <a:gd name="connsiteX96" fmla="*/ 126268 w 2160317"/>
                  <a:gd name="connsiteY96" fmla="*/ 618239 h 1945522"/>
                  <a:gd name="connsiteX97" fmla="*/ 194154 w 2160317"/>
                  <a:gd name="connsiteY97" fmla="*/ 597117 h 1945522"/>
                  <a:gd name="connsiteX98" fmla="*/ 228597 w 2160317"/>
                  <a:gd name="connsiteY98" fmla="*/ 508323 h 1945522"/>
                  <a:gd name="connsiteX99" fmla="*/ 236272 w 2160317"/>
                  <a:gd name="connsiteY99" fmla="*/ 447786 h 1945522"/>
                  <a:gd name="connsiteX100" fmla="*/ 175299 w 2160317"/>
                  <a:gd name="connsiteY100" fmla="*/ 400186 h 1945522"/>
                  <a:gd name="connsiteX101" fmla="*/ 281344 w 2160317"/>
                  <a:gd name="connsiteY101" fmla="*/ 423453 h 1945522"/>
                  <a:gd name="connsiteX102" fmla="*/ 367757 w 2160317"/>
                  <a:gd name="connsiteY102" fmla="*/ 442383 h 1945522"/>
                  <a:gd name="connsiteX103" fmla="*/ 374716 w 2160317"/>
                  <a:gd name="connsiteY103" fmla="*/ 443762 h 1945522"/>
                  <a:gd name="connsiteX104" fmla="*/ 379102 w 2160317"/>
                  <a:gd name="connsiteY104" fmla="*/ 437997 h 1945522"/>
                  <a:gd name="connsiteX105" fmla="*/ 391899 w 2160317"/>
                  <a:gd name="connsiteY105" fmla="*/ 420261 h 1945522"/>
                  <a:gd name="connsiteX106" fmla="*/ 426048 w 2160317"/>
                  <a:gd name="connsiteY106" fmla="*/ 354187 h 1945522"/>
                  <a:gd name="connsiteX107" fmla="*/ 476177 w 2160317"/>
                  <a:gd name="connsiteY107" fmla="*/ 309295 h 1945522"/>
                  <a:gd name="connsiteX108" fmla="*/ 497976 w 2160317"/>
                  <a:gd name="connsiteY108" fmla="*/ 275498 h 1945522"/>
                  <a:gd name="connsiteX109" fmla="*/ 466672 w 2160317"/>
                  <a:gd name="connsiteY109" fmla="*/ 220267 h 1945522"/>
                  <a:gd name="connsiteX110" fmla="*/ 544569 w 2160317"/>
                  <a:gd name="connsiteY110" fmla="*/ 142897 h 1945522"/>
                  <a:gd name="connsiteX111" fmla="*/ 548084 w 2160317"/>
                  <a:gd name="connsiteY111" fmla="*/ 106692 h 1945522"/>
                  <a:gd name="connsiteX112" fmla="*/ 560744 w 2160317"/>
                  <a:gd name="connsiteY112" fmla="*/ 107956 h 1945522"/>
                  <a:gd name="connsiteX113" fmla="*/ 571307 w 2160317"/>
                  <a:gd name="connsiteY113" fmla="*/ 114403 h 1945522"/>
                  <a:gd name="connsiteX114" fmla="*/ 575386 w 2160317"/>
                  <a:gd name="connsiteY114" fmla="*/ 94407 h 1945522"/>
                  <a:gd name="connsiteX115" fmla="*/ 591405 w 2160317"/>
                  <a:gd name="connsiteY115" fmla="*/ 22919 h 1945522"/>
                  <a:gd name="connsiteX116" fmla="*/ 600965 w 2160317"/>
                  <a:gd name="connsiteY116" fmla="*/ 59451 h 1945522"/>
                  <a:gd name="connsiteX117" fmla="*/ 664645 w 2160317"/>
                  <a:gd name="connsiteY117" fmla="*/ 61439 h 194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2160317" h="1945522">
                    <a:moveTo>
                      <a:pt x="664645" y="61439"/>
                    </a:moveTo>
                    <a:lnTo>
                      <a:pt x="753261" y="0"/>
                    </a:lnTo>
                    <a:cubicBezTo>
                      <a:pt x="845682" y="12421"/>
                      <a:pt x="833700" y="48224"/>
                      <a:pt x="885627" y="60856"/>
                    </a:cubicBezTo>
                    <a:cubicBezTo>
                      <a:pt x="937554" y="73488"/>
                      <a:pt x="1023710" y="83846"/>
                      <a:pt x="1064822" y="75793"/>
                    </a:cubicBezTo>
                    <a:cubicBezTo>
                      <a:pt x="1105934" y="67740"/>
                      <a:pt x="1111788" y="17039"/>
                      <a:pt x="1132302" y="12535"/>
                    </a:cubicBezTo>
                    <a:cubicBezTo>
                      <a:pt x="1152816" y="8031"/>
                      <a:pt x="1174597" y="40343"/>
                      <a:pt x="1187905" y="48768"/>
                    </a:cubicBezTo>
                    <a:cubicBezTo>
                      <a:pt x="1201213" y="57193"/>
                      <a:pt x="1204103" y="42766"/>
                      <a:pt x="1212148" y="63083"/>
                    </a:cubicBezTo>
                    <a:cubicBezTo>
                      <a:pt x="1220193" y="83401"/>
                      <a:pt x="1205922" y="196990"/>
                      <a:pt x="1236173" y="170673"/>
                    </a:cubicBezTo>
                    <a:cubicBezTo>
                      <a:pt x="1252184" y="172239"/>
                      <a:pt x="1224252" y="253946"/>
                      <a:pt x="1247124" y="270204"/>
                    </a:cubicBezTo>
                    <a:cubicBezTo>
                      <a:pt x="1269996" y="286462"/>
                      <a:pt x="1338277" y="265304"/>
                      <a:pt x="1373407" y="268223"/>
                    </a:cubicBezTo>
                    <a:cubicBezTo>
                      <a:pt x="1408537" y="271142"/>
                      <a:pt x="1445726" y="269183"/>
                      <a:pt x="1457903" y="287716"/>
                    </a:cubicBezTo>
                    <a:lnTo>
                      <a:pt x="1536870" y="327229"/>
                    </a:lnTo>
                    <a:lnTo>
                      <a:pt x="1580474" y="245749"/>
                    </a:lnTo>
                    <a:cubicBezTo>
                      <a:pt x="1644347" y="268410"/>
                      <a:pt x="1696013" y="255261"/>
                      <a:pt x="1732597" y="239078"/>
                    </a:cubicBezTo>
                    <a:cubicBezTo>
                      <a:pt x="1769181" y="222896"/>
                      <a:pt x="1776223" y="167403"/>
                      <a:pt x="1799977" y="148654"/>
                    </a:cubicBezTo>
                    <a:cubicBezTo>
                      <a:pt x="1823731" y="129905"/>
                      <a:pt x="1853818" y="131809"/>
                      <a:pt x="1875123" y="126584"/>
                    </a:cubicBezTo>
                    <a:cubicBezTo>
                      <a:pt x="1896428" y="121359"/>
                      <a:pt x="1904139" y="149669"/>
                      <a:pt x="1927810" y="117306"/>
                    </a:cubicBezTo>
                    <a:cubicBezTo>
                      <a:pt x="1943771" y="115288"/>
                      <a:pt x="1993162" y="81714"/>
                      <a:pt x="1994877" y="100685"/>
                    </a:cubicBezTo>
                    <a:cubicBezTo>
                      <a:pt x="1996592" y="119656"/>
                      <a:pt x="1929904" y="201560"/>
                      <a:pt x="1938099" y="231130"/>
                    </a:cubicBezTo>
                    <a:cubicBezTo>
                      <a:pt x="1946294" y="260700"/>
                      <a:pt x="2012106" y="261523"/>
                      <a:pt x="2044048" y="278106"/>
                    </a:cubicBezTo>
                    <a:cubicBezTo>
                      <a:pt x="2075990" y="294689"/>
                      <a:pt x="2125348" y="321022"/>
                      <a:pt x="2129749" y="330626"/>
                    </a:cubicBezTo>
                    <a:lnTo>
                      <a:pt x="2160317" y="432081"/>
                    </a:lnTo>
                    <a:cubicBezTo>
                      <a:pt x="2157146" y="429312"/>
                      <a:pt x="2152452" y="425726"/>
                      <a:pt x="2146720" y="423360"/>
                    </a:cubicBezTo>
                    <a:cubicBezTo>
                      <a:pt x="2124829" y="414311"/>
                      <a:pt x="2114216" y="433760"/>
                      <a:pt x="2096861" y="440802"/>
                    </a:cubicBezTo>
                    <a:cubicBezTo>
                      <a:pt x="2079506" y="447844"/>
                      <a:pt x="2088317" y="464890"/>
                      <a:pt x="2042588" y="465613"/>
                    </a:cubicBezTo>
                    <a:cubicBezTo>
                      <a:pt x="1994539" y="466373"/>
                      <a:pt x="1987217" y="455001"/>
                      <a:pt x="1963151" y="449532"/>
                    </a:cubicBezTo>
                    <a:cubicBezTo>
                      <a:pt x="1939085" y="444063"/>
                      <a:pt x="1958210" y="435512"/>
                      <a:pt x="1898193" y="432799"/>
                    </a:cubicBezTo>
                    <a:lnTo>
                      <a:pt x="1846834" y="461944"/>
                    </a:lnTo>
                    <a:cubicBezTo>
                      <a:pt x="1805779" y="460094"/>
                      <a:pt x="1794880" y="462885"/>
                      <a:pt x="1771162" y="471776"/>
                    </a:cubicBezTo>
                    <a:cubicBezTo>
                      <a:pt x="1747444" y="480667"/>
                      <a:pt x="1727647" y="497984"/>
                      <a:pt x="1704522" y="515291"/>
                    </a:cubicBezTo>
                    <a:cubicBezTo>
                      <a:pt x="1681397" y="532598"/>
                      <a:pt x="1661289" y="564764"/>
                      <a:pt x="1632413" y="575618"/>
                    </a:cubicBezTo>
                    <a:cubicBezTo>
                      <a:pt x="1603537" y="586472"/>
                      <a:pt x="1558089" y="582076"/>
                      <a:pt x="1531266" y="580415"/>
                    </a:cubicBezTo>
                    <a:cubicBezTo>
                      <a:pt x="1504443" y="578754"/>
                      <a:pt x="1502043" y="571438"/>
                      <a:pt x="1471476" y="565651"/>
                    </a:cubicBezTo>
                    <a:cubicBezTo>
                      <a:pt x="1440909" y="559864"/>
                      <a:pt x="1384212" y="559164"/>
                      <a:pt x="1347866" y="545692"/>
                    </a:cubicBezTo>
                    <a:cubicBezTo>
                      <a:pt x="1311520" y="532220"/>
                      <a:pt x="1273862" y="499298"/>
                      <a:pt x="1253399" y="484819"/>
                    </a:cubicBezTo>
                    <a:cubicBezTo>
                      <a:pt x="1232936" y="470341"/>
                      <a:pt x="1222470" y="481985"/>
                      <a:pt x="1225087" y="458821"/>
                    </a:cubicBezTo>
                    <a:lnTo>
                      <a:pt x="1200060" y="439248"/>
                    </a:lnTo>
                    <a:lnTo>
                      <a:pt x="1170492" y="422467"/>
                    </a:lnTo>
                    <a:cubicBezTo>
                      <a:pt x="1160877" y="421308"/>
                      <a:pt x="1154198" y="408788"/>
                      <a:pt x="1140189" y="396952"/>
                    </a:cubicBezTo>
                    <a:cubicBezTo>
                      <a:pt x="1126180" y="385116"/>
                      <a:pt x="1144365" y="367389"/>
                      <a:pt x="1086439" y="351453"/>
                    </a:cubicBezTo>
                    <a:lnTo>
                      <a:pt x="1035995" y="340831"/>
                    </a:lnTo>
                    <a:cubicBezTo>
                      <a:pt x="996369" y="329936"/>
                      <a:pt x="997920" y="327458"/>
                      <a:pt x="972871" y="322021"/>
                    </a:cubicBezTo>
                    <a:cubicBezTo>
                      <a:pt x="917488" y="310002"/>
                      <a:pt x="915423" y="323337"/>
                      <a:pt x="881434" y="310199"/>
                    </a:cubicBezTo>
                    <a:cubicBezTo>
                      <a:pt x="862577" y="302906"/>
                      <a:pt x="857094" y="296020"/>
                      <a:pt x="835653" y="284444"/>
                    </a:cubicBezTo>
                    <a:lnTo>
                      <a:pt x="821001" y="277432"/>
                    </a:lnTo>
                    <a:lnTo>
                      <a:pt x="824508" y="280846"/>
                    </a:lnTo>
                    <a:lnTo>
                      <a:pt x="803060" y="321091"/>
                    </a:lnTo>
                    <a:cubicBezTo>
                      <a:pt x="768182" y="387745"/>
                      <a:pt x="750100" y="421572"/>
                      <a:pt x="718322" y="445899"/>
                    </a:cubicBezTo>
                    <a:cubicBezTo>
                      <a:pt x="674857" y="479173"/>
                      <a:pt x="788879" y="583598"/>
                      <a:pt x="675241" y="563602"/>
                    </a:cubicBezTo>
                    <a:cubicBezTo>
                      <a:pt x="562032" y="543680"/>
                      <a:pt x="567294" y="595467"/>
                      <a:pt x="542160" y="613980"/>
                    </a:cubicBezTo>
                    <a:cubicBezTo>
                      <a:pt x="517027" y="632493"/>
                      <a:pt x="524699" y="655473"/>
                      <a:pt x="524439" y="674679"/>
                    </a:cubicBezTo>
                    <a:cubicBezTo>
                      <a:pt x="524179" y="693886"/>
                      <a:pt x="528759" y="698856"/>
                      <a:pt x="540601" y="729216"/>
                    </a:cubicBezTo>
                    <a:cubicBezTo>
                      <a:pt x="535007" y="740928"/>
                      <a:pt x="497278" y="750513"/>
                      <a:pt x="489841" y="767311"/>
                    </a:cubicBezTo>
                    <a:cubicBezTo>
                      <a:pt x="482404" y="784109"/>
                      <a:pt x="499257" y="808392"/>
                      <a:pt x="495981" y="830005"/>
                    </a:cubicBezTo>
                    <a:cubicBezTo>
                      <a:pt x="490168" y="868371"/>
                      <a:pt x="465035" y="875513"/>
                      <a:pt x="440885" y="876043"/>
                    </a:cubicBezTo>
                    <a:cubicBezTo>
                      <a:pt x="428930" y="876303"/>
                      <a:pt x="417070" y="874950"/>
                      <a:pt x="408561" y="873685"/>
                    </a:cubicBezTo>
                    <a:lnTo>
                      <a:pt x="351186" y="836679"/>
                    </a:lnTo>
                    <a:lnTo>
                      <a:pt x="333632" y="843620"/>
                    </a:lnTo>
                    <a:cubicBezTo>
                      <a:pt x="217875" y="873321"/>
                      <a:pt x="238012" y="929819"/>
                      <a:pt x="218968" y="962513"/>
                    </a:cubicBezTo>
                    <a:cubicBezTo>
                      <a:pt x="209446" y="978860"/>
                      <a:pt x="208215" y="992684"/>
                      <a:pt x="210030" y="1005169"/>
                    </a:cubicBezTo>
                    <a:lnTo>
                      <a:pt x="213062" y="1016415"/>
                    </a:lnTo>
                    <a:lnTo>
                      <a:pt x="248424" y="1063140"/>
                    </a:lnTo>
                    <a:cubicBezTo>
                      <a:pt x="260428" y="1058955"/>
                      <a:pt x="261837" y="1075729"/>
                      <a:pt x="278377" y="1076336"/>
                    </a:cubicBezTo>
                    <a:cubicBezTo>
                      <a:pt x="286026" y="1093534"/>
                      <a:pt x="283678" y="1098402"/>
                      <a:pt x="291327" y="1115600"/>
                    </a:cubicBezTo>
                    <a:cubicBezTo>
                      <a:pt x="329690" y="1200458"/>
                      <a:pt x="319316" y="1190838"/>
                      <a:pt x="340528" y="1232450"/>
                    </a:cubicBezTo>
                    <a:cubicBezTo>
                      <a:pt x="361740" y="1274062"/>
                      <a:pt x="499329" y="1276541"/>
                      <a:pt x="418598" y="1365271"/>
                    </a:cubicBezTo>
                    <a:cubicBezTo>
                      <a:pt x="338171" y="1453665"/>
                      <a:pt x="386028" y="1489820"/>
                      <a:pt x="388068" y="1527602"/>
                    </a:cubicBezTo>
                    <a:cubicBezTo>
                      <a:pt x="390108" y="1565383"/>
                      <a:pt x="414321" y="1576517"/>
                      <a:pt x="430836" y="1591961"/>
                    </a:cubicBezTo>
                    <a:cubicBezTo>
                      <a:pt x="447352" y="1607404"/>
                      <a:pt x="454218" y="1607126"/>
                      <a:pt x="487159" y="1620264"/>
                    </a:cubicBezTo>
                    <a:cubicBezTo>
                      <a:pt x="494198" y="1634683"/>
                      <a:pt x="481468" y="1676987"/>
                      <a:pt x="491891" y="1697128"/>
                    </a:cubicBezTo>
                    <a:cubicBezTo>
                      <a:pt x="502314" y="1717268"/>
                      <a:pt x="532778" y="1720985"/>
                      <a:pt x="549699" y="1741110"/>
                    </a:cubicBezTo>
                    <a:cubicBezTo>
                      <a:pt x="579737" y="1776832"/>
                      <a:pt x="571913" y="1805610"/>
                      <a:pt x="558903" y="1828251"/>
                    </a:cubicBezTo>
                    <a:cubicBezTo>
                      <a:pt x="552461" y="1839456"/>
                      <a:pt x="544671" y="1849298"/>
                      <a:pt x="538828" y="1856126"/>
                    </a:cubicBezTo>
                    <a:lnTo>
                      <a:pt x="294925" y="1945522"/>
                    </a:lnTo>
                    <a:cubicBezTo>
                      <a:pt x="295955" y="1941767"/>
                      <a:pt x="297087" y="1936353"/>
                      <a:pt x="296927" y="1930307"/>
                    </a:cubicBezTo>
                    <a:cubicBezTo>
                      <a:pt x="296327" y="1907211"/>
                      <a:pt x="277591" y="1897451"/>
                      <a:pt x="266406" y="1888391"/>
                    </a:cubicBezTo>
                    <a:cubicBezTo>
                      <a:pt x="257832" y="1881448"/>
                      <a:pt x="260245" y="1880218"/>
                      <a:pt x="243954" y="1837485"/>
                    </a:cubicBezTo>
                    <a:cubicBezTo>
                      <a:pt x="226836" y="1792584"/>
                      <a:pt x="224445" y="1794651"/>
                      <a:pt x="213703" y="1765299"/>
                    </a:cubicBezTo>
                    <a:cubicBezTo>
                      <a:pt x="195583" y="1715749"/>
                      <a:pt x="204088" y="1714471"/>
                      <a:pt x="185513" y="1657359"/>
                    </a:cubicBezTo>
                    <a:lnTo>
                      <a:pt x="155486" y="1575436"/>
                    </a:lnTo>
                    <a:cubicBezTo>
                      <a:pt x="142775" y="1536369"/>
                      <a:pt x="145221" y="1536499"/>
                      <a:pt x="136213" y="1512502"/>
                    </a:cubicBezTo>
                    <a:cubicBezTo>
                      <a:pt x="116294" y="1459447"/>
                      <a:pt x="106304" y="1464109"/>
                      <a:pt x="97945" y="1428773"/>
                    </a:cubicBezTo>
                    <a:cubicBezTo>
                      <a:pt x="91766" y="1402630"/>
                      <a:pt x="97116" y="1397128"/>
                      <a:pt x="86966" y="1347110"/>
                    </a:cubicBezTo>
                    <a:cubicBezTo>
                      <a:pt x="82053" y="1322888"/>
                      <a:pt x="78273" y="1312062"/>
                      <a:pt x="69807" y="1300296"/>
                    </a:cubicBezTo>
                    <a:lnTo>
                      <a:pt x="66357" y="1296860"/>
                    </a:lnTo>
                    <a:lnTo>
                      <a:pt x="31890" y="1227476"/>
                    </a:lnTo>
                    <a:cubicBezTo>
                      <a:pt x="34813" y="1224904"/>
                      <a:pt x="17285" y="1177426"/>
                      <a:pt x="14126" y="1174015"/>
                    </a:cubicBezTo>
                    <a:cubicBezTo>
                      <a:pt x="10967" y="1170604"/>
                      <a:pt x="14701" y="1210698"/>
                      <a:pt x="12936" y="1207010"/>
                    </a:cubicBezTo>
                    <a:cubicBezTo>
                      <a:pt x="11171" y="1203322"/>
                      <a:pt x="5215" y="1168799"/>
                      <a:pt x="3534" y="1151888"/>
                    </a:cubicBezTo>
                    <a:cubicBezTo>
                      <a:pt x="1853" y="1134977"/>
                      <a:pt x="1991" y="1134505"/>
                      <a:pt x="2848" y="1105542"/>
                    </a:cubicBezTo>
                    <a:cubicBezTo>
                      <a:pt x="3705" y="1076579"/>
                      <a:pt x="-7167" y="1036038"/>
                      <a:pt x="8675" y="978108"/>
                    </a:cubicBezTo>
                    <a:lnTo>
                      <a:pt x="28071" y="930348"/>
                    </a:lnTo>
                    <a:cubicBezTo>
                      <a:pt x="38903" y="890719"/>
                      <a:pt x="58416" y="865044"/>
                      <a:pt x="71975" y="834276"/>
                    </a:cubicBezTo>
                    <a:cubicBezTo>
                      <a:pt x="85534" y="803508"/>
                      <a:pt x="104744" y="773940"/>
                      <a:pt x="109424" y="745738"/>
                    </a:cubicBezTo>
                    <a:cubicBezTo>
                      <a:pt x="114104" y="717536"/>
                      <a:pt x="97840" y="683016"/>
                      <a:pt x="100056" y="665062"/>
                    </a:cubicBezTo>
                    <a:cubicBezTo>
                      <a:pt x="102272" y="647108"/>
                      <a:pt x="123335" y="652494"/>
                      <a:pt x="122723" y="638012"/>
                    </a:cubicBezTo>
                    <a:cubicBezTo>
                      <a:pt x="121708" y="614264"/>
                      <a:pt x="114363" y="625055"/>
                      <a:pt x="126268" y="618239"/>
                    </a:cubicBezTo>
                    <a:cubicBezTo>
                      <a:pt x="138173" y="611423"/>
                      <a:pt x="177099" y="615436"/>
                      <a:pt x="194154" y="597117"/>
                    </a:cubicBezTo>
                    <a:cubicBezTo>
                      <a:pt x="211209" y="578798"/>
                      <a:pt x="221577" y="533212"/>
                      <a:pt x="228597" y="508323"/>
                    </a:cubicBezTo>
                    <a:cubicBezTo>
                      <a:pt x="235617" y="483435"/>
                      <a:pt x="245155" y="465809"/>
                      <a:pt x="236272" y="447786"/>
                    </a:cubicBezTo>
                    <a:cubicBezTo>
                      <a:pt x="227389" y="429763"/>
                      <a:pt x="151064" y="393462"/>
                      <a:pt x="175299" y="400186"/>
                    </a:cubicBezTo>
                    <a:cubicBezTo>
                      <a:pt x="200851" y="406221"/>
                      <a:pt x="241845" y="412631"/>
                      <a:pt x="281344" y="423453"/>
                    </a:cubicBezTo>
                    <a:cubicBezTo>
                      <a:pt x="313844" y="430148"/>
                      <a:pt x="297368" y="426814"/>
                      <a:pt x="367757" y="442383"/>
                    </a:cubicBezTo>
                    <a:lnTo>
                      <a:pt x="374716" y="443762"/>
                    </a:lnTo>
                    <a:lnTo>
                      <a:pt x="379102" y="437997"/>
                    </a:lnTo>
                    <a:cubicBezTo>
                      <a:pt x="383252" y="432904"/>
                      <a:pt x="386379" y="429002"/>
                      <a:pt x="391899" y="420261"/>
                    </a:cubicBezTo>
                    <a:cubicBezTo>
                      <a:pt x="416302" y="381606"/>
                      <a:pt x="406661" y="376289"/>
                      <a:pt x="426048" y="354187"/>
                    </a:cubicBezTo>
                    <a:cubicBezTo>
                      <a:pt x="440394" y="337838"/>
                      <a:pt x="447660" y="339333"/>
                      <a:pt x="476177" y="309295"/>
                    </a:cubicBezTo>
                    <a:cubicBezTo>
                      <a:pt x="489988" y="294750"/>
                      <a:pt x="499560" y="290336"/>
                      <a:pt x="497976" y="275498"/>
                    </a:cubicBezTo>
                    <a:cubicBezTo>
                      <a:pt x="496392" y="260660"/>
                      <a:pt x="458906" y="242367"/>
                      <a:pt x="466672" y="220267"/>
                    </a:cubicBezTo>
                    <a:cubicBezTo>
                      <a:pt x="474438" y="198167"/>
                      <a:pt x="531000" y="161826"/>
                      <a:pt x="544569" y="142897"/>
                    </a:cubicBezTo>
                    <a:cubicBezTo>
                      <a:pt x="558138" y="123968"/>
                      <a:pt x="545388" y="112515"/>
                      <a:pt x="548084" y="106692"/>
                    </a:cubicBezTo>
                    <a:cubicBezTo>
                      <a:pt x="550780" y="100869"/>
                      <a:pt x="555326" y="105525"/>
                      <a:pt x="560744" y="107956"/>
                    </a:cubicBezTo>
                    <a:lnTo>
                      <a:pt x="571307" y="114403"/>
                    </a:lnTo>
                    <a:lnTo>
                      <a:pt x="575386" y="94407"/>
                    </a:lnTo>
                    <a:cubicBezTo>
                      <a:pt x="579907" y="71881"/>
                      <a:pt x="585106" y="47204"/>
                      <a:pt x="591405" y="22919"/>
                    </a:cubicBezTo>
                    <a:cubicBezTo>
                      <a:pt x="599536" y="-16920"/>
                      <a:pt x="582273" y="145797"/>
                      <a:pt x="600965" y="59451"/>
                    </a:cubicBezTo>
                    <a:cubicBezTo>
                      <a:pt x="604610" y="44304"/>
                      <a:pt x="654381" y="78362"/>
                      <a:pt x="664645" y="61439"/>
                    </a:cubicBezTo>
                    <a:close/>
                  </a:path>
                </a:pathLst>
              </a:custGeom>
              <a:solidFill>
                <a:srgbClr val="E3D16D">
                  <a:alpha val="80000"/>
                </a:srgbClr>
              </a:solidFill>
              <a:ln w="12700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5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79" name="Group 1778">
                <a:extLst>
                  <a:ext uri="{FF2B5EF4-FFF2-40B4-BE49-F238E27FC236}">
                    <a16:creationId xmlns:a16="http://schemas.microsoft.com/office/drawing/2014/main" id="{B761FB43-6758-ED34-8128-13890C2B9DE8}"/>
                  </a:ext>
                </a:extLst>
              </p:cNvPr>
              <p:cNvGrpSpPr/>
              <p:nvPr/>
            </p:nvGrpSpPr>
            <p:grpSpPr>
              <a:xfrm>
                <a:off x="4482831" y="4550283"/>
                <a:ext cx="3377912" cy="789003"/>
                <a:chOff x="4406591" y="3939745"/>
                <a:chExt cx="3377912" cy="789003"/>
              </a:xfrm>
            </p:grpSpPr>
            <p:sp>
              <p:nvSpPr>
                <p:cNvPr id="2923" name="Isosceles Triangle 571">
                  <a:extLst>
                    <a:ext uri="{FF2B5EF4-FFF2-40B4-BE49-F238E27FC236}">
                      <a16:creationId xmlns:a16="http://schemas.microsoft.com/office/drawing/2014/main" id="{D5E6E072-3C8A-7B6B-E424-CD05B3BB2AB2}"/>
                    </a:ext>
                  </a:extLst>
                </p:cNvPr>
                <p:cNvSpPr/>
                <p:nvPr/>
              </p:nvSpPr>
              <p:spPr>
                <a:xfrm>
                  <a:off x="4406591" y="4034137"/>
                  <a:ext cx="3377912" cy="694611"/>
                </a:xfrm>
                <a:prstGeom prst="triangle">
                  <a:avLst>
                    <a:gd name="adj" fmla="val 51931"/>
                  </a:avLst>
                </a:prstGeom>
                <a:gradFill flip="none" rotWithShape="1">
                  <a:gsLst>
                    <a:gs pos="77000">
                      <a:srgbClr val="12839E">
                        <a:alpha val="0"/>
                      </a:srgbClr>
                    </a:gs>
                    <a:gs pos="6000">
                      <a:srgbClr val="12839E">
                        <a:alpha val="89000"/>
                      </a:srgbClr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4" name="TextBox 2923">
                  <a:extLst>
                    <a:ext uri="{FF2B5EF4-FFF2-40B4-BE49-F238E27FC236}">
                      <a16:creationId xmlns:a16="http://schemas.microsoft.com/office/drawing/2014/main" id="{E3D4D972-57EB-8AE4-708C-A03795A410DA}"/>
                    </a:ext>
                  </a:extLst>
                </p:cNvPr>
                <p:cNvSpPr txBox="1"/>
                <p:nvPr/>
              </p:nvSpPr>
              <p:spPr>
                <a:xfrm>
                  <a:off x="5777203" y="4223167"/>
                  <a:ext cx="652407" cy="35114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TSLP</a:t>
                  </a:r>
                </a:p>
              </p:txBody>
            </p:sp>
            <p:sp>
              <p:nvSpPr>
                <p:cNvPr id="2925" name="TextBox 2924">
                  <a:extLst>
                    <a:ext uri="{FF2B5EF4-FFF2-40B4-BE49-F238E27FC236}">
                      <a16:creationId xmlns:a16="http://schemas.microsoft.com/office/drawing/2014/main" id="{2064FCF0-9A83-27FE-EA29-1DC506C21005}"/>
                    </a:ext>
                  </a:extLst>
                </p:cNvPr>
                <p:cNvSpPr txBox="1"/>
                <p:nvPr/>
              </p:nvSpPr>
              <p:spPr>
                <a:xfrm>
                  <a:off x="5299013" y="4237831"/>
                  <a:ext cx="652407" cy="35114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IL-33</a:t>
                  </a:r>
                </a:p>
              </p:txBody>
            </p:sp>
            <p:sp>
              <p:nvSpPr>
                <p:cNvPr id="2926" name="TextBox 2925">
                  <a:extLst>
                    <a:ext uri="{FF2B5EF4-FFF2-40B4-BE49-F238E27FC236}">
                      <a16:creationId xmlns:a16="http://schemas.microsoft.com/office/drawing/2014/main" id="{365F7754-79FC-8CC5-4C0D-B864C187F334}"/>
                    </a:ext>
                  </a:extLst>
                </p:cNvPr>
                <p:cNvSpPr txBox="1"/>
                <p:nvPr/>
              </p:nvSpPr>
              <p:spPr>
                <a:xfrm>
                  <a:off x="6297894" y="4232932"/>
                  <a:ext cx="652407" cy="351149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7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59099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IL-25</a:t>
                  </a:r>
                </a:p>
              </p:txBody>
            </p:sp>
            <p:sp>
              <p:nvSpPr>
                <p:cNvPr id="2927" name="Arc 2926">
                  <a:extLst>
                    <a:ext uri="{FF2B5EF4-FFF2-40B4-BE49-F238E27FC236}">
                      <a16:creationId xmlns:a16="http://schemas.microsoft.com/office/drawing/2014/main" id="{6D9E751B-AFE1-04C0-66A8-914BD550E67F}"/>
                    </a:ext>
                  </a:extLst>
                </p:cNvPr>
                <p:cNvSpPr/>
                <p:nvPr/>
              </p:nvSpPr>
              <p:spPr>
                <a:xfrm rot="15084076">
                  <a:off x="5230221" y="3970089"/>
                  <a:ext cx="437459" cy="446135"/>
                </a:xfrm>
                <a:prstGeom prst="arc">
                  <a:avLst>
                    <a:gd name="adj1" fmla="val 13257964"/>
                    <a:gd name="adj2" fmla="val 20228208"/>
                  </a:avLst>
                </a:prstGeom>
                <a:ln w="19050">
                  <a:solidFill>
                    <a:srgbClr val="12839E"/>
                  </a:solidFill>
                  <a:tailEnd type="triangle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8" name="Arc 2927">
                  <a:extLst>
                    <a:ext uri="{FF2B5EF4-FFF2-40B4-BE49-F238E27FC236}">
                      <a16:creationId xmlns:a16="http://schemas.microsoft.com/office/drawing/2014/main" id="{E40B2CBE-CDFB-C209-8E67-CA42F6CE05C1}"/>
                    </a:ext>
                  </a:extLst>
                </p:cNvPr>
                <p:cNvSpPr/>
                <p:nvPr/>
              </p:nvSpPr>
              <p:spPr>
                <a:xfrm rot="6515924" flipH="1">
                  <a:off x="6534962" y="3935407"/>
                  <a:ext cx="437459" cy="446135"/>
                </a:xfrm>
                <a:prstGeom prst="arc">
                  <a:avLst>
                    <a:gd name="adj1" fmla="val 13257964"/>
                    <a:gd name="adj2" fmla="val 20228208"/>
                  </a:avLst>
                </a:prstGeom>
                <a:ln w="19050">
                  <a:solidFill>
                    <a:srgbClr val="12839E"/>
                  </a:solidFill>
                  <a:tailEnd type="triangle" w="lg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80" name="Group 1779">
                <a:extLst>
                  <a:ext uri="{FF2B5EF4-FFF2-40B4-BE49-F238E27FC236}">
                    <a16:creationId xmlns:a16="http://schemas.microsoft.com/office/drawing/2014/main" id="{05D7B24F-8A95-BA85-F29B-E3099B35F223}"/>
                  </a:ext>
                </a:extLst>
              </p:cNvPr>
              <p:cNvGrpSpPr/>
              <p:nvPr/>
            </p:nvGrpSpPr>
            <p:grpSpPr>
              <a:xfrm rot="4162703">
                <a:off x="5381388" y="4126937"/>
                <a:ext cx="465266" cy="465267"/>
                <a:chOff x="11050835" y="1488272"/>
                <a:chExt cx="360040" cy="360040"/>
              </a:xfrm>
            </p:grpSpPr>
            <p:sp>
              <p:nvSpPr>
                <p:cNvPr id="2920" name="Oval 2919">
                  <a:extLst>
                    <a:ext uri="{FF2B5EF4-FFF2-40B4-BE49-F238E27FC236}">
                      <a16:creationId xmlns:a16="http://schemas.microsoft.com/office/drawing/2014/main" id="{CC7E4B93-E42D-D8F4-03DB-1CEAF3FE9B90}"/>
                    </a:ext>
                  </a:extLst>
                </p:cNvPr>
                <p:cNvSpPr/>
                <p:nvPr/>
              </p:nvSpPr>
              <p:spPr>
                <a:xfrm>
                  <a:off x="11050835" y="1488272"/>
                  <a:ext cx="360040" cy="360040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1" name="Oval 2920">
                  <a:extLst>
                    <a:ext uri="{FF2B5EF4-FFF2-40B4-BE49-F238E27FC236}">
                      <a16:creationId xmlns:a16="http://schemas.microsoft.com/office/drawing/2014/main" id="{9B35AFC1-D6A2-685B-A549-D1CDB0E17C27}"/>
                    </a:ext>
                  </a:extLst>
                </p:cNvPr>
                <p:cNvSpPr/>
                <p:nvPr/>
              </p:nvSpPr>
              <p:spPr>
                <a:xfrm>
                  <a:off x="11090924" y="1528361"/>
                  <a:ext cx="279862" cy="279862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2" name="Oval 2921">
                  <a:extLst>
                    <a:ext uri="{FF2B5EF4-FFF2-40B4-BE49-F238E27FC236}">
                      <a16:creationId xmlns:a16="http://schemas.microsoft.com/office/drawing/2014/main" id="{27ADFAD1-D1A1-FB6F-66EA-B70E074D88D8}"/>
                    </a:ext>
                  </a:extLst>
                </p:cNvPr>
                <p:cNvSpPr/>
                <p:nvPr/>
              </p:nvSpPr>
              <p:spPr>
                <a:xfrm>
                  <a:off x="11133329" y="1570766"/>
                  <a:ext cx="195052" cy="195052"/>
                </a:xfrm>
                <a:prstGeom prst="ellipse">
                  <a:avLst/>
                </a:prstGeom>
                <a:noFill/>
                <a:ln>
                  <a:gradFill>
                    <a:gsLst>
                      <a:gs pos="100000">
                        <a:schemeClr val="bg1"/>
                      </a:gs>
                      <a:gs pos="0">
                        <a:schemeClr val="accent1">
                          <a:lumMod val="75000"/>
                        </a:schemeClr>
                      </a:gs>
                    </a:gsLst>
                    <a:lin ang="5400000" scaled="1"/>
                  </a:gra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81" name="TextBox 1780">
                <a:extLst>
                  <a:ext uri="{FF2B5EF4-FFF2-40B4-BE49-F238E27FC236}">
                    <a16:creationId xmlns:a16="http://schemas.microsoft.com/office/drawing/2014/main" id="{E627F175-1561-69A7-0FF4-7A10C50B9DB5}"/>
                  </a:ext>
                </a:extLst>
              </p:cNvPr>
              <p:cNvSpPr txBox="1"/>
              <p:nvPr/>
            </p:nvSpPr>
            <p:spPr>
              <a:xfrm>
                <a:off x="5739864" y="3411035"/>
                <a:ext cx="478331" cy="24310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Smoke/</a:t>
                </a:r>
                <a:b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</a:b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pollutants</a:t>
                </a:r>
              </a:p>
            </p:txBody>
          </p:sp>
          <p:sp>
            <p:nvSpPr>
              <p:cNvPr id="1782" name="TextBox 1781">
                <a:extLst>
                  <a:ext uri="{FF2B5EF4-FFF2-40B4-BE49-F238E27FC236}">
                    <a16:creationId xmlns:a16="http://schemas.microsoft.com/office/drawing/2014/main" id="{A2B639D5-D48E-E7E4-63AA-4279486A0012}"/>
                  </a:ext>
                </a:extLst>
              </p:cNvPr>
              <p:cNvSpPr txBox="1"/>
              <p:nvPr/>
            </p:nvSpPr>
            <p:spPr>
              <a:xfrm>
                <a:off x="5267947" y="3474201"/>
                <a:ext cx="512332" cy="12155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Bacteria</a:t>
                </a:r>
              </a:p>
            </p:txBody>
          </p:sp>
          <p:sp>
            <p:nvSpPr>
              <p:cNvPr id="1783" name="TextBox 1782">
                <a:extLst>
                  <a:ext uri="{FF2B5EF4-FFF2-40B4-BE49-F238E27FC236}">
                    <a16:creationId xmlns:a16="http://schemas.microsoft.com/office/drawing/2014/main" id="{7EB89FB9-19DE-EC31-9692-219874DA9658}"/>
                  </a:ext>
                </a:extLst>
              </p:cNvPr>
              <p:cNvSpPr txBox="1"/>
              <p:nvPr/>
            </p:nvSpPr>
            <p:spPr>
              <a:xfrm>
                <a:off x="6612866" y="3631403"/>
                <a:ext cx="467072" cy="121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Allergens</a:t>
                </a:r>
              </a:p>
            </p:txBody>
          </p:sp>
          <p:sp>
            <p:nvSpPr>
              <p:cNvPr id="1784" name="TextBox 1783">
                <a:extLst>
                  <a:ext uri="{FF2B5EF4-FFF2-40B4-BE49-F238E27FC236}">
                    <a16:creationId xmlns:a16="http://schemas.microsoft.com/office/drawing/2014/main" id="{8431DE02-AAF2-7DDD-3A59-B9778D618616}"/>
                  </a:ext>
                </a:extLst>
              </p:cNvPr>
              <p:cNvSpPr txBox="1"/>
              <p:nvPr/>
            </p:nvSpPr>
            <p:spPr>
              <a:xfrm>
                <a:off x="5782081" y="4063943"/>
                <a:ext cx="272930" cy="121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Injury</a:t>
                </a:r>
              </a:p>
            </p:txBody>
          </p:sp>
          <p:sp>
            <p:nvSpPr>
              <p:cNvPr id="1785" name="Oval 1784">
                <a:extLst>
                  <a:ext uri="{FF2B5EF4-FFF2-40B4-BE49-F238E27FC236}">
                    <a16:creationId xmlns:a16="http://schemas.microsoft.com/office/drawing/2014/main" id="{761C5963-CFED-4741-8605-6A221AC1F863}"/>
                  </a:ext>
                </a:extLst>
              </p:cNvPr>
              <p:cNvSpPr/>
              <p:nvPr/>
            </p:nvSpPr>
            <p:spPr>
              <a:xfrm rot="4162703">
                <a:off x="5537037" y="4280579"/>
                <a:ext cx="152741" cy="1527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6" name="TextBox 1785">
                <a:extLst>
                  <a:ext uri="{FF2B5EF4-FFF2-40B4-BE49-F238E27FC236}">
                    <a16:creationId xmlns:a16="http://schemas.microsoft.com/office/drawing/2014/main" id="{F856E336-3D90-57EB-A788-214FF09FC410}"/>
                  </a:ext>
                </a:extLst>
              </p:cNvPr>
              <p:cNvSpPr txBox="1"/>
              <p:nvPr/>
            </p:nvSpPr>
            <p:spPr>
              <a:xfrm>
                <a:off x="6346578" y="4078111"/>
                <a:ext cx="374222" cy="121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Viruses</a:t>
                </a:r>
              </a:p>
            </p:txBody>
          </p:sp>
          <p:grpSp>
            <p:nvGrpSpPr>
              <p:cNvPr id="1787" name="Group 1786">
                <a:extLst>
                  <a:ext uri="{FF2B5EF4-FFF2-40B4-BE49-F238E27FC236}">
                    <a16:creationId xmlns:a16="http://schemas.microsoft.com/office/drawing/2014/main" id="{586C6CBA-C47D-3517-52BA-744F2ACA3F5E}"/>
                  </a:ext>
                </a:extLst>
              </p:cNvPr>
              <p:cNvGrpSpPr/>
              <p:nvPr/>
            </p:nvGrpSpPr>
            <p:grpSpPr>
              <a:xfrm rot="10800000">
                <a:off x="5918866" y="2117239"/>
                <a:ext cx="192697" cy="361556"/>
                <a:chOff x="5661453" y="2606543"/>
                <a:chExt cx="275343" cy="516667"/>
              </a:xfrm>
            </p:grpSpPr>
            <p:sp>
              <p:nvSpPr>
                <p:cNvPr id="2909" name="Freeform: Shape 57">
                  <a:extLst>
                    <a:ext uri="{FF2B5EF4-FFF2-40B4-BE49-F238E27FC236}">
                      <a16:creationId xmlns:a16="http://schemas.microsoft.com/office/drawing/2014/main" id="{B50E342E-7A0E-2018-0211-CCC039A0F212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0" name="Freeform: Shape 58">
                  <a:extLst>
                    <a:ext uri="{FF2B5EF4-FFF2-40B4-BE49-F238E27FC236}">
                      <a16:creationId xmlns:a16="http://schemas.microsoft.com/office/drawing/2014/main" id="{7E17FCA2-8039-5769-4EBA-FC3DCDBBE1B0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1" name="Freeform: Shape 59">
                  <a:extLst>
                    <a:ext uri="{FF2B5EF4-FFF2-40B4-BE49-F238E27FC236}">
                      <a16:creationId xmlns:a16="http://schemas.microsoft.com/office/drawing/2014/main" id="{6AA8B4C6-D4D1-F26C-28F8-72BCF9160E65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2" name="Freeform: Shape 60">
                  <a:extLst>
                    <a:ext uri="{FF2B5EF4-FFF2-40B4-BE49-F238E27FC236}">
                      <a16:creationId xmlns:a16="http://schemas.microsoft.com/office/drawing/2014/main" id="{2D3A8FED-5E57-C845-57A1-FC9A586A156E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3" name="Freeform: Shape 61">
                  <a:extLst>
                    <a:ext uri="{FF2B5EF4-FFF2-40B4-BE49-F238E27FC236}">
                      <a16:creationId xmlns:a16="http://schemas.microsoft.com/office/drawing/2014/main" id="{DC325393-C95D-16F9-9A10-F7881656A844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4" name="Freeform: Shape 62">
                  <a:extLst>
                    <a:ext uri="{FF2B5EF4-FFF2-40B4-BE49-F238E27FC236}">
                      <a16:creationId xmlns:a16="http://schemas.microsoft.com/office/drawing/2014/main" id="{4A642FCF-F303-2FD7-DAD9-90D10A234479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5" name="Freeform: Shape 63">
                  <a:extLst>
                    <a:ext uri="{FF2B5EF4-FFF2-40B4-BE49-F238E27FC236}">
                      <a16:creationId xmlns:a16="http://schemas.microsoft.com/office/drawing/2014/main" id="{871AEA65-3EC4-8AF7-3CC0-E901EA050F97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6" name="Freeform: Shape 64">
                  <a:extLst>
                    <a:ext uri="{FF2B5EF4-FFF2-40B4-BE49-F238E27FC236}">
                      <a16:creationId xmlns:a16="http://schemas.microsoft.com/office/drawing/2014/main" id="{04554178-D920-F9F0-65A7-62C7A42F26AE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7" name="Freeform: Shape 65">
                  <a:extLst>
                    <a:ext uri="{FF2B5EF4-FFF2-40B4-BE49-F238E27FC236}">
                      <a16:creationId xmlns:a16="http://schemas.microsoft.com/office/drawing/2014/main" id="{F9268501-76C2-FF25-F353-95E69087A307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8" name="Rectangle: Rounded Corners 66">
                  <a:extLst>
                    <a:ext uri="{FF2B5EF4-FFF2-40B4-BE49-F238E27FC236}">
                      <a16:creationId xmlns:a16="http://schemas.microsoft.com/office/drawing/2014/main" id="{2D055B60-D94A-F9CA-BC5C-659CE572A38E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19" name="Oval 2918">
                  <a:extLst>
                    <a:ext uri="{FF2B5EF4-FFF2-40B4-BE49-F238E27FC236}">
                      <a16:creationId xmlns:a16="http://schemas.microsoft.com/office/drawing/2014/main" id="{DCEA56A9-4180-067E-F558-F952CE3231D6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88" name="Group 1787">
                <a:extLst>
                  <a:ext uri="{FF2B5EF4-FFF2-40B4-BE49-F238E27FC236}">
                    <a16:creationId xmlns:a16="http://schemas.microsoft.com/office/drawing/2014/main" id="{D0D35D80-4735-B0A9-9DE4-587039E5142E}"/>
                  </a:ext>
                </a:extLst>
              </p:cNvPr>
              <p:cNvGrpSpPr/>
              <p:nvPr/>
            </p:nvGrpSpPr>
            <p:grpSpPr>
              <a:xfrm rot="11064514">
                <a:off x="6164267" y="2119273"/>
                <a:ext cx="192697" cy="361556"/>
                <a:chOff x="5661453" y="2606543"/>
                <a:chExt cx="275343" cy="516667"/>
              </a:xfrm>
            </p:grpSpPr>
            <p:sp>
              <p:nvSpPr>
                <p:cNvPr id="2898" name="Freeform: Shape 69">
                  <a:extLst>
                    <a:ext uri="{FF2B5EF4-FFF2-40B4-BE49-F238E27FC236}">
                      <a16:creationId xmlns:a16="http://schemas.microsoft.com/office/drawing/2014/main" id="{8AC8FA1B-72D6-E433-2949-25B268165AF9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99" name="Freeform: Shape 70">
                  <a:extLst>
                    <a:ext uri="{FF2B5EF4-FFF2-40B4-BE49-F238E27FC236}">
                      <a16:creationId xmlns:a16="http://schemas.microsoft.com/office/drawing/2014/main" id="{07FC27D8-94D9-0043-F30A-D9CFB7B0015C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0" name="Freeform: Shape 71">
                  <a:extLst>
                    <a:ext uri="{FF2B5EF4-FFF2-40B4-BE49-F238E27FC236}">
                      <a16:creationId xmlns:a16="http://schemas.microsoft.com/office/drawing/2014/main" id="{841D3616-D0EE-3545-4C9E-60EDCD58569C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1" name="Freeform: Shape 72">
                  <a:extLst>
                    <a:ext uri="{FF2B5EF4-FFF2-40B4-BE49-F238E27FC236}">
                      <a16:creationId xmlns:a16="http://schemas.microsoft.com/office/drawing/2014/main" id="{E5E86F89-7E7B-9BF1-2520-E95EA6410A13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2" name="Freeform: Shape 73">
                  <a:extLst>
                    <a:ext uri="{FF2B5EF4-FFF2-40B4-BE49-F238E27FC236}">
                      <a16:creationId xmlns:a16="http://schemas.microsoft.com/office/drawing/2014/main" id="{A49D1FB0-5E8C-FDA5-DE59-6EB832D96FBC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3" name="Freeform: Shape 74">
                  <a:extLst>
                    <a:ext uri="{FF2B5EF4-FFF2-40B4-BE49-F238E27FC236}">
                      <a16:creationId xmlns:a16="http://schemas.microsoft.com/office/drawing/2014/main" id="{D19EE95D-C0BD-57F4-659B-A979DD087117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4" name="Freeform: Shape 75">
                  <a:extLst>
                    <a:ext uri="{FF2B5EF4-FFF2-40B4-BE49-F238E27FC236}">
                      <a16:creationId xmlns:a16="http://schemas.microsoft.com/office/drawing/2014/main" id="{F092307B-7C37-D3D3-74CB-2188F3EAFF09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5" name="Freeform: Shape 76">
                  <a:extLst>
                    <a:ext uri="{FF2B5EF4-FFF2-40B4-BE49-F238E27FC236}">
                      <a16:creationId xmlns:a16="http://schemas.microsoft.com/office/drawing/2014/main" id="{8D60AA06-616D-3845-6706-3A3AFC5CF3F1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6" name="Freeform: Shape 287">
                  <a:extLst>
                    <a:ext uri="{FF2B5EF4-FFF2-40B4-BE49-F238E27FC236}">
                      <a16:creationId xmlns:a16="http://schemas.microsoft.com/office/drawing/2014/main" id="{B1CDD4F4-1D17-D37F-818E-DCF1039C465B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7" name="Rectangle: Rounded Corners 288">
                  <a:extLst>
                    <a:ext uri="{FF2B5EF4-FFF2-40B4-BE49-F238E27FC236}">
                      <a16:creationId xmlns:a16="http://schemas.microsoft.com/office/drawing/2014/main" id="{70AB6841-4DA4-229F-8FBA-CE3AF769C068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08" name="Oval 2907">
                  <a:extLst>
                    <a:ext uri="{FF2B5EF4-FFF2-40B4-BE49-F238E27FC236}">
                      <a16:creationId xmlns:a16="http://schemas.microsoft.com/office/drawing/2014/main" id="{094E9C65-4A23-D609-306D-047EF233D9E2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89" name="Group 1788">
                <a:extLst>
                  <a:ext uri="{FF2B5EF4-FFF2-40B4-BE49-F238E27FC236}">
                    <a16:creationId xmlns:a16="http://schemas.microsoft.com/office/drawing/2014/main" id="{10362086-EA86-4664-B63C-F093F3519F0F}"/>
                  </a:ext>
                </a:extLst>
              </p:cNvPr>
              <p:cNvGrpSpPr/>
              <p:nvPr/>
            </p:nvGrpSpPr>
            <p:grpSpPr>
              <a:xfrm rot="10347372">
                <a:off x="5726591" y="2153925"/>
                <a:ext cx="202826" cy="433429"/>
                <a:chOff x="4423627" y="1973989"/>
                <a:chExt cx="245880" cy="525434"/>
              </a:xfrm>
            </p:grpSpPr>
            <p:sp>
              <p:nvSpPr>
                <p:cNvPr id="2893" name="Rectangle: Rounded Corners 291">
                  <a:extLst>
                    <a:ext uri="{FF2B5EF4-FFF2-40B4-BE49-F238E27FC236}">
                      <a16:creationId xmlns:a16="http://schemas.microsoft.com/office/drawing/2014/main" id="{110FBE94-2857-AA81-2F88-F4AA4DD747D0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94" name="Oval 2893">
                  <a:extLst>
                    <a:ext uri="{FF2B5EF4-FFF2-40B4-BE49-F238E27FC236}">
                      <a16:creationId xmlns:a16="http://schemas.microsoft.com/office/drawing/2014/main" id="{717C9D08-9045-57F2-2DF5-ACAF17A32046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95" name="Oval 2894">
                  <a:extLst>
                    <a:ext uri="{FF2B5EF4-FFF2-40B4-BE49-F238E27FC236}">
                      <a16:creationId xmlns:a16="http://schemas.microsoft.com/office/drawing/2014/main" id="{6F759E19-0EA4-0E81-47A8-DE398E424D2C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96" name="Oval 2895">
                  <a:extLst>
                    <a:ext uri="{FF2B5EF4-FFF2-40B4-BE49-F238E27FC236}">
                      <a16:creationId xmlns:a16="http://schemas.microsoft.com/office/drawing/2014/main" id="{A4558D77-B4FD-1359-ACC8-317489C783E3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97" name="Oval 2896">
                  <a:extLst>
                    <a:ext uri="{FF2B5EF4-FFF2-40B4-BE49-F238E27FC236}">
                      <a16:creationId xmlns:a16="http://schemas.microsoft.com/office/drawing/2014/main" id="{AA16FC39-BDBE-A74C-9486-96E5BCB947F6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90" name="Smoke">
                <a:extLst>
                  <a:ext uri="{FF2B5EF4-FFF2-40B4-BE49-F238E27FC236}">
                    <a16:creationId xmlns:a16="http://schemas.microsoft.com/office/drawing/2014/main" id="{76A8DB5D-D24C-2DFE-B00F-73E5A7C4CA74}"/>
                  </a:ext>
                </a:extLst>
              </p:cNvPr>
              <p:cNvGrpSpPr/>
              <p:nvPr/>
            </p:nvGrpSpPr>
            <p:grpSpPr>
              <a:xfrm>
                <a:off x="6242963" y="3240249"/>
                <a:ext cx="292799" cy="428862"/>
                <a:chOff x="7513888" y="1312502"/>
                <a:chExt cx="370697" cy="536145"/>
              </a:xfrm>
            </p:grpSpPr>
            <p:sp>
              <p:nvSpPr>
                <p:cNvPr id="2887" name="Freeform: Shape 586">
                  <a:extLst>
                    <a:ext uri="{FF2B5EF4-FFF2-40B4-BE49-F238E27FC236}">
                      <a16:creationId xmlns:a16="http://schemas.microsoft.com/office/drawing/2014/main" id="{1BAFDC6E-DCE5-41E0-3E7B-4F10F1FDE049}"/>
                    </a:ext>
                  </a:extLst>
                </p:cNvPr>
                <p:cNvSpPr/>
                <p:nvPr/>
              </p:nvSpPr>
              <p:spPr>
                <a:xfrm>
                  <a:off x="7753055" y="1440247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88" name="Freeform: Shape 587">
                  <a:extLst>
                    <a:ext uri="{FF2B5EF4-FFF2-40B4-BE49-F238E27FC236}">
                      <a16:creationId xmlns:a16="http://schemas.microsoft.com/office/drawing/2014/main" id="{A4EC508A-6814-D473-0211-038B76E57BA9}"/>
                    </a:ext>
                  </a:extLst>
                </p:cNvPr>
                <p:cNvSpPr/>
                <p:nvPr/>
              </p:nvSpPr>
              <p:spPr>
                <a:xfrm>
                  <a:off x="7680933" y="1374286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89" name="Freeform: Shape 588">
                  <a:extLst>
                    <a:ext uri="{FF2B5EF4-FFF2-40B4-BE49-F238E27FC236}">
                      <a16:creationId xmlns:a16="http://schemas.microsoft.com/office/drawing/2014/main" id="{6DA27597-1829-3FB2-0473-F102F5BB6AED}"/>
                    </a:ext>
                  </a:extLst>
                </p:cNvPr>
                <p:cNvSpPr/>
                <p:nvPr/>
              </p:nvSpPr>
              <p:spPr>
                <a:xfrm>
                  <a:off x="7513888" y="1403704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90" name="Freeform: Shape 589">
                  <a:extLst>
                    <a:ext uri="{FF2B5EF4-FFF2-40B4-BE49-F238E27FC236}">
                      <a16:creationId xmlns:a16="http://schemas.microsoft.com/office/drawing/2014/main" id="{8C407FEA-7FEA-6650-0A4D-EFA9B65809DA}"/>
                    </a:ext>
                  </a:extLst>
                </p:cNvPr>
                <p:cNvSpPr/>
                <p:nvPr/>
              </p:nvSpPr>
              <p:spPr>
                <a:xfrm>
                  <a:off x="7577958" y="1650684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91" name="Freeform: Shape 590">
                  <a:extLst>
                    <a:ext uri="{FF2B5EF4-FFF2-40B4-BE49-F238E27FC236}">
                      <a16:creationId xmlns:a16="http://schemas.microsoft.com/office/drawing/2014/main" id="{8E5C4417-330A-B983-BA27-59CE74471883}"/>
                    </a:ext>
                  </a:extLst>
                </p:cNvPr>
                <p:cNvSpPr/>
                <p:nvPr/>
              </p:nvSpPr>
              <p:spPr>
                <a:xfrm>
                  <a:off x="7634770" y="1506634"/>
                  <a:ext cx="93772" cy="250059"/>
                </a:xfrm>
                <a:custGeom>
                  <a:avLst/>
                  <a:gdLst>
                    <a:gd name="connsiteX0" fmla="*/ 764 w 93772"/>
                    <a:gd name="connsiteY0" fmla="*/ 53829 h 250058"/>
                    <a:gd name="connsiteX1" fmla="*/ 48397 w 93772"/>
                    <a:gd name="connsiteY1" fmla="*/ 0 h 250058"/>
                    <a:gd name="connsiteX2" fmla="*/ 84979 w 93772"/>
                    <a:gd name="connsiteY2" fmla="*/ 119341 h 250058"/>
                    <a:gd name="connsiteX3" fmla="*/ 21752 w 93772"/>
                    <a:gd name="connsiteY3" fmla="*/ 253094 h 250058"/>
                    <a:gd name="connsiteX4" fmla="*/ 44254 w 93772"/>
                    <a:gd name="connsiteY4" fmla="*/ 206337 h 250058"/>
                    <a:gd name="connsiteX5" fmla="*/ 21307 w 93772"/>
                    <a:gd name="connsiteY5" fmla="*/ 128273 h 250058"/>
                    <a:gd name="connsiteX6" fmla="*/ 764 w 93772"/>
                    <a:gd name="connsiteY6" fmla="*/ 53829 h 250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3772" h="250058">
                      <a:moveTo>
                        <a:pt x="764" y="53829"/>
                      </a:moveTo>
                      <a:cubicBezTo>
                        <a:pt x="6456" y="13923"/>
                        <a:pt x="45723" y="774"/>
                        <a:pt x="48397" y="0"/>
                      </a:cubicBezTo>
                      <a:cubicBezTo>
                        <a:pt x="19057" y="33775"/>
                        <a:pt x="50144" y="61209"/>
                        <a:pt x="84979" y="119341"/>
                      </a:cubicBezTo>
                      <a:cubicBezTo>
                        <a:pt x="127832" y="200874"/>
                        <a:pt x="44132" y="252632"/>
                        <a:pt x="21752" y="253094"/>
                      </a:cubicBezTo>
                      <a:cubicBezTo>
                        <a:pt x="21752" y="253094"/>
                        <a:pt x="41788" y="238480"/>
                        <a:pt x="44254" y="206337"/>
                      </a:cubicBezTo>
                      <a:cubicBezTo>
                        <a:pt x="45810" y="186912"/>
                        <a:pt x="40937" y="161100"/>
                        <a:pt x="21307" y="128273"/>
                      </a:cubicBezTo>
                      <a:cubicBezTo>
                        <a:pt x="2445" y="96675"/>
                        <a:pt x="-2039" y="72395"/>
                        <a:pt x="764" y="5382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92" name="Freeform: Shape 591">
                  <a:extLst>
                    <a:ext uri="{FF2B5EF4-FFF2-40B4-BE49-F238E27FC236}">
                      <a16:creationId xmlns:a16="http://schemas.microsoft.com/office/drawing/2014/main" id="{C8F42407-88D5-1A83-4CDE-C23D2A42658D}"/>
                    </a:ext>
                  </a:extLst>
                </p:cNvPr>
                <p:cNvSpPr/>
                <p:nvPr/>
              </p:nvSpPr>
              <p:spPr>
                <a:xfrm>
                  <a:off x="7815124" y="1312502"/>
                  <a:ext cx="69461" cy="197963"/>
                </a:xfrm>
                <a:custGeom>
                  <a:avLst/>
                  <a:gdLst>
                    <a:gd name="connsiteX0" fmla="*/ 18639 w 69460"/>
                    <a:gd name="connsiteY0" fmla="*/ 101149 h 197963"/>
                    <a:gd name="connsiteX1" fmla="*/ 18990 w 69460"/>
                    <a:gd name="connsiteY1" fmla="*/ 199668 h 197963"/>
                    <a:gd name="connsiteX2" fmla="*/ 30750 w 69460"/>
                    <a:gd name="connsiteY2" fmla="*/ 196393 h 197963"/>
                    <a:gd name="connsiteX3" fmla="*/ 67231 w 69460"/>
                    <a:gd name="connsiteY3" fmla="*/ 108623 h 197963"/>
                    <a:gd name="connsiteX4" fmla="*/ 50973 w 69460"/>
                    <a:gd name="connsiteY4" fmla="*/ 74729 h 197963"/>
                    <a:gd name="connsiteX5" fmla="*/ 30430 w 69460"/>
                    <a:gd name="connsiteY5" fmla="*/ 285 h 197963"/>
                    <a:gd name="connsiteX6" fmla="*/ 30333 w 69460"/>
                    <a:gd name="connsiteY6" fmla="*/ 0 h 197963"/>
                    <a:gd name="connsiteX7" fmla="*/ 18639 w 69460"/>
                    <a:gd name="connsiteY7" fmla="*/ 101149 h 197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460" h="197963">
                      <a:moveTo>
                        <a:pt x="18639" y="101149"/>
                      </a:moveTo>
                      <a:cubicBezTo>
                        <a:pt x="59632" y="169967"/>
                        <a:pt x="18990" y="199668"/>
                        <a:pt x="18990" y="199668"/>
                      </a:cubicBezTo>
                      <a:cubicBezTo>
                        <a:pt x="21859" y="199609"/>
                        <a:pt x="25985" y="198495"/>
                        <a:pt x="30750" y="196393"/>
                      </a:cubicBezTo>
                      <a:cubicBezTo>
                        <a:pt x="63997" y="181727"/>
                        <a:pt x="79324" y="142891"/>
                        <a:pt x="67231" y="108623"/>
                      </a:cubicBezTo>
                      <a:cubicBezTo>
                        <a:pt x="63580" y="98283"/>
                        <a:pt x="58308" y="86996"/>
                        <a:pt x="50973" y="74729"/>
                      </a:cubicBezTo>
                      <a:cubicBezTo>
                        <a:pt x="32111" y="43132"/>
                        <a:pt x="27627" y="18852"/>
                        <a:pt x="30430" y="285"/>
                      </a:cubicBezTo>
                      <a:cubicBezTo>
                        <a:pt x="30333" y="191"/>
                        <a:pt x="30333" y="94"/>
                        <a:pt x="30333" y="0"/>
                      </a:cubicBezTo>
                      <a:cubicBezTo>
                        <a:pt x="30330" y="3"/>
                        <a:pt x="-29282" y="20876"/>
                        <a:pt x="18639" y="101149"/>
                      </a:cubicBezTo>
                      <a:close/>
                    </a:path>
                  </a:pathLst>
                </a:custGeom>
                <a:solidFill>
                  <a:srgbClr val="000000">
                    <a:alpha val="21000"/>
                  </a:srgbClr>
                </a:solidFill>
                <a:ln w="346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91" name="Microbe">
                <a:extLst>
                  <a:ext uri="{FF2B5EF4-FFF2-40B4-BE49-F238E27FC236}">
                    <a16:creationId xmlns:a16="http://schemas.microsoft.com/office/drawing/2014/main" id="{ACA15328-6B86-CD44-1777-162717E6D8C9}"/>
                  </a:ext>
                </a:extLst>
              </p:cNvPr>
              <p:cNvGrpSpPr/>
              <p:nvPr/>
            </p:nvGrpSpPr>
            <p:grpSpPr>
              <a:xfrm>
                <a:off x="6552080" y="3816087"/>
                <a:ext cx="226710" cy="221099"/>
                <a:chOff x="7385769" y="1406192"/>
                <a:chExt cx="194763" cy="206588"/>
              </a:xfrm>
            </p:grpSpPr>
            <p:sp>
              <p:nvSpPr>
                <p:cNvPr id="2866" name="Oval 2865">
                  <a:extLst>
                    <a:ext uri="{FF2B5EF4-FFF2-40B4-BE49-F238E27FC236}">
                      <a16:creationId xmlns:a16="http://schemas.microsoft.com/office/drawing/2014/main" id="{58E1A9BA-E2E1-9C21-4C64-65F80C586697}"/>
                    </a:ext>
                  </a:extLst>
                </p:cNvPr>
                <p:cNvSpPr/>
                <p:nvPr/>
              </p:nvSpPr>
              <p:spPr>
                <a:xfrm>
                  <a:off x="7449420" y="1470767"/>
                  <a:ext cx="85548" cy="85548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67" name="Oval 2866">
                  <a:extLst>
                    <a:ext uri="{FF2B5EF4-FFF2-40B4-BE49-F238E27FC236}">
                      <a16:creationId xmlns:a16="http://schemas.microsoft.com/office/drawing/2014/main" id="{B88A0866-3F8C-44B4-3A50-1A1EE03FDDB2}"/>
                    </a:ext>
                  </a:extLst>
                </p:cNvPr>
                <p:cNvSpPr/>
                <p:nvPr/>
              </p:nvSpPr>
              <p:spPr>
                <a:xfrm>
                  <a:off x="7522679" y="14365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68" name="Oval 2867">
                  <a:extLst>
                    <a:ext uri="{FF2B5EF4-FFF2-40B4-BE49-F238E27FC236}">
                      <a16:creationId xmlns:a16="http://schemas.microsoft.com/office/drawing/2014/main" id="{7451FF8F-4F8E-E6D3-6BED-A34F0C401D42}"/>
                    </a:ext>
                  </a:extLst>
                </p:cNvPr>
                <p:cNvSpPr/>
                <p:nvPr/>
              </p:nvSpPr>
              <p:spPr>
                <a:xfrm>
                  <a:off x="7553100" y="148258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69" name="Oval 2868">
                  <a:extLst>
                    <a:ext uri="{FF2B5EF4-FFF2-40B4-BE49-F238E27FC236}">
                      <a16:creationId xmlns:a16="http://schemas.microsoft.com/office/drawing/2014/main" id="{95BD2E2E-D38D-7AF9-FFCE-C7141BFA027F}"/>
                    </a:ext>
                  </a:extLst>
                </p:cNvPr>
                <p:cNvSpPr/>
                <p:nvPr/>
              </p:nvSpPr>
              <p:spPr>
                <a:xfrm>
                  <a:off x="7438979" y="143362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0" name="Oval 2869">
                  <a:extLst>
                    <a:ext uri="{FF2B5EF4-FFF2-40B4-BE49-F238E27FC236}">
                      <a16:creationId xmlns:a16="http://schemas.microsoft.com/office/drawing/2014/main" id="{D4A7813C-9D39-6D63-7100-7DE38AB69B78}"/>
                    </a:ext>
                  </a:extLst>
                </p:cNvPr>
                <p:cNvSpPr/>
                <p:nvPr/>
              </p:nvSpPr>
              <p:spPr>
                <a:xfrm>
                  <a:off x="7547580" y="152860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1" name="Oval 2870">
                  <a:extLst>
                    <a:ext uri="{FF2B5EF4-FFF2-40B4-BE49-F238E27FC236}">
                      <a16:creationId xmlns:a16="http://schemas.microsoft.com/office/drawing/2014/main" id="{DC580064-B828-9850-57FA-52685C947E8E}"/>
                    </a:ext>
                  </a:extLst>
                </p:cNvPr>
                <p:cNvSpPr/>
                <p:nvPr/>
              </p:nvSpPr>
              <p:spPr>
                <a:xfrm>
                  <a:off x="7385769" y="145907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2" name="Oval 2871">
                  <a:extLst>
                    <a:ext uri="{FF2B5EF4-FFF2-40B4-BE49-F238E27FC236}">
                      <a16:creationId xmlns:a16="http://schemas.microsoft.com/office/drawing/2014/main" id="{07BEB58C-E26F-DEF0-042D-0DAF8887E9BE}"/>
                    </a:ext>
                  </a:extLst>
                </p:cNvPr>
                <p:cNvSpPr/>
                <p:nvPr/>
              </p:nvSpPr>
              <p:spPr>
                <a:xfrm>
                  <a:off x="7398632" y="14979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3" name="Oval 2872">
                  <a:extLst>
                    <a:ext uri="{FF2B5EF4-FFF2-40B4-BE49-F238E27FC236}">
                      <a16:creationId xmlns:a16="http://schemas.microsoft.com/office/drawing/2014/main" id="{AC12F9D7-A3A5-218A-5921-CE71922F5011}"/>
                    </a:ext>
                  </a:extLst>
                </p:cNvPr>
                <p:cNvSpPr/>
                <p:nvPr/>
              </p:nvSpPr>
              <p:spPr>
                <a:xfrm>
                  <a:off x="7401721" y="15474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4" name="Oval 2873">
                  <a:extLst>
                    <a:ext uri="{FF2B5EF4-FFF2-40B4-BE49-F238E27FC236}">
                      <a16:creationId xmlns:a16="http://schemas.microsoft.com/office/drawing/2014/main" id="{5E6CFFF8-E6F6-7853-5E0B-827F35E663DF}"/>
                    </a:ext>
                  </a:extLst>
                </p:cNvPr>
                <p:cNvSpPr/>
                <p:nvPr/>
              </p:nvSpPr>
              <p:spPr>
                <a:xfrm>
                  <a:off x="7455302" y="1564139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5" name="Oval 2874">
                  <a:extLst>
                    <a:ext uri="{FF2B5EF4-FFF2-40B4-BE49-F238E27FC236}">
                      <a16:creationId xmlns:a16="http://schemas.microsoft.com/office/drawing/2014/main" id="{16E324F4-1EF6-48FE-7B00-82667A14B7DA}"/>
                    </a:ext>
                  </a:extLst>
                </p:cNvPr>
                <p:cNvSpPr/>
                <p:nvPr/>
              </p:nvSpPr>
              <p:spPr>
                <a:xfrm>
                  <a:off x="7515566" y="15853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76" name="Oval 2875">
                  <a:extLst>
                    <a:ext uri="{FF2B5EF4-FFF2-40B4-BE49-F238E27FC236}">
                      <a16:creationId xmlns:a16="http://schemas.microsoft.com/office/drawing/2014/main" id="{C5C08C70-8DAF-25AB-5927-899E85272ACF}"/>
                    </a:ext>
                  </a:extLst>
                </p:cNvPr>
                <p:cNvSpPr/>
                <p:nvPr/>
              </p:nvSpPr>
              <p:spPr>
                <a:xfrm>
                  <a:off x="7478336" y="140619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77" name="Straight Connector 2876">
                  <a:extLst>
                    <a:ext uri="{FF2B5EF4-FFF2-40B4-BE49-F238E27FC236}">
                      <a16:creationId xmlns:a16="http://schemas.microsoft.com/office/drawing/2014/main" id="{9D915453-5CF0-85EE-F45D-276FE841B6AA}"/>
                    </a:ext>
                  </a:extLst>
                </p:cNvPr>
                <p:cNvCxnSpPr>
                  <a:cxnSpLocks/>
                  <a:stCxn id="2876" idx="4"/>
                </p:cNvCxnSpPr>
                <p:nvPr/>
              </p:nvCxnSpPr>
              <p:spPr>
                <a:xfrm flipH="1">
                  <a:off x="7488856" y="1433624"/>
                  <a:ext cx="3196" cy="4295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78" name="Straight Connector 2877">
                  <a:extLst>
                    <a:ext uri="{FF2B5EF4-FFF2-40B4-BE49-F238E27FC236}">
                      <a16:creationId xmlns:a16="http://schemas.microsoft.com/office/drawing/2014/main" id="{FBC8064F-AAF1-E28C-B251-508AA5493CB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669" y="1457220"/>
                  <a:ext cx="12231" cy="2322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79" name="Straight Connector 2878">
                  <a:extLst>
                    <a:ext uri="{FF2B5EF4-FFF2-40B4-BE49-F238E27FC236}">
                      <a16:creationId xmlns:a16="http://schemas.microsoft.com/office/drawing/2014/main" id="{14DFF09F-CA92-B0A5-00D9-F20B99526002}"/>
                    </a:ext>
                  </a:extLst>
                </p:cNvPr>
                <p:cNvCxnSpPr>
                  <a:cxnSpLocks/>
                  <a:endCxn id="2875" idx="0"/>
                </p:cNvCxnSpPr>
                <p:nvPr/>
              </p:nvCxnSpPr>
              <p:spPr>
                <a:xfrm>
                  <a:off x="7507499" y="1547279"/>
                  <a:ext cx="21783" cy="380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0" name="Straight Connector 2879">
                  <a:extLst>
                    <a:ext uri="{FF2B5EF4-FFF2-40B4-BE49-F238E27FC236}">
                      <a16:creationId xmlns:a16="http://schemas.microsoft.com/office/drawing/2014/main" id="{C75EF36C-53F7-0C68-DEFC-D67338F2D24C}"/>
                    </a:ext>
                  </a:extLst>
                </p:cNvPr>
                <p:cNvCxnSpPr>
                  <a:cxnSpLocks/>
                  <a:endCxn id="2873" idx="7"/>
                </p:cNvCxnSpPr>
                <p:nvPr/>
              </p:nvCxnSpPr>
              <p:spPr>
                <a:xfrm flipH="1">
                  <a:off x="7425136" y="1534765"/>
                  <a:ext cx="27904" cy="167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1" name="Straight Connector 2880">
                  <a:extLst>
                    <a:ext uri="{FF2B5EF4-FFF2-40B4-BE49-F238E27FC236}">
                      <a16:creationId xmlns:a16="http://schemas.microsoft.com/office/drawing/2014/main" id="{A18D9449-D07F-9D99-D6C8-8781BCE2E66E}"/>
                    </a:ext>
                  </a:extLst>
                </p:cNvPr>
                <p:cNvCxnSpPr>
                  <a:cxnSpLocks/>
                  <a:endCxn id="2866" idx="6"/>
                </p:cNvCxnSpPr>
                <p:nvPr/>
              </p:nvCxnSpPr>
              <p:spPr>
                <a:xfrm>
                  <a:off x="7412783" y="1475821"/>
                  <a:ext cx="122185" cy="3772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2" name="Straight Connector 2881">
                  <a:extLst>
                    <a:ext uri="{FF2B5EF4-FFF2-40B4-BE49-F238E27FC236}">
                      <a16:creationId xmlns:a16="http://schemas.microsoft.com/office/drawing/2014/main" id="{98090AE0-602E-16FB-EB23-27CB61D0C10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59851" y="1455153"/>
                  <a:ext cx="9253" cy="222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3" name="Straight Connector 2882">
                  <a:extLst>
                    <a:ext uri="{FF2B5EF4-FFF2-40B4-BE49-F238E27FC236}">
                      <a16:creationId xmlns:a16="http://schemas.microsoft.com/office/drawing/2014/main" id="{66DDACAB-7BBB-21ED-8B84-7EC82F340F13}"/>
                    </a:ext>
                  </a:extLst>
                </p:cNvPr>
                <p:cNvCxnSpPr>
                  <a:cxnSpLocks/>
                  <a:endCxn id="2866" idx="6"/>
                </p:cNvCxnSpPr>
                <p:nvPr/>
              </p:nvCxnSpPr>
              <p:spPr>
                <a:xfrm flipH="1">
                  <a:off x="7534968" y="1496491"/>
                  <a:ext cx="19468" cy="1705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4" name="Straight Connector 2883">
                  <a:extLst>
                    <a:ext uri="{FF2B5EF4-FFF2-40B4-BE49-F238E27FC236}">
                      <a16:creationId xmlns:a16="http://schemas.microsoft.com/office/drawing/2014/main" id="{D1A8BD5A-0777-9A27-9E6D-F7F8C324D164}"/>
                    </a:ext>
                  </a:extLst>
                </p:cNvPr>
                <p:cNvCxnSpPr>
                  <a:cxnSpLocks/>
                  <a:stCxn id="2866" idx="0"/>
                </p:cNvCxnSpPr>
                <p:nvPr/>
              </p:nvCxnSpPr>
              <p:spPr>
                <a:xfrm flipH="1">
                  <a:off x="7471118" y="1470767"/>
                  <a:ext cx="21076" cy="925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5" name="Straight Connector 2884">
                  <a:extLst>
                    <a:ext uri="{FF2B5EF4-FFF2-40B4-BE49-F238E27FC236}">
                      <a16:creationId xmlns:a16="http://schemas.microsoft.com/office/drawing/2014/main" id="{54B8898C-9894-1AC0-D103-92C893DF14EB}"/>
                    </a:ext>
                  </a:extLst>
                </p:cNvPr>
                <p:cNvCxnSpPr>
                  <a:cxnSpLocks/>
                  <a:stCxn id="2866" idx="2"/>
                  <a:endCxn id="2872" idx="6"/>
                </p:cNvCxnSpPr>
                <p:nvPr/>
              </p:nvCxnSpPr>
              <p:spPr>
                <a:xfrm flipH="1" flipV="1">
                  <a:off x="7426064" y="1511634"/>
                  <a:ext cx="23356" cy="190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86" name="Straight Connector 2885">
                  <a:extLst>
                    <a:ext uri="{FF2B5EF4-FFF2-40B4-BE49-F238E27FC236}">
                      <a16:creationId xmlns:a16="http://schemas.microsoft.com/office/drawing/2014/main" id="{C12CFEE2-459C-CFCE-BCFC-C4936964A664}"/>
                    </a:ext>
                  </a:extLst>
                </p:cNvPr>
                <p:cNvCxnSpPr>
                  <a:cxnSpLocks/>
                  <a:endCxn id="2870" idx="1"/>
                </p:cNvCxnSpPr>
                <p:nvPr/>
              </p:nvCxnSpPr>
              <p:spPr>
                <a:xfrm>
                  <a:off x="7481167" y="1517536"/>
                  <a:ext cx="70430" cy="150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792" name="Microbe">
                <a:extLst>
                  <a:ext uri="{FF2B5EF4-FFF2-40B4-BE49-F238E27FC236}">
                    <a16:creationId xmlns:a16="http://schemas.microsoft.com/office/drawing/2014/main" id="{A0976B5F-0670-5114-ED85-B0A86E16BD7A}"/>
                  </a:ext>
                </a:extLst>
              </p:cNvPr>
              <p:cNvGrpSpPr/>
              <p:nvPr/>
            </p:nvGrpSpPr>
            <p:grpSpPr>
              <a:xfrm rot="20047771">
                <a:off x="6231460" y="3822336"/>
                <a:ext cx="260515" cy="254070"/>
                <a:chOff x="7385769" y="1406192"/>
                <a:chExt cx="194763" cy="206588"/>
              </a:xfrm>
            </p:grpSpPr>
            <p:sp>
              <p:nvSpPr>
                <p:cNvPr id="2845" name="Oval 2844">
                  <a:extLst>
                    <a:ext uri="{FF2B5EF4-FFF2-40B4-BE49-F238E27FC236}">
                      <a16:creationId xmlns:a16="http://schemas.microsoft.com/office/drawing/2014/main" id="{91CF2611-C46D-1E13-30A0-2ECC845F6B86}"/>
                    </a:ext>
                  </a:extLst>
                </p:cNvPr>
                <p:cNvSpPr/>
                <p:nvPr/>
              </p:nvSpPr>
              <p:spPr>
                <a:xfrm>
                  <a:off x="7449420" y="1470767"/>
                  <a:ext cx="85548" cy="85548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46" name="Oval 2845">
                  <a:extLst>
                    <a:ext uri="{FF2B5EF4-FFF2-40B4-BE49-F238E27FC236}">
                      <a16:creationId xmlns:a16="http://schemas.microsoft.com/office/drawing/2014/main" id="{473E55BE-416C-5185-88AB-56359ACCA08A}"/>
                    </a:ext>
                  </a:extLst>
                </p:cNvPr>
                <p:cNvSpPr/>
                <p:nvPr/>
              </p:nvSpPr>
              <p:spPr>
                <a:xfrm>
                  <a:off x="7522679" y="14365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47" name="Oval 2846">
                  <a:extLst>
                    <a:ext uri="{FF2B5EF4-FFF2-40B4-BE49-F238E27FC236}">
                      <a16:creationId xmlns:a16="http://schemas.microsoft.com/office/drawing/2014/main" id="{F78877BE-FE11-0A25-6E9D-E8E184CF077B}"/>
                    </a:ext>
                  </a:extLst>
                </p:cNvPr>
                <p:cNvSpPr/>
                <p:nvPr/>
              </p:nvSpPr>
              <p:spPr>
                <a:xfrm>
                  <a:off x="7553100" y="148258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48" name="Oval 2847">
                  <a:extLst>
                    <a:ext uri="{FF2B5EF4-FFF2-40B4-BE49-F238E27FC236}">
                      <a16:creationId xmlns:a16="http://schemas.microsoft.com/office/drawing/2014/main" id="{250B92AE-062A-10EC-F794-7D7ADDEF2AAE}"/>
                    </a:ext>
                  </a:extLst>
                </p:cNvPr>
                <p:cNvSpPr/>
                <p:nvPr/>
              </p:nvSpPr>
              <p:spPr>
                <a:xfrm>
                  <a:off x="7438979" y="143362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49" name="Oval 2848">
                  <a:extLst>
                    <a:ext uri="{FF2B5EF4-FFF2-40B4-BE49-F238E27FC236}">
                      <a16:creationId xmlns:a16="http://schemas.microsoft.com/office/drawing/2014/main" id="{2E8C46AA-8F08-C7AB-810D-29EC4AAD5A63}"/>
                    </a:ext>
                  </a:extLst>
                </p:cNvPr>
                <p:cNvSpPr/>
                <p:nvPr/>
              </p:nvSpPr>
              <p:spPr>
                <a:xfrm>
                  <a:off x="7547580" y="152860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0" name="Oval 2849">
                  <a:extLst>
                    <a:ext uri="{FF2B5EF4-FFF2-40B4-BE49-F238E27FC236}">
                      <a16:creationId xmlns:a16="http://schemas.microsoft.com/office/drawing/2014/main" id="{B5FBA705-4DFA-BE6E-9117-8DAA3D3D14EB}"/>
                    </a:ext>
                  </a:extLst>
                </p:cNvPr>
                <p:cNvSpPr/>
                <p:nvPr/>
              </p:nvSpPr>
              <p:spPr>
                <a:xfrm>
                  <a:off x="7385769" y="1459075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1" name="Oval 2850">
                  <a:extLst>
                    <a:ext uri="{FF2B5EF4-FFF2-40B4-BE49-F238E27FC236}">
                      <a16:creationId xmlns:a16="http://schemas.microsoft.com/office/drawing/2014/main" id="{4E069BAB-A9CD-3133-2759-52AB512C8F45}"/>
                    </a:ext>
                  </a:extLst>
                </p:cNvPr>
                <p:cNvSpPr/>
                <p:nvPr/>
              </p:nvSpPr>
              <p:spPr>
                <a:xfrm>
                  <a:off x="7398632" y="149791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2" name="Oval 2851">
                  <a:extLst>
                    <a:ext uri="{FF2B5EF4-FFF2-40B4-BE49-F238E27FC236}">
                      <a16:creationId xmlns:a16="http://schemas.microsoft.com/office/drawing/2014/main" id="{F654AFAC-1492-92FE-1311-D8F184C9CAC7}"/>
                    </a:ext>
                  </a:extLst>
                </p:cNvPr>
                <p:cNvSpPr/>
                <p:nvPr/>
              </p:nvSpPr>
              <p:spPr>
                <a:xfrm>
                  <a:off x="7401721" y="15474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3" name="Oval 2852">
                  <a:extLst>
                    <a:ext uri="{FF2B5EF4-FFF2-40B4-BE49-F238E27FC236}">
                      <a16:creationId xmlns:a16="http://schemas.microsoft.com/office/drawing/2014/main" id="{95E5D01D-6361-7AFC-DA26-954B9F0C613D}"/>
                    </a:ext>
                  </a:extLst>
                </p:cNvPr>
                <p:cNvSpPr/>
                <p:nvPr/>
              </p:nvSpPr>
              <p:spPr>
                <a:xfrm>
                  <a:off x="7455302" y="1564139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4" name="Oval 2853">
                  <a:extLst>
                    <a:ext uri="{FF2B5EF4-FFF2-40B4-BE49-F238E27FC236}">
                      <a16:creationId xmlns:a16="http://schemas.microsoft.com/office/drawing/2014/main" id="{47EABD75-984A-0010-4153-8515121FFCFD}"/>
                    </a:ext>
                  </a:extLst>
                </p:cNvPr>
                <p:cNvSpPr/>
                <p:nvPr/>
              </p:nvSpPr>
              <p:spPr>
                <a:xfrm>
                  <a:off x="7515566" y="1585348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55" name="Oval 2854">
                  <a:extLst>
                    <a:ext uri="{FF2B5EF4-FFF2-40B4-BE49-F238E27FC236}">
                      <a16:creationId xmlns:a16="http://schemas.microsoft.com/office/drawing/2014/main" id="{E7720401-5033-2625-79ED-9D24C793E17D}"/>
                    </a:ext>
                  </a:extLst>
                </p:cNvPr>
                <p:cNvSpPr/>
                <p:nvPr/>
              </p:nvSpPr>
              <p:spPr>
                <a:xfrm>
                  <a:off x="7478336" y="1406192"/>
                  <a:ext cx="27432" cy="27432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56" name="Straight Connector 2855">
                  <a:extLst>
                    <a:ext uri="{FF2B5EF4-FFF2-40B4-BE49-F238E27FC236}">
                      <a16:creationId xmlns:a16="http://schemas.microsoft.com/office/drawing/2014/main" id="{1E34706C-652F-3CBB-0305-639483D4282C}"/>
                    </a:ext>
                  </a:extLst>
                </p:cNvPr>
                <p:cNvCxnSpPr>
                  <a:cxnSpLocks/>
                  <a:stCxn id="2855" idx="4"/>
                </p:cNvCxnSpPr>
                <p:nvPr/>
              </p:nvCxnSpPr>
              <p:spPr>
                <a:xfrm flipH="1">
                  <a:off x="7488856" y="1433624"/>
                  <a:ext cx="3196" cy="4295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57" name="Straight Connector 2856">
                  <a:extLst>
                    <a:ext uri="{FF2B5EF4-FFF2-40B4-BE49-F238E27FC236}">
                      <a16:creationId xmlns:a16="http://schemas.microsoft.com/office/drawing/2014/main" id="{BD786142-66FE-E408-0D4B-6A6382481E2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7511669" y="1457220"/>
                  <a:ext cx="12231" cy="2322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58" name="Straight Connector 2857">
                  <a:extLst>
                    <a:ext uri="{FF2B5EF4-FFF2-40B4-BE49-F238E27FC236}">
                      <a16:creationId xmlns:a16="http://schemas.microsoft.com/office/drawing/2014/main" id="{AF9F9E6B-DE23-16AC-9274-857FBEE90C1B}"/>
                    </a:ext>
                  </a:extLst>
                </p:cNvPr>
                <p:cNvCxnSpPr>
                  <a:cxnSpLocks/>
                  <a:endCxn id="2854" idx="0"/>
                </p:cNvCxnSpPr>
                <p:nvPr/>
              </p:nvCxnSpPr>
              <p:spPr>
                <a:xfrm>
                  <a:off x="7507499" y="1547279"/>
                  <a:ext cx="21783" cy="3806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59" name="Straight Connector 2858">
                  <a:extLst>
                    <a:ext uri="{FF2B5EF4-FFF2-40B4-BE49-F238E27FC236}">
                      <a16:creationId xmlns:a16="http://schemas.microsoft.com/office/drawing/2014/main" id="{05002CD4-9A22-93B3-B494-0879F7FE0208}"/>
                    </a:ext>
                  </a:extLst>
                </p:cNvPr>
                <p:cNvCxnSpPr>
                  <a:cxnSpLocks/>
                  <a:endCxn id="2852" idx="7"/>
                </p:cNvCxnSpPr>
                <p:nvPr/>
              </p:nvCxnSpPr>
              <p:spPr>
                <a:xfrm flipH="1">
                  <a:off x="7425136" y="1534765"/>
                  <a:ext cx="27904" cy="167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0" name="Straight Connector 2859">
                  <a:extLst>
                    <a:ext uri="{FF2B5EF4-FFF2-40B4-BE49-F238E27FC236}">
                      <a16:creationId xmlns:a16="http://schemas.microsoft.com/office/drawing/2014/main" id="{D88C1A0B-D35E-3A02-0607-ABB95FB4C8AD}"/>
                    </a:ext>
                  </a:extLst>
                </p:cNvPr>
                <p:cNvCxnSpPr>
                  <a:cxnSpLocks/>
                  <a:endCxn id="2845" idx="6"/>
                </p:cNvCxnSpPr>
                <p:nvPr/>
              </p:nvCxnSpPr>
              <p:spPr>
                <a:xfrm>
                  <a:off x="7412783" y="1475821"/>
                  <a:ext cx="122185" cy="3772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1" name="Straight Connector 2860">
                  <a:extLst>
                    <a:ext uri="{FF2B5EF4-FFF2-40B4-BE49-F238E27FC236}">
                      <a16:creationId xmlns:a16="http://schemas.microsoft.com/office/drawing/2014/main" id="{364BCEED-9C8B-AF9E-06C7-677A5736F1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59851" y="1455153"/>
                  <a:ext cx="9253" cy="222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2" name="Straight Connector 2861">
                  <a:extLst>
                    <a:ext uri="{FF2B5EF4-FFF2-40B4-BE49-F238E27FC236}">
                      <a16:creationId xmlns:a16="http://schemas.microsoft.com/office/drawing/2014/main" id="{B1D325FF-9D19-7419-961C-56FEF9E6F636}"/>
                    </a:ext>
                  </a:extLst>
                </p:cNvPr>
                <p:cNvCxnSpPr>
                  <a:cxnSpLocks/>
                  <a:endCxn id="2845" idx="6"/>
                </p:cNvCxnSpPr>
                <p:nvPr/>
              </p:nvCxnSpPr>
              <p:spPr>
                <a:xfrm flipH="1">
                  <a:off x="7534968" y="1496491"/>
                  <a:ext cx="19468" cy="1705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3" name="Straight Connector 2862">
                  <a:extLst>
                    <a:ext uri="{FF2B5EF4-FFF2-40B4-BE49-F238E27FC236}">
                      <a16:creationId xmlns:a16="http://schemas.microsoft.com/office/drawing/2014/main" id="{591A25D5-B528-2226-6673-C8BDD4FF2349}"/>
                    </a:ext>
                  </a:extLst>
                </p:cNvPr>
                <p:cNvCxnSpPr>
                  <a:cxnSpLocks/>
                  <a:stCxn id="2845" idx="0"/>
                </p:cNvCxnSpPr>
                <p:nvPr/>
              </p:nvCxnSpPr>
              <p:spPr>
                <a:xfrm flipH="1">
                  <a:off x="7471118" y="1470767"/>
                  <a:ext cx="21076" cy="925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4" name="Straight Connector 2863">
                  <a:extLst>
                    <a:ext uri="{FF2B5EF4-FFF2-40B4-BE49-F238E27FC236}">
                      <a16:creationId xmlns:a16="http://schemas.microsoft.com/office/drawing/2014/main" id="{5A2C1C35-F323-F75D-A6D7-12F865C3B1AD}"/>
                    </a:ext>
                  </a:extLst>
                </p:cNvPr>
                <p:cNvCxnSpPr>
                  <a:cxnSpLocks/>
                  <a:stCxn id="2845" idx="2"/>
                  <a:endCxn id="2851" idx="6"/>
                </p:cNvCxnSpPr>
                <p:nvPr/>
              </p:nvCxnSpPr>
              <p:spPr>
                <a:xfrm flipH="1" flipV="1">
                  <a:off x="7426064" y="1511634"/>
                  <a:ext cx="23356" cy="190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  <p:cxnSp>
              <p:nvCxnSpPr>
                <p:cNvPr id="2865" name="Straight Connector 2864">
                  <a:extLst>
                    <a:ext uri="{FF2B5EF4-FFF2-40B4-BE49-F238E27FC236}">
                      <a16:creationId xmlns:a16="http://schemas.microsoft.com/office/drawing/2014/main" id="{F22ABF06-0087-6D67-5B57-AE898DAFCF36}"/>
                    </a:ext>
                  </a:extLst>
                </p:cNvPr>
                <p:cNvCxnSpPr>
                  <a:cxnSpLocks/>
                  <a:endCxn id="2849" idx="1"/>
                </p:cNvCxnSpPr>
                <p:nvPr/>
              </p:nvCxnSpPr>
              <p:spPr>
                <a:xfrm>
                  <a:off x="7481167" y="1517536"/>
                  <a:ext cx="70430" cy="150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C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1793" name="Group 1792">
                <a:extLst>
                  <a:ext uri="{FF2B5EF4-FFF2-40B4-BE49-F238E27FC236}">
                    <a16:creationId xmlns:a16="http://schemas.microsoft.com/office/drawing/2014/main" id="{C17FF2EA-261E-B5C2-8CE4-25F0D8CF3225}"/>
                  </a:ext>
                </a:extLst>
              </p:cNvPr>
              <p:cNvGrpSpPr/>
              <p:nvPr/>
            </p:nvGrpSpPr>
            <p:grpSpPr>
              <a:xfrm>
                <a:off x="5337956" y="3637213"/>
                <a:ext cx="332872" cy="266023"/>
                <a:chOff x="2868308" y="2241594"/>
                <a:chExt cx="150801" cy="120514"/>
              </a:xfrm>
            </p:grpSpPr>
            <p:grpSp>
              <p:nvGrpSpPr>
                <p:cNvPr id="2836" name="Group 2835">
                  <a:extLst>
                    <a:ext uri="{FF2B5EF4-FFF2-40B4-BE49-F238E27FC236}">
                      <a16:creationId xmlns:a16="http://schemas.microsoft.com/office/drawing/2014/main" id="{53545F05-FA87-2C6F-8440-233569738CEA}"/>
                    </a:ext>
                  </a:extLst>
                </p:cNvPr>
                <p:cNvGrpSpPr/>
                <p:nvPr/>
              </p:nvGrpSpPr>
              <p:grpSpPr>
                <a:xfrm rot="19712856">
                  <a:off x="2947504" y="2316389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843" name="Oval 2842">
                    <a:extLst>
                      <a:ext uri="{FF2B5EF4-FFF2-40B4-BE49-F238E27FC236}">
                        <a16:creationId xmlns:a16="http://schemas.microsoft.com/office/drawing/2014/main" id="{D2DCFEF2-1DE5-ADAD-AEDE-399046649E56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4" name="Oval 2843">
                    <a:extLst>
                      <a:ext uri="{FF2B5EF4-FFF2-40B4-BE49-F238E27FC236}">
                        <a16:creationId xmlns:a16="http://schemas.microsoft.com/office/drawing/2014/main" id="{E4406747-7B07-A971-F3CA-36FDDED1E489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7" name="Group 2836">
                  <a:extLst>
                    <a:ext uri="{FF2B5EF4-FFF2-40B4-BE49-F238E27FC236}">
                      <a16:creationId xmlns:a16="http://schemas.microsoft.com/office/drawing/2014/main" id="{C4EFD0D2-8FC5-CE63-5B40-4BB0E8BB61D5}"/>
                    </a:ext>
                  </a:extLst>
                </p:cNvPr>
                <p:cNvGrpSpPr/>
                <p:nvPr/>
              </p:nvGrpSpPr>
              <p:grpSpPr>
                <a:xfrm rot="1293024">
                  <a:off x="2868308" y="2273207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841" name="Oval 2840">
                    <a:extLst>
                      <a:ext uri="{FF2B5EF4-FFF2-40B4-BE49-F238E27FC236}">
                        <a16:creationId xmlns:a16="http://schemas.microsoft.com/office/drawing/2014/main" id="{0AEB220F-D4B3-0D1C-41D1-BC4BE224A38A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2" name="Oval 2841">
                    <a:extLst>
                      <a:ext uri="{FF2B5EF4-FFF2-40B4-BE49-F238E27FC236}">
                        <a16:creationId xmlns:a16="http://schemas.microsoft.com/office/drawing/2014/main" id="{AE47627F-74E4-8A21-DE13-51FB0AF43E3A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838" name="Group 2837">
                  <a:extLst>
                    <a:ext uri="{FF2B5EF4-FFF2-40B4-BE49-F238E27FC236}">
                      <a16:creationId xmlns:a16="http://schemas.microsoft.com/office/drawing/2014/main" id="{80B3A44D-BEBE-9A86-A70A-E5BC049B5CFE}"/>
                    </a:ext>
                  </a:extLst>
                </p:cNvPr>
                <p:cNvGrpSpPr/>
                <p:nvPr/>
              </p:nvGrpSpPr>
              <p:grpSpPr>
                <a:xfrm rot="2044539">
                  <a:off x="2933978" y="2241594"/>
                  <a:ext cx="71605" cy="45719"/>
                  <a:chOff x="3364807" y="1820427"/>
                  <a:chExt cx="722492" cy="461298"/>
                </a:xfrm>
              </p:grpSpPr>
              <p:sp>
                <p:nvSpPr>
                  <p:cNvPr id="2839" name="Oval 2838">
                    <a:extLst>
                      <a:ext uri="{FF2B5EF4-FFF2-40B4-BE49-F238E27FC236}">
                        <a16:creationId xmlns:a16="http://schemas.microsoft.com/office/drawing/2014/main" id="{2A89A66E-5A0C-E454-B30C-C29AD56BEF18}"/>
                      </a:ext>
                    </a:extLst>
                  </p:cNvPr>
                  <p:cNvSpPr/>
                  <p:nvPr/>
                </p:nvSpPr>
                <p:spPr>
                  <a:xfrm>
                    <a:off x="3682613" y="1820427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40" name="Oval 2839">
                    <a:extLst>
                      <a:ext uri="{FF2B5EF4-FFF2-40B4-BE49-F238E27FC236}">
                        <a16:creationId xmlns:a16="http://schemas.microsoft.com/office/drawing/2014/main" id="{57C987A0-9321-BFC1-CCF4-6280BEEA0A47}"/>
                      </a:ext>
                    </a:extLst>
                  </p:cNvPr>
                  <p:cNvSpPr/>
                  <p:nvPr/>
                </p:nvSpPr>
                <p:spPr>
                  <a:xfrm>
                    <a:off x="3364807" y="1849512"/>
                    <a:ext cx="404686" cy="432213"/>
                  </a:xfrm>
                  <a:prstGeom prst="ellipse">
                    <a:avLst/>
                  </a:prstGeom>
                  <a:gradFill>
                    <a:gsLst>
                      <a:gs pos="0">
                        <a:srgbClr val="570995">
                          <a:lumMod val="110000"/>
                          <a:satMod val="105000"/>
                          <a:tint val="67000"/>
                        </a:srgbClr>
                      </a:gs>
                      <a:gs pos="50000">
                        <a:srgbClr val="570995">
                          <a:lumMod val="105000"/>
                          <a:satMod val="103000"/>
                          <a:tint val="73000"/>
                        </a:srgbClr>
                      </a:gs>
                      <a:gs pos="100000">
                        <a:srgbClr val="570995">
                          <a:lumMod val="105000"/>
                          <a:satMod val="109000"/>
                          <a:tint val="81000"/>
                        </a:srgbClr>
                      </a:gs>
                    </a:gsLst>
                    <a:lin ang="5400000" scaled="0"/>
                  </a:gradFill>
                  <a:ln w="3175" cap="flat" cmpd="sng" algn="ctr">
                    <a:solidFill>
                      <a:schemeClr val="accent4">
                        <a:lumMod val="90000"/>
                        <a:lumOff val="10000"/>
                      </a:scheme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94" name="Group 1793">
                <a:extLst>
                  <a:ext uri="{FF2B5EF4-FFF2-40B4-BE49-F238E27FC236}">
                    <a16:creationId xmlns:a16="http://schemas.microsoft.com/office/drawing/2014/main" id="{EEE1C10A-32ED-B129-B0DB-3C4461BB37C6}"/>
                  </a:ext>
                </a:extLst>
              </p:cNvPr>
              <p:cNvGrpSpPr/>
              <p:nvPr/>
            </p:nvGrpSpPr>
            <p:grpSpPr>
              <a:xfrm rot="5400000">
                <a:off x="6734475" y="3311244"/>
                <a:ext cx="259519" cy="351327"/>
                <a:chOff x="1350461" y="4967375"/>
                <a:chExt cx="145673" cy="163333"/>
              </a:xfrm>
            </p:grpSpPr>
            <p:sp>
              <p:nvSpPr>
                <p:cNvPr id="2829" name="Oval 2828">
                  <a:extLst>
                    <a:ext uri="{FF2B5EF4-FFF2-40B4-BE49-F238E27FC236}">
                      <a16:creationId xmlns:a16="http://schemas.microsoft.com/office/drawing/2014/main" id="{A8F01DF1-8AF2-795C-3606-AECA2F92667D}"/>
                    </a:ext>
                  </a:extLst>
                </p:cNvPr>
                <p:cNvSpPr/>
                <p:nvPr/>
              </p:nvSpPr>
              <p:spPr>
                <a:xfrm>
                  <a:off x="1410190" y="5074482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0" name="Oval 2829">
                  <a:extLst>
                    <a:ext uri="{FF2B5EF4-FFF2-40B4-BE49-F238E27FC236}">
                      <a16:creationId xmlns:a16="http://schemas.microsoft.com/office/drawing/2014/main" id="{98CA275A-3584-85E2-E08D-2BF3CA5CDD4D}"/>
                    </a:ext>
                  </a:extLst>
                </p:cNvPr>
                <p:cNvSpPr/>
                <p:nvPr/>
              </p:nvSpPr>
              <p:spPr>
                <a:xfrm>
                  <a:off x="1421174" y="5028563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1" name="Oval 2830">
                  <a:extLst>
                    <a:ext uri="{FF2B5EF4-FFF2-40B4-BE49-F238E27FC236}">
                      <a16:creationId xmlns:a16="http://schemas.microsoft.com/office/drawing/2014/main" id="{D29800F6-52A2-D3A9-ADC4-785BBA75497D}"/>
                    </a:ext>
                  </a:extLst>
                </p:cNvPr>
                <p:cNvSpPr/>
                <p:nvPr/>
              </p:nvSpPr>
              <p:spPr>
                <a:xfrm>
                  <a:off x="1351059" y="5020512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2" name="Oval 2831">
                  <a:extLst>
                    <a:ext uri="{FF2B5EF4-FFF2-40B4-BE49-F238E27FC236}">
                      <a16:creationId xmlns:a16="http://schemas.microsoft.com/office/drawing/2014/main" id="{402A6E5F-19EF-A48C-306A-7F8DAE44ABB0}"/>
                    </a:ext>
                  </a:extLst>
                </p:cNvPr>
                <p:cNvSpPr/>
                <p:nvPr/>
              </p:nvSpPr>
              <p:spPr>
                <a:xfrm>
                  <a:off x="1407420" y="4967375"/>
                  <a:ext cx="34387" cy="2856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3" name="Oval 2832">
                  <a:extLst>
                    <a:ext uri="{FF2B5EF4-FFF2-40B4-BE49-F238E27FC236}">
                      <a16:creationId xmlns:a16="http://schemas.microsoft.com/office/drawing/2014/main" id="{C010F20E-F53D-5153-089A-DC24E1788C2E}"/>
                    </a:ext>
                  </a:extLst>
                </p:cNvPr>
                <p:cNvSpPr/>
                <p:nvPr/>
              </p:nvSpPr>
              <p:spPr>
                <a:xfrm>
                  <a:off x="1350461" y="5108229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4" name="Oval 2833">
                  <a:extLst>
                    <a:ext uri="{FF2B5EF4-FFF2-40B4-BE49-F238E27FC236}">
                      <a16:creationId xmlns:a16="http://schemas.microsoft.com/office/drawing/2014/main" id="{4C0161B3-0ACF-6664-13F3-F896C88BFFBF}"/>
                    </a:ext>
                  </a:extLst>
                </p:cNvPr>
                <p:cNvSpPr/>
                <p:nvPr/>
              </p:nvSpPr>
              <p:spPr>
                <a:xfrm>
                  <a:off x="1465297" y="5113568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2835" name="Oval 2834">
                  <a:extLst>
                    <a:ext uri="{FF2B5EF4-FFF2-40B4-BE49-F238E27FC236}">
                      <a16:creationId xmlns:a16="http://schemas.microsoft.com/office/drawing/2014/main" id="{2EEAAA10-D4BA-2AE1-6E8C-2A994E7E9912}"/>
                    </a:ext>
                  </a:extLst>
                </p:cNvPr>
                <p:cNvSpPr/>
                <p:nvPr/>
              </p:nvSpPr>
              <p:spPr>
                <a:xfrm>
                  <a:off x="1475501" y="5001754"/>
                  <a:ext cx="20633" cy="1714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/>
                    </a:gs>
                    <a:gs pos="73000">
                      <a:srgbClr val="C4D600">
                        <a:lumMod val="75000"/>
                      </a:srgbClr>
                    </a:gs>
                    <a:gs pos="83000">
                      <a:srgbClr val="C4D600">
                        <a:lumMod val="50000"/>
                      </a:srgbClr>
                    </a:gs>
                    <a:gs pos="100000">
                      <a:srgbClr val="C4D600">
                        <a:lumMod val="75000"/>
                      </a:srgb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 cap="flat" cmpd="sng" algn="ctr">
                  <a:solidFill>
                    <a:srgbClr val="000000">
                      <a:lumMod val="50000"/>
                      <a:lumOff val="50000"/>
                    </a:srgbClr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262B25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95" name="Group 1794">
                <a:extLst>
                  <a:ext uri="{FF2B5EF4-FFF2-40B4-BE49-F238E27FC236}">
                    <a16:creationId xmlns:a16="http://schemas.microsoft.com/office/drawing/2014/main" id="{EAA754B0-66AC-FE51-08F4-25DE2B233496}"/>
                  </a:ext>
                </a:extLst>
              </p:cNvPr>
              <p:cNvGrpSpPr/>
              <p:nvPr/>
            </p:nvGrpSpPr>
            <p:grpSpPr>
              <a:xfrm>
                <a:off x="6072267" y="4490328"/>
                <a:ext cx="192697" cy="361556"/>
                <a:chOff x="5661453" y="2606543"/>
                <a:chExt cx="275343" cy="516667"/>
              </a:xfrm>
            </p:grpSpPr>
            <p:sp>
              <p:nvSpPr>
                <p:cNvPr id="2818" name="Freeform: Shape 33">
                  <a:extLst>
                    <a:ext uri="{FF2B5EF4-FFF2-40B4-BE49-F238E27FC236}">
                      <a16:creationId xmlns:a16="http://schemas.microsoft.com/office/drawing/2014/main" id="{3D25C961-7111-664D-5772-22C2A8AF87C5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9" name="Freeform: Shape 34">
                  <a:extLst>
                    <a:ext uri="{FF2B5EF4-FFF2-40B4-BE49-F238E27FC236}">
                      <a16:creationId xmlns:a16="http://schemas.microsoft.com/office/drawing/2014/main" id="{BC5138FF-CBAA-A00A-258F-0208FFBADCFC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0" name="Freeform: Shape 35">
                  <a:extLst>
                    <a:ext uri="{FF2B5EF4-FFF2-40B4-BE49-F238E27FC236}">
                      <a16:creationId xmlns:a16="http://schemas.microsoft.com/office/drawing/2014/main" id="{E4419A65-253F-9228-89F4-839B7BA37DC7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1" name="Freeform: Shape 36">
                  <a:extLst>
                    <a:ext uri="{FF2B5EF4-FFF2-40B4-BE49-F238E27FC236}">
                      <a16:creationId xmlns:a16="http://schemas.microsoft.com/office/drawing/2014/main" id="{8BB27050-7552-23D4-47E3-C8456DE23619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2" name="Freeform: Shape 38">
                  <a:extLst>
                    <a:ext uri="{FF2B5EF4-FFF2-40B4-BE49-F238E27FC236}">
                      <a16:creationId xmlns:a16="http://schemas.microsoft.com/office/drawing/2014/main" id="{36AD47F5-385D-902B-02C2-EBD919CD7A96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3" name="Freeform: Shape 40">
                  <a:extLst>
                    <a:ext uri="{FF2B5EF4-FFF2-40B4-BE49-F238E27FC236}">
                      <a16:creationId xmlns:a16="http://schemas.microsoft.com/office/drawing/2014/main" id="{391A4834-97B0-7645-772C-70DEEEC007C2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4" name="Freeform: Shape 41">
                  <a:extLst>
                    <a:ext uri="{FF2B5EF4-FFF2-40B4-BE49-F238E27FC236}">
                      <a16:creationId xmlns:a16="http://schemas.microsoft.com/office/drawing/2014/main" id="{A03FF4AE-285B-C9B3-67E6-C799992CEEEC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5" name="Freeform: Shape 42">
                  <a:extLst>
                    <a:ext uri="{FF2B5EF4-FFF2-40B4-BE49-F238E27FC236}">
                      <a16:creationId xmlns:a16="http://schemas.microsoft.com/office/drawing/2014/main" id="{F9E5D736-1CDC-822E-CA3A-A1CAC5A12818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6" name="Freeform: Shape 43">
                  <a:extLst>
                    <a:ext uri="{FF2B5EF4-FFF2-40B4-BE49-F238E27FC236}">
                      <a16:creationId xmlns:a16="http://schemas.microsoft.com/office/drawing/2014/main" id="{A9669E20-C4BB-88D0-B02D-93BD1BC5C9AA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7" name="Rectangle: Rounded Corners 45">
                  <a:extLst>
                    <a:ext uri="{FF2B5EF4-FFF2-40B4-BE49-F238E27FC236}">
                      <a16:creationId xmlns:a16="http://schemas.microsoft.com/office/drawing/2014/main" id="{F87CAB7B-4D71-50A7-08AF-9933561845B0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28" name="Oval 2827">
                  <a:extLst>
                    <a:ext uri="{FF2B5EF4-FFF2-40B4-BE49-F238E27FC236}">
                      <a16:creationId xmlns:a16="http://schemas.microsoft.com/office/drawing/2014/main" id="{5AA24485-E186-6535-478B-D69122FB358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96" name="Group 1795">
                <a:extLst>
                  <a:ext uri="{FF2B5EF4-FFF2-40B4-BE49-F238E27FC236}">
                    <a16:creationId xmlns:a16="http://schemas.microsoft.com/office/drawing/2014/main" id="{D405E4FB-1031-ED2E-AB35-95BE64C58700}"/>
                  </a:ext>
                </a:extLst>
              </p:cNvPr>
              <p:cNvGrpSpPr/>
              <p:nvPr/>
            </p:nvGrpSpPr>
            <p:grpSpPr>
              <a:xfrm rot="13370302">
                <a:off x="6488882" y="2264127"/>
                <a:ext cx="192697" cy="361556"/>
                <a:chOff x="5661453" y="2606543"/>
                <a:chExt cx="275343" cy="516667"/>
              </a:xfrm>
            </p:grpSpPr>
            <p:sp>
              <p:nvSpPr>
                <p:cNvPr id="2807" name="Freeform: Shape 315">
                  <a:extLst>
                    <a:ext uri="{FF2B5EF4-FFF2-40B4-BE49-F238E27FC236}">
                      <a16:creationId xmlns:a16="http://schemas.microsoft.com/office/drawing/2014/main" id="{6DF3AD42-1D91-3BD1-B0D4-8AA6874D9517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8" name="Freeform: Shape 316">
                  <a:extLst>
                    <a:ext uri="{FF2B5EF4-FFF2-40B4-BE49-F238E27FC236}">
                      <a16:creationId xmlns:a16="http://schemas.microsoft.com/office/drawing/2014/main" id="{354FA9E0-2CEC-6A03-101B-21F6A40A3BF0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9" name="Freeform: Shape 317">
                  <a:extLst>
                    <a:ext uri="{FF2B5EF4-FFF2-40B4-BE49-F238E27FC236}">
                      <a16:creationId xmlns:a16="http://schemas.microsoft.com/office/drawing/2014/main" id="{A5DADE6D-050A-B94A-DCFA-0FD2E761D072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0" name="Freeform: Shape 318">
                  <a:extLst>
                    <a:ext uri="{FF2B5EF4-FFF2-40B4-BE49-F238E27FC236}">
                      <a16:creationId xmlns:a16="http://schemas.microsoft.com/office/drawing/2014/main" id="{896D66C6-90E0-525B-795F-9875F62A611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1" name="Freeform: Shape 543">
                  <a:extLst>
                    <a:ext uri="{FF2B5EF4-FFF2-40B4-BE49-F238E27FC236}">
                      <a16:creationId xmlns:a16="http://schemas.microsoft.com/office/drawing/2014/main" id="{2E6B3454-F75E-8AC7-091D-1BE96BFBE62F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2" name="Freeform: Shape 544">
                  <a:extLst>
                    <a:ext uri="{FF2B5EF4-FFF2-40B4-BE49-F238E27FC236}">
                      <a16:creationId xmlns:a16="http://schemas.microsoft.com/office/drawing/2014/main" id="{F5B9ECDD-E658-4EFD-0005-E74082183368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3" name="Freeform: Shape 545">
                  <a:extLst>
                    <a:ext uri="{FF2B5EF4-FFF2-40B4-BE49-F238E27FC236}">
                      <a16:creationId xmlns:a16="http://schemas.microsoft.com/office/drawing/2014/main" id="{F4D40C1A-C495-C384-190C-EA5A7CF9666C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4" name="Freeform: Shape 546">
                  <a:extLst>
                    <a:ext uri="{FF2B5EF4-FFF2-40B4-BE49-F238E27FC236}">
                      <a16:creationId xmlns:a16="http://schemas.microsoft.com/office/drawing/2014/main" id="{BD4E6C47-9391-DFF4-0EFB-7CE352983116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5" name="Freeform: Shape 547">
                  <a:extLst>
                    <a:ext uri="{FF2B5EF4-FFF2-40B4-BE49-F238E27FC236}">
                      <a16:creationId xmlns:a16="http://schemas.microsoft.com/office/drawing/2014/main" id="{08201321-4354-53D1-F113-5822BF66C820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6" name="Rectangle: Rounded Corners 548">
                  <a:extLst>
                    <a:ext uri="{FF2B5EF4-FFF2-40B4-BE49-F238E27FC236}">
                      <a16:creationId xmlns:a16="http://schemas.microsoft.com/office/drawing/2014/main" id="{2F3331A1-0F9A-0177-A4BA-8EC495BA9F90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17" name="Oval 2816">
                  <a:extLst>
                    <a:ext uri="{FF2B5EF4-FFF2-40B4-BE49-F238E27FC236}">
                      <a16:creationId xmlns:a16="http://schemas.microsoft.com/office/drawing/2014/main" id="{116BE847-9DA5-A2B3-C3DF-B9AB9D29D1E3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97" name="Group 1796">
                <a:extLst>
                  <a:ext uri="{FF2B5EF4-FFF2-40B4-BE49-F238E27FC236}">
                    <a16:creationId xmlns:a16="http://schemas.microsoft.com/office/drawing/2014/main" id="{7467D661-CDF4-DF01-0587-0099AF1C8B94}"/>
                  </a:ext>
                </a:extLst>
              </p:cNvPr>
              <p:cNvGrpSpPr/>
              <p:nvPr/>
            </p:nvGrpSpPr>
            <p:grpSpPr>
              <a:xfrm rot="400412">
                <a:off x="5880325" y="4474295"/>
                <a:ext cx="192697" cy="361556"/>
                <a:chOff x="5661453" y="2606543"/>
                <a:chExt cx="275343" cy="516667"/>
              </a:xfrm>
            </p:grpSpPr>
            <p:sp>
              <p:nvSpPr>
                <p:cNvPr id="2796" name="Freeform: Shape 163">
                  <a:extLst>
                    <a:ext uri="{FF2B5EF4-FFF2-40B4-BE49-F238E27FC236}">
                      <a16:creationId xmlns:a16="http://schemas.microsoft.com/office/drawing/2014/main" id="{70E21D59-17A4-EEA1-867D-EC2B14FD798B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7" name="Freeform: Shape 164">
                  <a:extLst>
                    <a:ext uri="{FF2B5EF4-FFF2-40B4-BE49-F238E27FC236}">
                      <a16:creationId xmlns:a16="http://schemas.microsoft.com/office/drawing/2014/main" id="{B3317636-B9F2-D1AF-4490-2097E7AC8F43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8" name="Freeform: Shape 165">
                  <a:extLst>
                    <a:ext uri="{FF2B5EF4-FFF2-40B4-BE49-F238E27FC236}">
                      <a16:creationId xmlns:a16="http://schemas.microsoft.com/office/drawing/2014/main" id="{5FE71D29-2564-54B8-A832-3DDD50BB1D9B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9" name="Freeform: Shape 166">
                  <a:extLst>
                    <a:ext uri="{FF2B5EF4-FFF2-40B4-BE49-F238E27FC236}">
                      <a16:creationId xmlns:a16="http://schemas.microsoft.com/office/drawing/2014/main" id="{A08E723A-28CD-415F-4B82-61ED2DF4EE40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0" name="Freeform: Shape 167">
                  <a:extLst>
                    <a:ext uri="{FF2B5EF4-FFF2-40B4-BE49-F238E27FC236}">
                      <a16:creationId xmlns:a16="http://schemas.microsoft.com/office/drawing/2014/main" id="{8B426324-6202-E597-CCD6-C7D31957BFAF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1" name="Freeform: Shape 168">
                  <a:extLst>
                    <a:ext uri="{FF2B5EF4-FFF2-40B4-BE49-F238E27FC236}">
                      <a16:creationId xmlns:a16="http://schemas.microsoft.com/office/drawing/2014/main" id="{080349F8-A5A5-890B-42F7-C8FC45F923D7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2" name="Freeform: Shape 169">
                  <a:extLst>
                    <a:ext uri="{FF2B5EF4-FFF2-40B4-BE49-F238E27FC236}">
                      <a16:creationId xmlns:a16="http://schemas.microsoft.com/office/drawing/2014/main" id="{99062C5F-F593-AB0B-42E7-394AA0B26007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3" name="Freeform: Shape 170">
                  <a:extLst>
                    <a:ext uri="{FF2B5EF4-FFF2-40B4-BE49-F238E27FC236}">
                      <a16:creationId xmlns:a16="http://schemas.microsoft.com/office/drawing/2014/main" id="{767A8314-7801-03FF-A2BB-3E7250769401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4" name="Freeform: Shape 171">
                  <a:extLst>
                    <a:ext uri="{FF2B5EF4-FFF2-40B4-BE49-F238E27FC236}">
                      <a16:creationId xmlns:a16="http://schemas.microsoft.com/office/drawing/2014/main" id="{45490E6D-343E-EC83-4F45-AD2704178939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5" name="Rectangle: Rounded Corners 172">
                  <a:extLst>
                    <a:ext uri="{FF2B5EF4-FFF2-40B4-BE49-F238E27FC236}">
                      <a16:creationId xmlns:a16="http://schemas.microsoft.com/office/drawing/2014/main" id="{5981D044-CC72-D5C7-BD9B-3DD2404EA6B2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06" name="Oval 2805">
                  <a:extLst>
                    <a:ext uri="{FF2B5EF4-FFF2-40B4-BE49-F238E27FC236}">
                      <a16:creationId xmlns:a16="http://schemas.microsoft.com/office/drawing/2014/main" id="{0E82FEC0-7CDB-244D-B467-404C95DFEA41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98" name="Group 1797">
                <a:extLst>
                  <a:ext uri="{FF2B5EF4-FFF2-40B4-BE49-F238E27FC236}">
                    <a16:creationId xmlns:a16="http://schemas.microsoft.com/office/drawing/2014/main" id="{2B5FAFB2-64FA-FEC6-06C2-978C8EE2774B}"/>
                  </a:ext>
                </a:extLst>
              </p:cNvPr>
              <p:cNvGrpSpPr/>
              <p:nvPr/>
            </p:nvGrpSpPr>
            <p:grpSpPr>
              <a:xfrm rot="16692761">
                <a:off x="7219035" y="3589510"/>
                <a:ext cx="192697" cy="361556"/>
                <a:chOff x="5661453" y="2606543"/>
                <a:chExt cx="275343" cy="516667"/>
              </a:xfrm>
            </p:grpSpPr>
            <p:sp>
              <p:nvSpPr>
                <p:cNvPr id="2785" name="Freeform: Shape 175">
                  <a:extLst>
                    <a:ext uri="{FF2B5EF4-FFF2-40B4-BE49-F238E27FC236}">
                      <a16:creationId xmlns:a16="http://schemas.microsoft.com/office/drawing/2014/main" id="{EB0CA9D5-9D98-6183-A5B1-8946879FB2E4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6" name="Freeform: Shape 176">
                  <a:extLst>
                    <a:ext uri="{FF2B5EF4-FFF2-40B4-BE49-F238E27FC236}">
                      <a16:creationId xmlns:a16="http://schemas.microsoft.com/office/drawing/2014/main" id="{0F0EEAC0-2182-9E64-7CDC-AFF140B0178B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7" name="Freeform: Shape 177">
                  <a:extLst>
                    <a:ext uri="{FF2B5EF4-FFF2-40B4-BE49-F238E27FC236}">
                      <a16:creationId xmlns:a16="http://schemas.microsoft.com/office/drawing/2014/main" id="{6B828C27-F244-E98D-FF7E-95D4692C921F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8" name="Freeform: Shape 178">
                  <a:extLst>
                    <a:ext uri="{FF2B5EF4-FFF2-40B4-BE49-F238E27FC236}">
                      <a16:creationId xmlns:a16="http://schemas.microsoft.com/office/drawing/2014/main" id="{2E70EBE5-49D8-1B54-DD88-65C06BD8222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9" name="Freeform: Shape 179">
                  <a:extLst>
                    <a:ext uri="{FF2B5EF4-FFF2-40B4-BE49-F238E27FC236}">
                      <a16:creationId xmlns:a16="http://schemas.microsoft.com/office/drawing/2014/main" id="{6124FA98-CDA2-33DF-8704-C3631CF12948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0" name="Freeform: Shape 180">
                  <a:extLst>
                    <a:ext uri="{FF2B5EF4-FFF2-40B4-BE49-F238E27FC236}">
                      <a16:creationId xmlns:a16="http://schemas.microsoft.com/office/drawing/2014/main" id="{018502F7-0AF9-16B9-6BAB-F07BE4E21C81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1" name="Freeform: Shape 181">
                  <a:extLst>
                    <a:ext uri="{FF2B5EF4-FFF2-40B4-BE49-F238E27FC236}">
                      <a16:creationId xmlns:a16="http://schemas.microsoft.com/office/drawing/2014/main" id="{A8BB00E5-AC3E-8FAB-0F82-2C62EA173F28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2" name="Freeform: Shape 645">
                  <a:extLst>
                    <a:ext uri="{FF2B5EF4-FFF2-40B4-BE49-F238E27FC236}">
                      <a16:creationId xmlns:a16="http://schemas.microsoft.com/office/drawing/2014/main" id="{AD8DCD8F-DD03-BA83-B3F6-3EAD3DD87E76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3" name="Freeform: Shape 646">
                  <a:extLst>
                    <a:ext uri="{FF2B5EF4-FFF2-40B4-BE49-F238E27FC236}">
                      <a16:creationId xmlns:a16="http://schemas.microsoft.com/office/drawing/2014/main" id="{A5A0F6FD-FEDF-007B-E57F-C6617D67E274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4" name="Rectangle: Rounded Corners 647">
                  <a:extLst>
                    <a:ext uri="{FF2B5EF4-FFF2-40B4-BE49-F238E27FC236}">
                      <a16:creationId xmlns:a16="http://schemas.microsoft.com/office/drawing/2014/main" id="{1847224F-013B-4B06-45B8-F5825C0BAD5A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95" name="Oval 2794">
                  <a:extLst>
                    <a:ext uri="{FF2B5EF4-FFF2-40B4-BE49-F238E27FC236}">
                      <a16:creationId xmlns:a16="http://schemas.microsoft.com/office/drawing/2014/main" id="{56B31872-BB2F-BDD8-6AA4-F7748BDD34B6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799" name="Group 1798">
                <a:extLst>
                  <a:ext uri="{FF2B5EF4-FFF2-40B4-BE49-F238E27FC236}">
                    <a16:creationId xmlns:a16="http://schemas.microsoft.com/office/drawing/2014/main" id="{3AD04577-A256-2A44-046B-83A7C354914F}"/>
                  </a:ext>
                </a:extLst>
              </p:cNvPr>
              <p:cNvGrpSpPr/>
              <p:nvPr/>
            </p:nvGrpSpPr>
            <p:grpSpPr>
              <a:xfrm rot="16200000">
                <a:off x="7259626" y="3218225"/>
                <a:ext cx="192697" cy="361556"/>
                <a:chOff x="5661453" y="2606543"/>
                <a:chExt cx="275343" cy="516667"/>
              </a:xfrm>
            </p:grpSpPr>
            <p:sp>
              <p:nvSpPr>
                <p:cNvPr id="2774" name="Freeform: Shape 650">
                  <a:extLst>
                    <a:ext uri="{FF2B5EF4-FFF2-40B4-BE49-F238E27FC236}">
                      <a16:creationId xmlns:a16="http://schemas.microsoft.com/office/drawing/2014/main" id="{5038EE8C-042A-2843-DE13-B79C09C418BB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5" name="Freeform: Shape 651">
                  <a:extLst>
                    <a:ext uri="{FF2B5EF4-FFF2-40B4-BE49-F238E27FC236}">
                      <a16:creationId xmlns:a16="http://schemas.microsoft.com/office/drawing/2014/main" id="{9ABB1182-4C49-37A3-6900-A259333F7CF1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6" name="Freeform: Shape 652">
                  <a:extLst>
                    <a:ext uri="{FF2B5EF4-FFF2-40B4-BE49-F238E27FC236}">
                      <a16:creationId xmlns:a16="http://schemas.microsoft.com/office/drawing/2014/main" id="{912E0FC4-17D8-B3CC-91EF-20D8D92063F0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7" name="Freeform: Shape 653">
                  <a:extLst>
                    <a:ext uri="{FF2B5EF4-FFF2-40B4-BE49-F238E27FC236}">
                      <a16:creationId xmlns:a16="http://schemas.microsoft.com/office/drawing/2014/main" id="{3F1B3571-E246-DADD-B132-D59F47ECBE50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8" name="Freeform: Shape 654">
                  <a:extLst>
                    <a:ext uri="{FF2B5EF4-FFF2-40B4-BE49-F238E27FC236}">
                      <a16:creationId xmlns:a16="http://schemas.microsoft.com/office/drawing/2014/main" id="{73D63742-BE36-2675-E8CE-1866CBBC09A3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9" name="Freeform: Shape 655">
                  <a:extLst>
                    <a:ext uri="{FF2B5EF4-FFF2-40B4-BE49-F238E27FC236}">
                      <a16:creationId xmlns:a16="http://schemas.microsoft.com/office/drawing/2014/main" id="{6B97833B-282C-94B0-751E-F5C854D40866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0" name="Freeform: Shape 656">
                  <a:extLst>
                    <a:ext uri="{FF2B5EF4-FFF2-40B4-BE49-F238E27FC236}">
                      <a16:creationId xmlns:a16="http://schemas.microsoft.com/office/drawing/2014/main" id="{085CAEE2-2412-ACEA-EF0E-F1279017BF63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1" name="Freeform: Shape 657">
                  <a:extLst>
                    <a:ext uri="{FF2B5EF4-FFF2-40B4-BE49-F238E27FC236}">
                      <a16:creationId xmlns:a16="http://schemas.microsoft.com/office/drawing/2014/main" id="{3A934AB7-BA44-D7D6-9145-FC60F8E61548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2" name="Freeform: Shape 658">
                  <a:extLst>
                    <a:ext uri="{FF2B5EF4-FFF2-40B4-BE49-F238E27FC236}">
                      <a16:creationId xmlns:a16="http://schemas.microsoft.com/office/drawing/2014/main" id="{3F08891D-5A9E-F1BC-3451-AD55890AFA99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3" name="Rectangle: Rounded Corners 659">
                  <a:extLst>
                    <a:ext uri="{FF2B5EF4-FFF2-40B4-BE49-F238E27FC236}">
                      <a16:creationId xmlns:a16="http://schemas.microsoft.com/office/drawing/2014/main" id="{933BC44C-7958-A88F-BAF0-7C2DF4DD67BF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84" name="Oval 2783">
                  <a:extLst>
                    <a:ext uri="{FF2B5EF4-FFF2-40B4-BE49-F238E27FC236}">
                      <a16:creationId xmlns:a16="http://schemas.microsoft.com/office/drawing/2014/main" id="{640E8A3D-75D9-79BA-9A8D-9E35947528B3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0" name="Group 1799">
                <a:extLst>
                  <a:ext uri="{FF2B5EF4-FFF2-40B4-BE49-F238E27FC236}">
                    <a16:creationId xmlns:a16="http://schemas.microsoft.com/office/drawing/2014/main" id="{843EA1EF-931E-2683-CFD2-D5E5C158B3BD}"/>
                  </a:ext>
                </a:extLst>
              </p:cNvPr>
              <p:cNvGrpSpPr/>
              <p:nvPr/>
            </p:nvGrpSpPr>
            <p:grpSpPr>
              <a:xfrm rot="17390792">
                <a:off x="7114084" y="3725488"/>
                <a:ext cx="202826" cy="433429"/>
                <a:chOff x="4423627" y="1973989"/>
                <a:chExt cx="245880" cy="525434"/>
              </a:xfrm>
            </p:grpSpPr>
            <p:sp>
              <p:nvSpPr>
                <p:cNvPr id="2769" name="Rectangle: Rounded Corners 662">
                  <a:extLst>
                    <a:ext uri="{FF2B5EF4-FFF2-40B4-BE49-F238E27FC236}">
                      <a16:creationId xmlns:a16="http://schemas.microsoft.com/office/drawing/2014/main" id="{E4D65AD9-15E1-5229-2130-B6658394F857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0" name="Oval 2769">
                  <a:extLst>
                    <a:ext uri="{FF2B5EF4-FFF2-40B4-BE49-F238E27FC236}">
                      <a16:creationId xmlns:a16="http://schemas.microsoft.com/office/drawing/2014/main" id="{1EE01572-8E1D-020B-D9E9-6B2783D114D4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71" name="Oval 2770">
                  <a:extLst>
                    <a:ext uri="{FF2B5EF4-FFF2-40B4-BE49-F238E27FC236}">
                      <a16:creationId xmlns:a16="http://schemas.microsoft.com/office/drawing/2014/main" id="{3DA6C653-9BE0-C659-6A6A-F9E045792A87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72" name="Oval 2771">
                  <a:extLst>
                    <a:ext uri="{FF2B5EF4-FFF2-40B4-BE49-F238E27FC236}">
                      <a16:creationId xmlns:a16="http://schemas.microsoft.com/office/drawing/2014/main" id="{BC42B1FB-589A-3EF8-7EF3-998A1982F802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73" name="Oval 2772">
                  <a:extLst>
                    <a:ext uri="{FF2B5EF4-FFF2-40B4-BE49-F238E27FC236}">
                      <a16:creationId xmlns:a16="http://schemas.microsoft.com/office/drawing/2014/main" id="{13527B5E-0DEF-9BB6-7D95-04CB44DF3ADA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01" name="Group 1800">
                <a:extLst>
                  <a:ext uri="{FF2B5EF4-FFF2-40B4-BE49-F238E27FC236}">
                    <a16:creationId xmlns:a16="http://schemas.microsoft.com/office/drawing/2014/main" id="{16016B9E-51A0-C16A-30DA-E9DCE69FCD16}"/>
                  </a:ext>
                </a:extLst>
              </p:cNvPr>
              <p:cNvGrpSpPr/>
              <p:nvPr/>
            </p:nvGrpSpPr>
            <p:grpSpPr>
              <a:xfrm rot="4859391">
                <a:off x="4934146" y="3637263"/>
                <a:ext cx="202826" cy="433429"/>
                <a:chOff x="4423627" y="1973989"/>
                <a:chExt cx="245880" cy="525434"/>
              </a:xfrm>
            </p:grpSpPr>
            <p:sp>
              <p:nvSpPr>
                <p:cNvPr id="2764" name="Rectangle: Rounded Corners 668">
                  <a:extLst>
                    <a:ext uri="{FF2B5EF4-FFF2-40B4-BE49-F238E27FC236}">
                      <a16:creationId xmlns:a16="http://schemas.microsoft.com/office/drawing/2014/main" id="{C669BDA6-D8EB-49DB-2196-ACB14088DCC4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5" name="Oval 2764">
                  <a:extLst>
                    <a:ext uri="{FF2B5EF4-FFF2-40B4-BE49-F238E27FC236}">
                      <a16:creationId xmlns:a16="http://schemas.microsoft.com/office/drawing/2014/main" id="{F15F9F99-110A-00C2-157A-E85BEC67F4C3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6" name="Oval 2765">
                  <a:extLst>
                    <a:ext uri="{FF2B5EF4-FFF2-40B4-BE49-F238E27FC236}">
                      <a16:creationId xmlns:a16="http://schemas.microsoft.com/office/drawing/2014/main" id="{B4D86312-18DE-214E-7A43-20B54FAE01BD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7" name="Oval 2766">
                  <a:extLst>
                    <a:ext uri="{FF2B5EF4-FFF2-40B4-BE49-F238E27FC236}">
                      <a16:creationId xmlns:a16="http://schemas.microsoft.com/office/drawing/2014/main" id="{FA20B783-4ABD-70D8-3B81-3471320AC951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8" name="Oval 2767">
                  <a:extLst>
                    <a:ext uri="{FF2B5EF4-FFF2-40B4-BE49-F238E27FC236}">
                      <a16:creationId xmlns:a16="http://schemas.microsoft.com/office/drawing/2014/main" id="{CF195B4E-9709-452D-60E4-E3F2DEB11645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02" name="Group 1801">
                <a:extLst>
                  <a:ext uri="{FF2B5EF4-FFF2-40B4-BE49-F238E27FC236}">
                    <a16:creationId xmlns:a16="http://schemas.microsoft.com/office/drawing/2014/main" id="{9C115914-EA1E-4F3C-C92D-A7C65B2B7AAC}"/>
                  </a:ext>
                </a:extLst>
              </p:cNvPr>
              <p:cNvGrpSpPr/>
              <p:nvPr/>
            </p:nvGrpSpPr>
            <p:grpSpPr>
              <a:xfrm rot="20529533">
                <a:off x="6447310" y="4350630"/>
                <a:ext cx="202826" cy="433429"/>
                <a:chOff x="4423627" y="1973989"/>
                <a:chExt cx="245880" cy="525434"/>
              </a:xfrm>
            </p:grpSpPr>
            <p:sp>
              <p:nvSpPr>
                <p:cNvPr id="2759" name="Rectangle: Rounded Corners 674">
                  <a:extLst>
                    <a:ext uri="{FF2B5EF4-FFF2-40B4-BE49-F238E27FC236}">
                      <a16:creationId xmlns:a16="http://schemas.microsoft.com/office/drawing/2014/main" id="{88C55A27-9FA7-990F-E848-D7FAD8B205E2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0" name="Oval 2759">
                  <a:extLst>
                    <a:ext uri="{FF2B5EF4-FFF2-40B4-BE49-F238E27FC236}">
                      <a16:creationId xmlns:a16="http://schemas.microsoft.com/office/drawing/2014/main" id="{72A05498-D7A3-3C2E-7625-1A49CAF23683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61" name="Oval 2760">
                  <a:extLst>
                    <a:ext uri="{FF2B5EF4-FFF2-40B4-BE49-F238E27FC236}">
                      <a16:creationId xmlns:a16="http://schemas.microsoft.com/office/drawing/2014/main" id="{E70E0AF4-4F62-B0BB-02B5-85B00028F7A5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2" name="Oval 2761">
                  <a:extLst>
                    <a:ext uri="{FF2B5EF4-FFF2-40B4-BE49-F238E27FC236}">
                      <a16:creationId xmlns:a16="http://schemas.microsoft.com/office/drawing/2014/main" id="{493D5071-5503-27E8-2895-008E1F14B054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3" name="Oval 2762">
                  <a:extLst>
                    <a:ext uri="{FF2B5EF4-FFF2-40B4-BE49-F238E27FC236}">
                      <a16:creationId xmlns:a16="http://schemas.microsoft.com/office/drawing/2014/main" id="{8DCFD4FA-08C2-9405-0423-FA539A1F7FE5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03" name="Group 1802">
                <a:extLst>
                  <a:ext uri="{FF2B5EF4-FFF2-40B4-BE49-F238E27FC236}">
                    <a16:creationId xmlns:a16="http://schemas.microsoft.com/office/drawing/2014/main" id="{81ACC66D-334D-8283-81BF-3B522008BECD}"/>
                  </a:ext>
                </a:extLst>
              </p:cNvPr>
              <p:cNvGrpSpPr/>
              <p:nvPr/>
            </p:nvGrpSpPr>
            <p:grpSpPr>
              <a:xfrm rot="4187456">
                <a:off x="4988408" y="3847971"/>
                <a:ext cx="192690" cy="361528"/>
                <a:chOff x="5661453" y="2606543"/>
                <a:chExt cx="275343" cy="516667"/>
              </a:xfrm>
            </p:grpSpPr>
            <p:sp>
              <p:nvSpPr>
                <p:cNvPr id="2748" name="Freeform: Shape 704">
                  <a:extLst>
                    <a:ext uri="{FF2B5EF4-FFF2-40B4-BE49-F238E27FC236}">
                      <a16:creationId xmlns:a16="http://schemas.microsoft.com/office/drawing/2014/main" id="{3AD7161A-C1F4-D8F6-4878-5BE97733A31C}"/>
                    </a:ext>
                  </a:extLst>
                </p:cNvPr>
                <p:cNvSpPr/>
                <p:nvPr/>
              </p:nvSpPr>
              <p:spPr>
                <a:xfrm>
                  <a:off x="5684122" y="2624805"/>
                  <a:ext cx="24898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9" name="Freeform: Shape 705">
                  <a:extLst>
                    <a:ext uri="{FF2B5EF4-FFF2-40B4-BE49-F238E27FC236}">
                      <a16:creationId xmlns:a16="http://schemas.microsoft.com/office/drawing/2014/main" id="{7C167B58-68E8-02DD-C173-C1E6C94694DA}"/>
                    </a:ext>
                  </a:extLst>
                </p:cNvPr>
                <p:cNvSpPr/>
                <p:nvPr/>
              </p:nvSpPr>
              <p:spPr>
                <a:xfrm>
                  <a:off x="5713558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0" name="Freeform: Shape 706">
                  <a:extLst>
                    <a:ext uri="{FF2B5EF4-FFF2-40B4-BE49-F238E27FC236}">
                      <a16:creationId xmlns:a16="http://schemas.microsoft.com/office/drawing/2014/main" id="{CDE5D3CF-3814-C94E-3F46-CD0FFADB57FF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1" name="Freeform: Shape 707">
                  <a:extLst>
                    <a:ext uri="{FF2B5EF4-FFF2-40B4-BE49-F238E27FC236}">
                      <a16:creationId xmlns:a16="http://schemas.microsoft.com/office/drawing/2014/main" id="{BE7EFC33-F85D-639F-A924-70965162C1A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2" name="Freeform: Shape 708">
                  <a:extLst>
                    <a:ext uri="{FF2B5EF4-FFF2-40B4-BE49-F238E27FC236}">
                      <a16:creationId xmlns:a16="http://schemas.microsoft.com/office/drawing/2014/main" id="{3BD6932E-04A2-9F78-27D0-B80EB2B11DC4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3" name="Freeform: Shape 709">
                  <a:extLst>
                    <a:ext uri="{FF2B5EF4-FFF2-40B4-BE49-F238E27FC236}">
                      <a16:creationId xmlns:a16="http://schemas.microsoft.com/office/drawing/2014/main" id="{2C336EDF-1666-B5CF-E233-15BB01F5F0D9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4" name="Freeform: Shape 710">
                  <a:extLst>
                    <a:ext uri="{FF2B5EF4-FFF2-40B4-BE49-F238E27FC236}">
                      <a16:creationId xmlns:a16="http://schemas.microsoft.com/office/drawing/2014/main" id="{E8378115-3495-9E8D-B029-6DBCF83DDB2F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5" name="Freeform: Shape 711">
                  <a:extLst>
                    <a:ext uri="{FF2B5EF4-FFF2-40B4-BE49-F238E27FC236}">
                      <a16:creationId xmlns:a16="http://schemas.microsoft.com/office/drawing/2014/main" id="{270065F6-FAA8-7EBC-A044-ADF668448C3D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6" name="Freeform: Shape 712">
                  <a:extLst>
                    <a:ext uri="{FF2B5EF4-FFF2-40B4-BE49-F238E27FC236}">
                      <a16:creationId xmlns:a16="http://schemas.microsoft.com/office/drawing/2014/main" id="{4585A406-CCF2-DB7E-C2C5-EF3EB13A6BEC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7" name="Rectangle: Rounded Corners 713">
                  <a:extLst>
                    <a:ext uri="{FF2B5EF4-FFF2-40B4-BE49-F238E27FC236}">
                      <a16:creationId xmlns:a16="http://schemas.microsoft.com/office/drawing/2014/main" id="{C7BF8AF9-80DA-A924-9A4C-6595753A301A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58" name="Oval 2757">
                  <a:extLst>
                    <a:ext uri="{FF2B5EF4-FFF2-40B4-BE49-F238E27FC236}">
                      <a16:creationId xmlns:a16="http://schemas.microsoft.com/office/drawing/2014/main" id="{06B8A59D-A3EF-430B-393E-FF6C866F432B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4" name="Group 1803">
                <a:extLst>
                  <a:ext uri="{FF2B5EF4-FFF2-40B4-BE49-F238E27FC236}">
                    <a16:creationId xmlns:a16="http://schemas.microsoft.com/office/drawing/2014/main" id="{7D439582-A0FF-18B8-1180-EAA4AF428AB7}"/>
                  </a:ext>
                </a:extLst>
              </p:cNvPr>
              <p:cNvGrpSpPr/>
              <p:nvPr/>
            </p:nvGrpSpPr>
            <p:grpSpPr>
              <a:xfrm rot="14527306">
                <a:off x="6585465" y="2421079"/>
                <a:ext cx="192697" cy="361556"/>
                <a:chOff x="5661453" y="2606543"/>
                <a:chExt cx="275343" cy="516667"/>
              </a:xfrm>
            </p:grpSpPr>
            <p:sp>
              <p:nvSpPr>
                <p:cNvPr id="2737" name="Freeform: Shape 740">
                  <a:extLst>
                    <a:ext uri="{FF2B5EF4-FFF2-40B4-BE49-F238E27FC236}">
                      <a16:creationId xmlns:a16="http://schemas.microsoft.com/office/drawing/2014/main" id="{F67CFF20-9A22-0B28-22BD-F0408984AAB4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8" name="Freeform: Shape 741">
                  <a:extLst>
                    <a:ext uri="{FF2B5EF4-FFF2-40B4-BE49-F238E27FC236}">
                      <a16:creationId xmlns:a16="http://schemas.microsoft.com/office/drawing/2014/main" id="{AB8D6FA5-996B-BB0F-DEAC-E795A46A88E8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9" name="Freeform: Shape 742">
                  <a:extLst>
                    <a:ext uri="{FF2B5EF4-FFF2-40B4-BE49-F238E27FC236}">
                      <a16:creationId xmlns:a16="http://schemas.microsoft.com/office/drawing/2014/main" id="{D76E6661-3655-401E-5BA3-A150A21A1407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0" name="Freeform: Shape 743">
                  <a:extLst>
                    <a:ext uri="{FF2B5EF4-FFF2-40B4-BE49-F238E27FC236}">
                      <a16:creationId xmlns:a16="http://schemas.microsoft.com/office/drawing/2014/main" id="{58A48F04-E287-82FD-B9C7-161B21DF4C84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1" name="Freeform: Shape 744">
                  <a:extLst>
                    <a:ext uri="{FF2B5EF4-FFF2-40B4-BE49-F238E27FC236}">
                      <a16:creationId xmlns:a16="http://schemas.microsoft.com/office/drawing/2014/main" id="{25B88AB3-E0A0-7B36-EA9C-C3100E3BCC96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2" name="Freeform: Shape 745">
                  <a:extLst>
                    <a:ext uri="{FF2B5EF4-FFF2-40B4-BE49-F238E27FC236}">
                      <a16:creationId xmlns:a16="http://schemas.microsoft.com/office/drawing/2014/main" id="{338815E7-0C49-D23C-FDA2-7897CB4C86A5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3" name="Freeform: Shape 746">
                  <a:extLst>
                    <a:ext uri="{FF2B5EF4-FFF2-40B4-BE49-F238E27FC236}">
                      <a16:creationId xmlns:a16="http://schemas.microsoft.com/office/drawing/2014/main" id="{2B940148-7D94-4947-06DB-DD7B4E49EAAB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4" name="Freeform: Shape 747">
                  <a:extLst>
                    <a:ext uri="{FF2B5EF4-FFF2-40B4-BE49-F238E27FC236}">
                      <a16:creationId xmlns:a16="http://schemas.microsoft.com/office/drawing/2014/main" id="{EE1B85EA-1E67-28F2-27B3-B1ECD521DC72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5" name="Freeform: Shape 748">
                  <a:extLst>
                    <a:ext uri="{FF2B5EF4-FFF2-40B4-BE49-F238E27FC236}">
                      <a16:creationId xmlns:a16="http://schemas.microsoft.com/office/drawing/2014/main" id="{3A5CC465-86EB-360D-9D8F-C53CBAEC7FEE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6" name="Rectangle: Rounded Corners 749">
                  <a:extLst>
                    <a:ext uri="{FF2B5EF4-FFF2-40B4-BE49-F238E27FC236}">
                      <a16:creationId xmlns:a16="http://schemas.microsoft.com/office/drawing/2014/main" id="{52DAA9A2-BC23-FEB0-30A9-016C9CD32E48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47" name="Oval 2746">
                  <a:extLst>
                    <a:ext uri="{FF2B5EF4-FFF2-40B4-BE49-F238E27FC236}">
                      <a16:creationId xmlns:a16="http://schemas.microsoft.com/office/drawing/2014/main" id="{8C06104E-C397-9694-3358-6B994209BC5D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5" name="Group 1804">
                <a:extLst>
                  <a:ext uri="{FF2B5EF4-FFF2-40B4-BE49-F238E27FC236}">
                    <a16:creationId xmlns:a16="http://schemas.microsoft.com/office/drawing/2014/main" id="{FEFD24E2-4000-2E36-334F-D1C4EB56F29F}"/>
                  </a:ext>
                </a:extLst>
              </p:cNvPr>
              <p:cNvGrpSpPr/>
              <p:nvPr/>
            </p:nvGrpSpPr>
            <p:grpSpPr>
              <a:xfrm rot="14153304">
                <a:off x="6614699" y="2604154"/>
                <a:ext cx="192697" cy="361556"/>
                <a:chOff x="5661453" y="2606543"/>
                <a:chExt cx="275343" cy="516667"/>
              </a:xfrm>
            </p:grpSpPr>
            <p:sp>
              <p:nvSpPr>
                <p:cNvPr id="2726" name="Freeform: Shape 752">
                  <a:extLst>
                    <a:ext uri="{FF2B5EF4-FFF2-40B4-BE49-F238E27FC236}">
                      <a16:creationId xmlns:a16="http://schemas.microsoft.com/office/drawing/2014/main" id="{CE58B9AD-B167-668E-4082-71B0E5C549EF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7" name="Freeform: Shape 753">
                  <a:extLst>
                    <a:ext uri="{FF2B5EF4-FFF2-40B4-BE49-F238E27FC236}">
                      <a16:creationId xmlns:a16="http://schemas.microsoft.com/office/drawing/2014/main" id="{FF44957C-9BEA-36F4-B6D0-6A32930DE228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8" name="Freeform: Shape 754">
                  <a:extLst>
                    <a:ext uri="{FF2B5EF4-FFF2-40B4-BE49-F238E27FC236}">
                      <a16:creationId xmlns:a16="http://schemas.microsoft.com/office/drawing/2014/main" id="{BECE3312-C579-1EBC-FD56-F959C71520A1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9" name="Freeform: Shape 755">
                  <a:extLst>
                    <a:ext uri="{FF2B5EF4-FFF2-40B4-BE49-F238E27FC236}">
                      <a16:creationId xmlns:a16="http://schemas.microsoft.com/office/drawing/2014/main" id="{44536929-92A4-F97C-4092-9E83DB5D6FE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0" name="Freeform: Shape 756">
                  <a:extLst>
                    <a:ext uri="{FF2B5EF4-FFF2-40B4-BE49-F238E27FC236}">
                      <a16:creationId xmlns:a16="http://schemas.microsoft.com/office/drawing/2014/main" id="{F9AE2C4F-CB0C-7A7B-EE2B-5332F9C8D300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1" name="Freeform: Shape 757">
                  <a:extLst>
                    <a:ext uri="{FF2B5EF4-FFF2-40B4-BE49-F238E27FC236}">
                      <a16:creationId xmlns:a16="http://schemas.microsoft.com/office/drawing/2014/main" id="{659BD4A7-23A1-CD94-4C5B-638E47A83D89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2" name="Freeform: Shape 758">
                  <a:extLst>
                    <a:ext uri="{FF2B5EF4-FFF2-40B4-BE49-F238E27FC236}">
                      <a16:creationId xmlns:a16="http://schemas.microsoft.com/office/drawing/2014/main" id="{ECCC5BC7-0C92-169E-B4B1-1778721E432F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3" name="Freeform: Shape 759">
                  <a:extLst>
                    <a:ext uri="{FF2B5EF4-FFF2-40B4-BE49-F238E27FC236}">
                      <a16:creationId xmlns:a16="http://schemas.microsoft.com/office/drawing/2014/main" id="{3345C30D-68FF-BF64-88E5-5B30C34E1D75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4" name="Freeform: Shape 760">
                  <a:extLst>
                    <a:ext uri="{FF2B5EF4-FFF2-40B4-BE49-F238E27FC236}">
                      <a16:creationId xmlns:a16="http://schemas.microsoft.com/office/drawing/2014/main" id="{F939ECC6-E071-AEAF-94C4-D3AFB058A498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5" name="Rectangle: Rounded Corners 761">
                  <a:extLst>
                    <a:ext uri="{FF2B5EF4-FFF2-40B4-BE49-F238E27FC236}">
                      <a16:creationId xmlns:a16="http://schemas.microsoft.com/office/drawing/2014/main" id="{1F24BC16-61F5-5AEA-6EB1-5538467307CF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36" name="Oval 2735">
                  <a:extLst>
                    <a:ext uri="{FF2B5EF4-FFF2-40B4-BE49-F238E27FC236}">
                      <a16:creationId xmlns:a16="http://schemas.microsoft.com/office/drawing/2014/main" id="{6BFFA422-5678-3649-6DE9-6723A2EFEDAD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6" name="Group 1805">
                <a:extLst>
                  <a:ext uri="{FF2B5EF4-FFF2-40B4-BE49-F238E27FC236}">
                    <a16:creationId xmlns:a16="http://schemas.microsoft.com/office/drawing/2014/main" id="{69E47CD8-C3D9-4FA4-D7AC-EE25F49AD60B}"/>
                  </a:ext>
                </a:extLst>
              </p:cNvPr>
              <p:cNvGrpSpPr/>
              <p:nvPr/>
            </p:nvGrpSpPr>
            <p:grpSpPr>
              <a:xfrm rot="13543713">
                <a:off x="6642641" y="2778565"/>
                <a:ext cx="202826" cy="433429"/>
                <a:chOff x="4423627" y="1973989"/>
                <a:chExt cx="245880" cy="525434"/>
              </a:xfrm>
            </p:grpSpPr>
            <p:sp>
              <p:nvSpPr>
                <p:cNvPr id="2721" name="Rectangle: Rounded Corners 764">
                  <a:extLst>
                    <a:ext uri="{FF2B5EF4-FFF2-40B4-BE49-F238E27FC236}">
                      <a16:creationId xmlns:a16="http://schemas.microsoft.com/office/drawing/2014/main" id="{911F47AD-D225-89C8-F40F-6F0B4EE463C8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2" name="Oval 2721">
                  <a:extLst>
                    <a:ext uri="{FF2B5EF4-FFF2-40B4-BE49-F238E27FC236}">
                      <a16:creationId xmlns:a16="http://schemas.microsoft.com/office/drawing/2014/main" id="{82CC8DA5-C9C3-5968-1C78-D32328E755B3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3" name="Oval 2722">
                  <a:extLst>
                    <a:ext uri="{FF2B5EF4-FFF2-40B4-BE49-F238E27FC236}">
                      <a16:creationId xmlns:a16="http://schemas.microsoft.com/office/drawing/2014/main" id="{83CDE5FF-96BC-98E6-BB3D-035A76200FD7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4" name="Oval 2723">
                  <a:extLst>
                    <a:ext uri="{FF2B5EF4-FFF2-40B4-BE49-F238E27FC236}">
                      <a16:creationId xmlns:a16="http://schemas.microsoft.com/office/drawing/2014/main" id="{7383C995-4FCC-BF88-5510-5C13AFE975C2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5" name="Oval 2724">
                  <a:extLst>
                    <a:ext uri="{FF2B5EF4-FFF2-40B4-BE49-F238E27FC236}">
                      <a16:creationId xmlns:a16="http://schemas.microsoft.com/office/drawing/2014/main" id="{B8C16D53-AE9E-958F-592D-5B36A9DAEABD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07" name="Group 1806">
                <a:extLst>
                  <a:ext uri="{FF2B5EF4-FFF2-40B4-BE49-F238E27FC236}">
                    <a16:creationId xmlns:a16="http://schemas.microsoft.com/office/drawing/2014/main" id="{EB1C15B0-D038-0C60-ABBC-30D263599BA5}"/>
                  </a:ext>
                </a:extLst>
              </p:cNvPr>
              <p:cNvGrpSpPr/>
              <p:nvPr/>
            </p:nvGrpSpPr>
            <p:grpSpPr>
              <a:xfrm rot="13264548">
                <a:off x="6808831" y="2865266"/>
                <a:ext cx="192697" cy="361556"/>
                <a:chOff x="5661453" y="2606543"/>
                <a:chExt cx="275343" cy="516667"/>
              </a:xfrm>
            </p:grpSpPr>
            <p:sp>
              <p:nvSpPr>
                <p:cNvPr id="2710" name="Freeform: Shape 770">
                  <a:extLst>
                    <a:ext uri="{FF2B5EF4-FFF2-40B4-BE49-F238E27FC236}">
                      <a16:creationId xmlns:a16="http://schemas.microsoft.com/office/drawing/2014/main" id="{E0E6912B-D7F6-A9B4-D174-F3FEDF8C12E5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1" name="Freeform: Shape 771">
                  <a:extLst>
                    <a:ext uri="{FF2B5EF4-FFF2-40B4-BE49-F238E27FC236}">
                      <a16:creationId xmlns:a16="http://schemas.microsoft.com/office/drawing/2014/main" id="{CAE37A80-6D13-4071-4927-E125C52A825F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2" name="Freeform: Shape 772">
                  <a:extLst>
                    <a:ext uri="{FF2B5EF4-FFF2-40B4-BE49-F238E27FC236}">
                      <a16:creationId xmlns:a16="http://schemas.microsoft.com/office/drawing/2014/main" id="{9E0F96C8-B012-63AF-C413-DCCA83CCDD60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3" name="Freeform: Shape 773">
                  <a:extLst>
                    <a:ext uri="{FF2B5EF4-FFF2-40B4-BE49-F238E27FC236}">
                      <a16:creationId xmlns:a16="http://schemas.microsoft.com/office/drawing/2014/main" id="{CAFA2D0C-7331-5F8E-00FF-3757D244629F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4" name="Freeform: Shape 774">
                  <a:extLst>
                    <a:ext uri="{FF2B5EF4-FFF2-40B4-BE49-F238E27FC236}">
                      <a16:creationId xmlns:a16="http://schemas.microsoft.com/office/drawing/2014/main" id="{5DB8194E-A6D3-A5EA-F15F-700F41451E72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5" name="Freeform: Shape 775">
                  <a:extLst>
                    <a:ext uri="{FF2B5EF4-FFF2-40B4-BE49-F238E27FC236}">
                      <a16:creationId xmlns:a16="http://schemas.microsoft.com/office/drawing/2014/main" id="{B0928EBD-B38D-0D24-EE8B-991F27460DCC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6" name="Freeform: Shape 776">
                  <a:extLst>
                    <a:ext uri="{FF2B5EF4-FFF2-40B4-BE49-F238E27FC236}">
                      <a16:creationId xmlns:a16="http://schemas.microsoft.com/office/drawing/2014/main" id="{6F39146C-6607-17BE-A7DA-6D69054D57CC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7" name="Freeform: Shape 777">
                  <a:extLst>
                    <a:ext uri="{FF2B5EF4-FFF2-40B4-BE49-F238E27FC236}">
                      <a16:creationId xmlns:a16="http://schemas.microsoft.com/office/drawing/2014/main" id="{4B2AA3E2-7EDB-4AA6-3A39-DC1FA2BB9948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8" name="Freeform: Shape 778">
                  <a:extLst>
                    <a:ext uri="{FF2B5EF4-FFF2-40B4-BE49-F238E27FC236}">
                      <a16:creationId xmlns:a16="http://schemas.microsoft.com/office/drawing/2014/main" id="{A8F1F2B5-B542-EEBA-C326-5CD4DD2A6197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19" name="Rectangle: Rounded Corners 779">
                  <a:extLst>
                    <a:ext uri="{FF2B5EF4-FFF2-40B4-BE49-F238E27FC236}">
                      <a16:creationId xmlns:a16="http://schemas.microsoft.com/office/drawing/2014/main" id="{F6483BD4-6777-88D7-FDCD-D8A9FC552FD3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20" name="Oval 2719">
                  <a:extLst>
                    <a:ext uri="{FF2B5EF4-FFF2-40B4-BE49-F238E27FC236}">
                      <a16:creationId xmlns:a16="http://schemas.microsoft.com/office/drawing/2014/main" id="{B03C82DF-FC35-4074-F23A-E35899E31BE7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8" name="Group 1807">
                <a:extLst>
                  <a:ext uri="{FF2B5EF4-FFF2-40B4-BE49-F238E27FC236}">
                    <a16:creationId xmlns:a16="http://schemas.microsoft.com/office/drawing/2014/main" id="{056D1948-BBAC-6032-4A27-EEB4E34D951B}"/>
                  </a:ext>
                </a:extLst>
              </p:cNvPr>
              <p:cNvGrpSpPr/>
              <p:nvPr/>
            </p:nvGrpSpPr>
            <p:grpSpPr>
              <a:xfrm rot="13935192">
                <a:off x="7020379" y="2905126"/>
                <a:ext cx="192697" cy="361556"/>
                <a:chOff x="5661453" y="2606543"/>
                <a:chExt cx="275343" cy="516667"/>
              </a:xfrm>
            </p:grpSpPr>
            <p:sp>
              <p:nvSpPr>
                <p:cNvPr id="2699" name="Freeform: Shape 782">
                  <a:extLst>
                    <a:ext uri="{FF2B5EF4-FFF2-40B4-BE49-F238E27FC236}">
                      <a16:creationId xmlns:a16="http://schemas.microsoft.com/office/drawing/2014/main" id="{A5AEF223-D888-A5F5-9150-5779A757AFA6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0" name="Freeform: Shape 783">
                  <a:extLst>
                    <a:ext uri="{FF2B5EF4-FFF2-40B4-BE49-F238E27FC236}">
                      <a16:creationId xmlns:a16="http://schemas.microsoft.com/office/drawing/2014/main" id="{996F5981-9768-C69A-7C1A-A9E843933C0A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1" name="Freeform: Shape 784">
                  <a:extLst>
                    <a:ext uri="{FF2B5EF4-FFF2-40B4-BE49-F238E27FC236}">
                      <a16:creationId xmlns:a16="http://schemas.microsoft.com/office/drawing/2014/main" id="{9FD2946A-523C-C4F2-F07F-DE8ED596B310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2" name="Freeform: Shape 785">
                  <a:extLst>
                    <a:ext uri="{FF2B5EF4-FFF2-40B4-BE49-F238E27FC236}">
                      <a16:creationId xmlns:a16="http://schemas.microsoft.com/office/drawing/2014/main" id="{6196EF74-8FDC-2F94-CF9F-B566375962F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3" name="Freeform: Shape 786">
                  <a:extLst>
                    <a:ext uri="{FF2B5EF4-FFF2-40B4-BE49-F238E27FC236}">
                      <a16:creationId xmlns:a16="http://schemas.microsoft.com/office/drawing/2014/main" id="{6926D747-AB92-BE00-8A29-19E2810C9EED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4" name="Freeform: Shape 787">
                  <a:extLst>
                    <a:ext uri="{FF2B5EF4-FFF2-40B4-BE49-F238E27FC236}">
                      <a16:creationId xmlns:a16="http://schemas.microsoft.com/office/drawing/2014/main" id="{83FBA6FA-118B-294F-1EF9-891B52678BC7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5" name="Freeform: Shape 788">
                  <a:extLst>
                    <a:ext uri="{FF2B5EF4-FFF2-40B4-BE49-F238E27FC236}">
                      <a16:creationId xmlns:a16="http://schemas.microsoft.com/office/drawing/2014/main" id="{BD8C8BF9-AAA9-BDEA-A229-FA7AB34568FB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6" name="Freeform: Shape 789">
                  <a:extLst>
                    <a:ext uri="{FF2B5EF4-FFF2-40B4-BE49-F238E27FC236}">
                      <a16:creationId xmlns:a16="http://schemas.microsoft.com/office/drawing/2014/main" id="{B13BB73D-812F-9D3E-0418-6724A0C23D15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7" name="Freeform: Shape 790">
                  <a:extLst>
                    <a:ext uri="{FF2B5EF4-FFF2-40B4-BE49-F238E27FC236}">
                      <a16:creationId xmlns:a16="http://schemas.microsoft.com/office/drawing/2014/main" id="{6CF8418C-1C74-48AF-D55E-62316BF0AA34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8" name="Rectangle: Rounded Corners 791">
                  <a:extLst>
                    <a:ext uri="{FF2B5EF4-FFF2-40B4-BE49-F238E27FC236}">
                      <a16:creationId xmlns:a16="http://schemas.microsoft.com/office/drawing/2014/main" id="{A8756F5A-22BE-6B60-B2F6-E8FDF52F774A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709" name="Oval 2708">
                  <a:extLst>
                    <a:ext uri="{FF2B5EF4-FFF2-40B4-BE49-F238E27FC236}">
                      <a16:creationId xmlns:a16="http://schemas.microsoft.com/office/drawing/2014/main" id="{304DFF22-B3CB-BB06-6D3B-2E2CC4075D4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09" name="Group 1808">
                <a:extLst>
                  <a:ext uri="{FF2B5EF4-FFF2-40B4-BE49-F238E27FC236}">
                    <a16:creationId xmlns:a16="http://schemas.microsoft.com/office/drawing/2014/main" id="{32DEC431-CFAE-B8B0-9449-26CB404F0779}"/>
                  </a:ext>
                </a:extLst>
              </p:cNvPr>
              <p:cNvGrpSpPr/>
              <p:nvPr/>
            </p:nvGrpSpPr>
            <p:grpSpPr>
              <a:xfrm rot="15013904">
                <a:off x="7159057" y="3020736"/>
                <a:ext cx="192697" cy="361556"/>
                <a:chOff x="5661453" y="2606543"/>
                <a:chExt cx="275343" cy="516667"/>
              </a:xfrm>
            </p:grpSpPr>
            <p:sp>
              <p:nvSpPr>
                <p:cNvPr id="2688" name="Freeform: Shape 794">
                  <a:extLst>
                    <a:ext uri="{FF2B5EF4-FFF2-40B4-BE49-F238E27FC236}">
                      <a16:creationId xmlns:a16="http://schemas.microsoft.com/office/drawing/2014/main" id="{85EC4D00-765E-EC4E-DCEB-9C7068B23D16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9" name="Freeform: Shape 795">
                  <a:extLst>
                    <a:ext uri="{FF2B5EF4-FFF2-40B4-BE49-F238E27FC236}">
                      <a16:creationId xmlns:a16="http://schemas.microsoft.com/office/drawing/2014/main" id="{BFD0297C-EC76-987D-E463-79587CFB7466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0" name="Freeform: Shape 796">
                  <a:extLst>
                    <a:ext uri="{FF2B5EF4-FFF2-40B4-BE49-F238E27FC236}">
                      <a16:creationId xmlns:a16="http://schemas.microsoft.com/office/drawing/2014/main" id="{F97C0A96-6812-A134-23BE-121057B540AF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1" name="Freeform: Shape 797">
                  <a:extLst>
                    <a:ext uri="{FF2B5EF4-FFF2-40B4-BE49-F238E27FC236}">
                      <a16:creationId xmlns:a16="http://schemas.microsoft.com/office/drawing/2014/main" id="{B1216129-4415-B739-01BE-7A779ADFB58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2" name="Freeform: Shape 798">
                  <a:extLst>
                    <a:ext uri="{FF2B5EF4-FFF2-40B4-BE49-F238E27FC236}">
                      <a16:creationId xmlns:a16="http://schemas.microsoft.com/office/drawing/2014/main" id="{83F7B7EC-0DCC-C518-7138-82FB5A221F0B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3" name="Freeform: Shape 799">
                  <a:extLst>
                    <a:ext uri="{FF2B5EF4-FFF2-40B4-BE49-F238E27FC236}">
                      <a16:creationId xmlns:a16="http://schemas.microsoft.com/office/drawing/2014/main" id="{784CBA91-3D18-1E9D-5120-917C3F2234FD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4" name="Freeform: Shape 800">
                  <a:extLst>
                    <a:ext uri="{FF2B5EF4-FFF2-40B4-BE49-F238E27FC236}">
                      <a16:creationId xmlns:a16="http://schemas.microsoft.com/office/drawing/2014/main" id="{80C1C5C6-353E-156A-01B5-9BFC6CFD6428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5" name="Freeform: Shape 801">
                  <a:extLst>
                    <a:ext uri="{FF2B5EF4-FFF2-40B4-BE49-F238E27FC236}">
                      <a16:creationId xmlns:a16="http://schemas.microsoft.com/office/drawing/2014/main" id="{6D4E3C3C-1D74-1A11-0BC6-F6258A2CF319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6" name="Freeform: Shape 802">
                  <a:extLst>
                    <a:ext uri="{FF2B5EF4-FFF2-40B4-BE49-F238E27FC236}">
                      <a16:creationId xmlns:a16="http://schemas.microsoft.com/office/drawing/2014/main" id="{E761D711-EB97-C672-FE5D-78EDFF52F6F2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7" name="Rectangle: Rounded Corners 803">
                  <a:extLst>
                    <a:ext uri="{FF2B5EF4-FFF2-40B4-BE49-F238E27FC236}">
                      <a16:creationId xmlns:a16="http://schemas.microsoft.com/office/drawing/2014/main" id="{E5615DD1-8C58-3EAE-1451-D65B68DB39A3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8" name="Oval 2697">
                  <a:extLst>
                    <a:ext uri="{FF2B5EF4-FFF2-40B4-BE49-F238E27FC236}">
                      <a16:creationId xmlns:a16="http://schemas.microsoft.com/office/drawing/2014/main" id="{E594F380-69C6-8DEB-ABCD-BFB2AF865F67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0" name="Group 1809">
                <a:extLst>
                  <a:ext uri="{FF2B5EF4-FFF2-40B4-BE49-F238E27FC236}">
                    <a16:creationId xmlns:a16="http://schemas.microsoft.com/office/drawing/2014/main" id="{B5C14BCA-6167-9827-3D4C-C65F5DE5AFB8}"/>
                  </a:ext>
                </a:extLst>
              </p:cNvPr>
              <p:cNvGrpSpPr/>
              <p:nvPr/>
            </p:nvGrpSpPr>
            <p:grpSpPr>
              <a:xfrm rot="1577431">
                <a:off x="5514781" y="4357327"/>
                <a:ext cx="192697" cy="361556"/>
                <a:chOff x="5661453" y="2606543"/>
                <a:chExt cx="275343" cy="516667"/>
              </a:xfrm>
            </p:grpSpPr>
            <p:sp>
              <p:nvSpPr>
                <p:cNvPr id="2677" name="Freeform: Shape 830">
                  <a:extLst>
                    <a:ext uri="{FF2B5EF4-FFF2-40B4-BE49-F238E27FC236}">
                      <a16:creationId xmlns:a16="http://schemas.microsoft.com/office/drawing/2014/main" id="{483D1742-E5E1-3380-510A-83CE46D689EA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8" name="Freeform: Shape 831">
                  <a:extLst>
                    <a:ext uri="{FF2B5EF4-FFF2-40B4-BE49-F238E27FC236}">
                      <a16:creationId xmlns:a16="http://schemas.microsoft.com/office/drawing/2014/main" id="{0FEEE068-34B6-5FE3-C471-390BA9461D96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9" name="Freeform: Shape 832">
                  <a:extLst>
                    <a:ext uri="{FF2B5EF4-FFF2-40B4-BE49-F238E27FC236}">
                      <a16:creationId xmlns:a16="http://schemas.microsoft.com/office/drawing/2014/main" id="{6CEDCCF0-6325-94C9-195D-0D3B68D3F98A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0" name="Freeform: Shape 833">
                  <a:extLst>
                    <a:ext uri="{FF2B5EF4-FFF2-40B4-BE49-F238E27FC236}">
                      <a16:creationId xmlns:a16="http://schemas.microsoft.com/office/drawing/2014/main" id="{9005640F-2001-5F51-D295-5A4C903C2B44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1" name="Freeform: Shape 834">
                  <a:extLst>
                    <a:ext uri="{FF2B5EF4-FFF2-40B4-BE49-F238E27FC236}">
                      <a16:creationId xmlns:a16="http://schemas.microsoft.com/office/drawing/2014/main" id="{FAA4BE51-0D00-1DCE-E0F6-4084BEFA20BB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2" name="Freeform: Shape 835">
                  <a:extLst>
                    <a:ext uri="{FF2B5EF4-FFF2-40B4-BE49-F238E27FC236}">
                      <a16:creationId xmlns:a16="http://schemas.microsoft.com/office/drawing/2014/main" id="{79A19205-3EA9-6AA7-6E63-236B7DA0D61F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3" name="Freeform: Shape 836">
                  <a:extLst>
                    <a:ext uri="{FF2B5EF4-FFF2-40B4-BE49-F238E27FC236}">
                      <a16:creationId xmlns:a16="http://schemas.microsoft.com/office/drawing/2014/main" id="{ABB2E240-77EA-D4A0-62A7-5782E8CAE66F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4" name="Freeform: Shape 837">
                  <a:extLst>
                    <a:ext uri="{FF2B5EF4-FFF2-40B4-BE49-F238E27FC236}">
                      <a16:creationId xmlns:a16="http://schemas.microsoft.com/office/drawing/2014/main" id="{F80D3868-712C-2446-95BE-BF2564E6BFCD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5" name="Freeform: Shape 838">
                  <a:extLst>
                    <a:ext uri="{FF2B5EF4-FFF2-40B4-BE49-F238E27FC236}">
                      <a16:creationId xmlns:a16="http://schemas.microsoft.com/office/drawing/2014/main" id="{97B72435-E1D1-21CC-C251-6DF087B020A7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6" name="Rectangle: Rounded Corners 839">
                  <a:extLst>
                    <a:ext uri="{FF2B5EF4-FFF2-40B4-BE49-F238E27FC236}">
                      <a16:creationId xmlns:a16="http://schemas.microsoft.com/office/drawing/2014/main" id="{7D76D7BD-DE8C-DBC3-21B2-80ADDEFA3B6D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7" name="Oval 2686">
                  <a:extLst>
                    <a:ext uri="{FF2B5EF4-FFF2-40B4-BE49-F238E27FC236}">
                      <a16:creationId xmlns:a16="http://schemas.microsoft.com/office/drawing/2014/main" id="{CEBF8EEC-0082-9AC1-EE25-AF61B11520F5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1" name="Group 1810">
                <a:extLst>
                  <a:ext uri="{FF2B5EF4-FFF2-40B4-BE49-F238E27FC236}">
                    <a16:creationId xmlns:a16="http://schemas.microsoft.com/office/drawing/2014/main" id="{42CEB528-9B40-BA59-4144-530D6923589B}"/>
                  </a:ext>
                </a:extLst>
              </p:cNvPr>
              <p:cNvGrpSpPr/>
              <p:nvPr/>
            </p:nvGrpSpPr>
            <p:grpSpPr>
              <a:xfrm rot="2449079">
                <a:off x="5349989" y="4271843"/>
                <a:ext cx="192697" cy="361556"/>
                <a:chOff x="5661453" y="2606543"/>
                <a:chExt cx="275343" cy="516667"/>
              </a:xfrm>
            </p:grpSpPr>
            <p:sp>
              <p:nvSpPr>
                <p:cNvPr id="2666" name="Freeform: Shape 842">
                  <a:extLst>
                    <a:ext uri="{FF2B5EF4-FFF2-40B4-BE49-F238E27FC236}">
                      <a16:creationId xmlns:a16="http://schemas.microsoft.com/office/drawing/2014/main" id="{A7643E66-766C-C5A7-DD0E-401D91A9CD3D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7" name="Freeform: Shape 843">
                  <a:extLst>
                    <a:ext uri="{FF2B5EF4-FFF2-40B4-BE49-F238E27FC236}">
                      <a16:creationId xmlns:a16="http://schemas.microsoft.com/office/drawing/2014/main" id="{98C80624-D1E5-48C2-E527-9D10EDD048D5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8" name="Freeform: Shape 844">
                  <a:extLst>
                    <a:ext uri="{FF2B5EF4-FFF2-40B4-BE49-F238E27FC236}">
                      <a16:creationId xmlns:a16="http://schemas.microsoft.com/office/drawing/2014/main" id="{20D2EBCE-9DFA-92BA-8CE0-45E41468F0DA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9" name="Freeform: Shape 845">
                  <a:extLst>
                    <a:ext uri="{FF2B5EF4-FFF2-40B4-BE49-F238E27FC236}">
                      <a16:creationId xmlns:a16="http://schemas.microsoft.com/office/drawing/2014/main" id="{CD6F7B17-C683-8B7C-5595-FE50D28BFD76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0" name="Freeform: Shape 846">
                  <a:extLst>
                    <a:ext uri="{FF2B5EF4-FFF2-40B4-BE49-F238E27FC236}">
                      <a16:creationId xmlns:a16="http://schemas.microsoft.com/office/drawing/2014/main" id="{940C3069-227F-ACA1-96DE-7961F8AD9419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1" name="Freeform: Shape 847">
                  <a:extLst>
                    <a:ext uri="{FF2B5EF4-FFF2-40B4-BE49-F238E27FC236}">
                      <a16:creationId xmlns:a16="http://schemas.microsoft.com/office/drawing/2014/main" id="{48CC1F27-DD34-5C89-E1D9-1CF869119C62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2" name="Freeform: Shape 848">
                  <a:extLst>
                    <a:ext uri="{FF2B5EF4-FFF2-40B4-BE49-F238E27FC236}">
                      <a16:creationId xmlns:a16="http://schemas.microsoft.com/office/drawing/2014/main" id="{9B84E4FA-1E7E-0E33-6335-20ADBA421CAB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3" name="Freeform: Shape 849">
                  <a:extLst>
                    <a:ext uri="{FF2B5EF4-FFF2-40B4-BE49-F238E27FC236}">
                      <a16:creationId xmlns:a16="http://schemas.microsoft.com/office/drawing/2014/main" id="{CD6E32E3-B996-E609-64D0-372A14630755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4" name="Freeform: Shape 850">
                  <a:extLst>
                    <a:ext uri="{FF2B5EF4-FFF2-40B4-BE49-F238E27FC236}">
                      <a16:creationId xmlns:a16="http://schemas.microsoft.com/office/drawing/2014/main" id="{628D1C3E-6275-2255-2880-4B175E9C4264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5" name="Rectangle: Rounded Corners 851">
                  <a:extLst>
                    <a:ext uri="{FF2B5EF4-FFF2-40B4-BE49-F238E27FC236}">
                      <a16:creationId xmlns:a16="http://schemas.microsoft.com/office/drawing/2014/main" id="{3CBB9FBA-719E-A59F-E69A-8F8BC7EBCAEC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6" name="Oval 2675">
                  <a:extLst>
                    <a:ext uri="{FF2B5EF4-FFF2-40B4-BE49-F238E27FC236}">
                      <a16:creationId xmlns:a16="http://schemas.microsoft.com/office/drawing/2014/main" id="{4CF5FDAD-347C-D7FE-A297-D18AF3C1B3E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2" name="Group 1811">
                <a:extLst>
                  <a:ext uri="{FF2B5EF4-FFF2-40B4-BE49-F238E27FC236}">
                    <a16:creationId xmlns:a16="http://schemas.microsoft.com/office/drawing/2014/main" id="{35F6B273-F5CF-8DBA-B63B-37DBE3DACA58}"/>
                  </a:ext>
                </a:extLst>
              </p:cNvPr>
              <p:cNvGrpSpPr/>
              <p:nvPr/>
            </p:nvGrpSpPr>
            <p:grpSpPr>
              <a:xfrm rot="2449678">
                <a:off x="5211711" y="4143594"/>
                <a:ext cx="192697" cy="361556"/>
                <a:chOff x="5661453" y="2606543"/>
                <a:chExt cx="275343" cy="516667"/>
              </a:xfrm>
            </p:grpSpPr>
            <p:sp>
              <p:nvSpPr>
                <p:cNvPr id="2655" name="Freeform: Shape 866">
                  <a:extLst>
                    <a:ext uri="{FF2B5EF4-FFF2-40B4-BE49-F238E27FC236}">
                      <a16:creationId xmlns:a16="http://schemas.microsoft.com/office/drawing/2014/main" id="{E2EFFA19-B382-E74F-FFEA-4DAB7D437B1B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6" name="Freeform: Shape 867">
                  <a:extLst>
                    <a:ext uri="{FF2B5EF4-FFF2-40B4-BE49-F238E27FC236}">
                      <a16:creationId xmlns:a16="http://schemas.microsoft.com/office/drawing/2014/main" id="{1BDBB17E-06BF-3518-2956-15202C80CF36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7" name="Freeform: Shape 868">
                  <a:extLst>
                    <a:ext uri="{FF2B5EF4-FFF2-40B4-BE49-F238E27FC236}">
                      <a16:creationId xmlns:a16="http://schemas.microsoft.com/office/drawing/2014/main" id="{D5BC8AC6-5680-9EF1-13DD-6596E05A88C7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8" name="Freeform: Shape 869">
                  <a:extLst>
                    <a:ext uri="{FF2B5EF4-FFF2-40B4-BE49-F238E27FC236}">
                      <a16:creationId xmlns:a16="http://schemas.microsoft.com/office/drawing/2014/main" id="{729D1981-388F-3C0A-3ECB-9F6A6DAED0BE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9" name="Freeform: Shape 870">
                  <a:extLst>
                    <a:ext uri="{FF2B5EF4-FFF2-40B4-BE49-F238E27FC236}">
                      <a16:creationId xmlns:a16="http://schemas.microsoft.com/office/drawing/2014/main" id="{199EFC50-75F4-8113-7295-C2B9717BB5C8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0" name="Freeform: Shape 871">
                  <a:extLst>
                    <a:ext uri="{FF2B5EF4-FFF2-40B4-BE49-F238E27FC236}">
                      <a16:creationId xmlns:a16="http://schemas.microsoft.com/office/drawing/2014/main" id="{50AC8267-3253-63DF-2528-C11750BD872F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1" name="Freeform: Shape 872">
                  <a:extLst>
                    <a:ext uri="{FF2B5EF4-FFF2-40B4-BE49-F238E27FC236}">
                      <a16:creationId xmlns:a16="http://schemas.microsoft.com/office/drawing/2014/main" id="{E12A2BB8-60AF-722E-33A6-3E283F8B11DF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2" name="Freeform: Shape 873">
                  <a:extLst>
                    <a:ext uri="{FF2B5EF4-FFF2-40B4-BE49-F238E27FC236}">
                      <a16:creationId xmlns:a16="http://schemas.microsoft.com/office/drawing/2014/main" id="{3BA1DAE3-5530-A934-4CC9-2AEAD02213D8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3" name="Freeform: Shape 874">
                  <a:extLst>
                    <a:ext uri="{FF2B5EF4-FFF2-40B4-BE49-F238E27FC236}">
                      <a16:creationId xmlns:a16="http://schemas.microsoft.com/office/drawing/2014/main" id="{C3047F31-4226-12C6-F39C-4C69786404B8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4" name="Rectangle: Rounded Corners 875">
                  <a:extLst>
                    <a:ext uri="{FF2B5EF4-FFF2-40B4-BE49-F238E27FC236}">
                      <a16:creationId xmlns:a16="http://schemas.microsoft.com/office/drawing/2014/main" id="{45F29D72-485D-DBA1-68D7-15328D63DFFA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5" name="Oval 2664">
                  <a:extLst>
                    <a:ext uri="{FF2B5EF4-FFF2-40B4-BE49-F238E27FC236}">
                      <a16:creationId xmlns:a16="http://schemas.microsoft.com/office/drawing/2014/main" id="{48355BB6-F75E-05B8-EFEE-CAF4830ECA5B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3" name="Group 1812">
                <a:extLst>
                  <a:ext uri="{FF2B5EF4-FFF2-40B4-BE49-F238E27FC236}">
                    <a16:creationId xmlns:a16="http://schemas.microsoft.com/office/drawing/2014/main" id="{F2F35877-D8FB-3E5A-6C6A-E9B4E38A1967}"/>
                  </a:ext>
                </a:extLst>
              </p:cNvPr>
              <p:cNvGrpSpPr/>
              <p:nvPr/>
            </p:nvGrpSpPr>
            <p:grpSpPr>
              <a:xfrm rot="6664587">
                <a:off x="4928788" y="2888977"/>
                <a:ext cx="192697" cy="361556"/>
                <a:chOff x="5661453" y="2606543"/>
                <a:chExt cx="275343" cy="516667"/>
              </a:xfrm>
            </p:grpSpPr>
            <p:sp>
              <p:nvSpPr>
                <p:cNvPr id="2644" name="Freeform: Shape 902">
                  <a:extLst>
                    <a:ext uri="{FF2B5EF4-FFF2-40B4-BE49-F238E27FC236}">
                      <a16:creationId xmlns:a16="http://schemas.microsoft.com/office/drawing/2014/main" id="{832577A8-BBF9-0A99-1A0E-CD7EDFFB30B1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5" name="Freeform: Shape 903">
                  <a:extLst>
                    <a:ext uri="{FF2B5EF4-FFF2-40B4-BE49-F238E27FC236}">
                      <a16:creationId xmlns:a16="http://schemas.microsoft.com/office/drawing/2014/main" id="{4991BF5D-E8BC-DE31-75AC-A3E5BF38A222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6" name="Freeform: Shape 904">
                  <a:extLst>
                    <a:ext uri="{FF2B5EF4-FFF2-40B4-BE49-F238E27FC236}">
                      <a16:creationId xmlns:a16="http://schemas.microsoft.com/office/drawing/2014/main" id="{6086EB74-DDB5-5C78-8BEF-723EFB13E14C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7" name="Freeform: Shape 905">
                  <a:extLst>
                    <a:ext uri="{FF2B5EF4-FFF2-40B4-BE49-F238E27FC236}">
                      <a16:creationId xmlns:a16="http://schemas.microsoft.com/office/drawing/2014/main" id="{E12DD6A6-9419-6681-026F-58137F92AED5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8" name="Freeform: Shape 906">
                  <a:extLst>
                    <a:ext uri="{FF2B5EF4-FFF2-40B4-BE49-F238E27FC236}">
                      <a16:creationId xmlns:a16="http://schemas.microsoft.com/office/drawing/2014/main" id="{8993FC04-FD3D-C59E-7108-43C15A202E2C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9" name="Freeform: Shape 907">
                  <a:extLst>
                    <a:ext uri="{FF2B5EF4-FFF2-40B4-BE49-F238E27FC236}">
                      <a16:creationId xmlns:a16="http://schemas.microsoft.com/office/drawing/2014/main" id="{0CE58D3B-1469-3D5A-4537-CD73B9141D30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0" name="Freeform: Shape 908">
                  <a:extLst>
                    <a:ext uri="{FF2B5EF4-FFF2-40B4-BE49-F238E27FC236}">
                      <a16:creationId xmlns:a16="http://schemas.microsoft.com/office/drawing/2014/main" id="{F54AD298-4CE0-8EAA-28F6-CF97B2FF73F7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1" name="Freeform: Shape 909">
                  <a:extLst>
                    <a:ext uri="{FF2B5EF4-FFF2-40B4-BE49-F238E27FC236}">
                      <a16:creationId xmlns:a16="http://schemas.microsoft.com/office/drawing/2014/main" id="{45C60FF9-CA1C-9A5A-9548-41A05321FE0D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2" name="Freeform: Shape 910">
                  <a:extLst>
                    <a:ext uri="{FF2B5EF4-FFF2-40B4-BE49-F238E27FC236}">
                      <a16:creationId xmlns:a16="http://schemas.microsoft.com/office/drawing/2014/main" id="{219DB89C-38D5-3C5B-CC68-B52FE1A6AE3D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3" name="Rectangle: Rounded Corners 911">
                  <a:extLst>
                    <a:ext uri="{FF2B5EF4-FFF2-40B4-BE49-F238E27FC236}">
                      <a16:creationId xmlns:a16="http://schemas.microsoft.com/office/drawing/2014/main" id="{76FB77D1-172D-838E-D2D4-183BDFFDBDB7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4" name="Oval 2653">
                  <a:extLst>
                    <a:ext uri="{FF2B5EF4-FFF2-40B4-BE49-F238E27FC236}">
                      <a16:creationId xmlns:a16="http://schemas.microsoft.com/office/drawing/2014/main" id="{76BB9C79-F350-D6D0-9E6E-03CEB08B3B8A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4" name="Group 1813">
                <a:extLst>
                  <a:ext uri="{FF2B5EF4-FFF2-40B4-BE49-F238E27FC236}">
                    <a16:creationId xmlns:a16="http://schemas.microsoft.com/office/drawing/2014/main" id="{BD28A3C3-C07A-0235-AF69-AFABC57BE9C2}"/>
                  </a:ext>
                </a:extLst>
              </p:cNvPr>
              <p:cNvGrpSpPr/>
              <p:nvPr/>
            </p:nvGrpSpPr>
            <p:grpSpPr>
              <a:xfrm rot="5961525">
                <a:off x="4861793" y="3102178"/>
                <a:ext cx="192697" cy="361556"/>
                <a:chOff x="5661453" y="2606543"/>
                <a:chExt cx="275343" cy="516667"/>
              </a:xfrm>
            </p:grpSpPr>
            <p:sp>
              <p:nvSpPr>
                <p:cNvPr id="2633" name="Freeform: Shape 915">
                  <a:extLst>
                    <a:ext uri="{FF2B5EF4-FFF2-40B4-BE49-F238E27FC236}">
                      <a16:creationId xmlns:a16="http://schemas.microsoft.com/office/drawing/2014/main" id="{034CC2C4-BBEA-41EA-968A-A9A64CD88E07}"/>
                    </a:ext>
                  </a:extLst>
                </p:cNvPr>
                <p:cNvSpPr/>
                <p:nvPr/>
              </p:nvSpPr>
              <p:spPr>
                <a:xfrm>
                  <a:off x="5684131" y="2624804"/>
                  <a:ext cx="24899" cy="146087"/>
                </a:xfrm>
                <a:custGeom>
                  <a:avLst/>
                  <a:gdLst>
                    <a:gd name="connsiteX0" fmla="*/ 0 w 45824"/>
                    <a:gd name="connsiteY0" fmla="*/ 0 h 266613"/>
                    <a:gd name="connsiteX1" fmla="*/ 0 w 45824"/>
                    <a:gd name="connsiteY1" fmla="*/ 0 h 266613"/>
                    <a:gd name="connsiteX2" fmla="*/ 4165 w 45824"/>
                    <a:gd name="connsiteY2" fmla="*/ 18746 h 266613"/>
                    <a:gd name="connsiteX3" fmla="*/ 10414 w 45824"/>
                    <a:gd name="connsiteY3" fmla="*/ 47907 h 266613"/>
                    <a:gd name="connsiteX4" fmla="*/ 16663 w 45824"/>
                    <a:gd name="connsiteY4" fmla="*/ 52072 h 266613"/>
                    <a:gd name="connsiteX5" fmla="*/ 20829 w 45824"/>
                    <a:gd name="connsiteY5" fmla="*/ 58321 h 266613"/>
                    <a:gd name="connsiteX6" fmla="*/ 27078 w 45824"/>
                    <a:gd name="connsiteY6" fmla="*/ 60404 h 266613"/>
                    <a:gd name="connsiteX7" fmla="*/ 33326 w 45824"/>
                    <a:gd name="connsiteY7" fmla="*/ 64570 h 266613"/>
                    <a:gd name="connsiteX8" fmla="*/ 41658 w 45824"/>
                    <a:gd name="connsiteY8" fmla="*/ 77067 h 266613"/>
                    <a:gd name="connsiteX9" fmla="*/ 45824 w 45824"/>
                    <a:gd name="connsiteY9" fmla="*/ 83316 h 266613"/>
                    <a:gd name="connsiteX10" fmla="*/ 43741 w 45824"/>
                    <a:gd name="connsiteY10" fmla="*/ 145804 h 266613"/>
                    <a:gd name="connsiteX11" fmla="*/ 41658 w 45824"/>
                    <a:gd name="connsiteY11" fmla="*/ 152052 h 266613"/>
                    <a:gd name="connsiteX12" fmla="*/ 37492 w 45824"/>
                    <a:gd name="connsiteY12" fmla="*/ 168716 h 266613"/>
                    <a:gd name="connsiteX13" fmla="*/ 31243 w 45824"/>
                    <a:gd name="connsiteY13" fmla="*/ 174964 h 266613"/>
                    <a:gd name="connsiteX14" fmla="*/ 20829 w 45824"/>
                    <a:gd name="connsiteY14" fmla="*/ 193711 h 266613"/>
                    <a:gd name="connsiteX15" fmla="*/ 16663 w 45824"/>
                    <a:gd name="connsiteY15" fmla="*/ 199959 h 266613"/>
                    <a:gd name="connsiteX16" fmla="*/ 12497 w 45824"/>
                    <a:gd name="connsiteY16" fmla="*/ 214540 h 266613"/>
                    <a:gd name="connsiteX17" fmla="*/ 10414 w 45824"/>
                    <a:gd name="connsiteY17" fmla="*/ 222872 h 266613"/>
                    <a:gd name="connsiteX18" fmla="*/ 10414 w 45824"/>
                    <a:gd name="connsiteY18" fmla="*/ 266613 h 266613"/>
                    <a:gd name="connsiteX19" fmla="*/ 12497 w 45824"/>
                    <a:gd name="connsiteY19" fmla="*/ 266613 h 26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5824" h="266613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8" y="6249"/>
                        <a:pt x="3053" y="12442"/>
                        <a:pt x="4165" y="18746"/>
                      </a:cubicBezTo>
                      <a:cubicBezTo>
                        <a:pt x="4487" y="20573"/>
                        <a:pt x="6286" y="45156"/>
                        <a:pt x="10414" y="47907"/>
                      </a:cubicBezTo>
                      <a:lnTo>
                        <a:pt x="16663" y="52072"/>
                      </a:lnTo>
                      <a:cubicBezTo>
                        <a:pt x="18052" y="54155"/>
                        <a:pt x="18874" y="56757"/>
                        <a:pt x="20829" y="58321"/>
                      </a:cubicBezTo>
                      <a:cubicBezTo>
                        <a:pt x="22544" y="59693"/>
                        <a:pt x="25114" y="59422"/>
                        <a:pt x="27078" y="60404"/>
                      </a:cubicBezTo>
                      <a:cubicBezTo>
                        <a:pt x="29317" y="61524"/>
                        <a:pt x="31243" y="63181"/>
                        <a:pt x="33326" y="64570"/>
                      </a:cubicBezTo>
                      <a:lnTo>
                        <a:pt x="41658" y="77067"/>
                      </a:lnTo>
                      <a:lnTo>
                        <a:pt x="45824" y="83316"/>
                      </a:lnTo>
                      <a:cubicBezTo>
                        <a:pt x="45130" y="104145"/>
                        <a:pt x="45002" y="125001"/>
                        <a:pt x="43741" y="145804"/>
                      </a:cubicBezTo>
                      <a:cubicBezTo>
                        <a:pt x="43608" y="147995"/>
                        <a:pt x="42190" y="149922"/>
                        <a:pt x="41658" y="152052"/>
                      </a:cubicBezTo>
                      <a:cubicBezTo>
                        <a:pt x="41237" y="153734"/>
                        <a:pt x="39397" y="165859"/>
                        <a:pt x="37492" y="168716"/>
                      </a:cubicBezTo>
                      <a:cubicBezTo>
                        <a:pt x="35858" y="171167"/>
                        <a:pt x="33326" y="172881"/>
                        <a:pt x="31243" y="174964"/>
                      </a:cubicBezTo>
                      <a:cubicBezTo>
                        <a:pt x="27577" y="185962"/>
                        <a:pt x="30377" y="179389"/>
                        <a:pt x="20829" y="193711"/>
                      </a:cubicBezTo>
                      <a:lnTo>
                        <a:pt x="16663" y="199959"/>
                      </a:lnTo>
                      <a:cubicBezTo>
                        <a:pt x="10151" y="226006"/>
                        <a:pt x="18474" y="193622"/>
                        <a:pt x="12497" y="214540"/>
                      </a:cubicBezTo>
                      <a:cubicBezTo>
                        <a:pt x="11711" y="217293"/>
                        <a:pt x="10528" y="220011"/>
                        <a:pt x="10414" y="222872"/>
                      </a:cubicBezTo>
                      <a:cubicBezTo>
                        <a:pt x="9831" y="237441"/>
                        <a:pt x="10414" y="252033"/>
                        <a:pt x="10414" y="266613"/>
                      </a:cubicBezTo>
                      <a:lnTo>
                        <a:pt x="12497" y="266613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4" name="Freeform: Shape 916">
                  <a:extLst>
                    <a:ext uri="{FF2B5EF4-FFF2-40B4-BE49-F238E27FC236}">
                      <a16:creationId xmlns:a16="http://schemas.microsoft.com/office/drawing/2014/main" id="{CE77A997-71C6-1AD6-0631-FA92FEC60A5D}"/>
                    </a:ext>
                  </a:extLst>
                </p:cNvPr>
                <p:cNvSpPr/>
                <p:nvPr/>
              </p:nvSpPr>
              <p:spPr>
                <a:xfrm>
                  <a:off x="5713557" y="2615673"/>
                  <a:ext cx="24900" cy="134674"/>
                </a:xfrm>
                <a:custGeom>
                  <a:avLst/>
                  <a:gdLst>
                    <a:gd name="connsiteX0" fmla="*/ 0 w 45825"/>
                    <a:gd name="connsiteY0" fmla="*/ 0 h 245784"/>
                    <a:gd name="connsiteX1" fmla="*/ 0 w 45825"/>
                    <a:gd name="connsiteY1" fmla="*/ 0 h 245784"/>
                    <a:gd name="connsiteX2" fmla="*/ 2083 w 45825"/>
                    <a:gd name="connsiteY2" fmla="*/ 41659 h 245784"/>
                    <a:gd name="connsiteX3" fmla="*/ 4166 w 45825"/>
                    <a:gd name="connsiteY3" fmla="*/ 47907 h 245784"/>
                    <a:gd name="connsiteX4" fmla="*/ 8332 w 45825"/>
                    <a:gd name="connsiteY4" fmla="*/ 54156 h 245784"/>
                    <a:gd name="connsiteX5" fmla="*/ 14581 w 45825"/>
                    <a:gd name="connsiteY5" fmla="*/ 58322 h 245784"/>
                    <a:gd name="connsiteX6" fmla="*/ 24995 w 45825"/>
                    <a:gd name="connsiteY6" fmla="*/ 68736 h 245784"/>
                    <a:gd name="connsiteX7" fmla="*/ 31244 w 45825"/>
                    <a:gd name="connsiteY7" fmla="*/ 81234 h 245784"/>
                    <a:gd name="connsiteX8" fmla="*/ 39576 w 45825"/>
                    <a:gd name="connsiteY8" fmla="*/ 93731 h 245784"/>
                    <a:gd name="connsiteX9" fmla="*/ 43742 w 45825"/>
                    <a:gd name="connsiteY9" fmla="*/ 99980 h 245784"/>
                    <a:gd name="connsiteX10" fmla="*/ 45825 w 45825"/>
                    <a:gd name="connsiteY10" fmla="*/ 106229 h 245784"/>
                    <a:gd name="connsiteX11" fmla="*/ 43742 w 45825"/>
                    <a:gd name="connsiteY11" fmla="*/ 139556 h 245784"/>
                    <a:gd name="connsiteX12" fmla="*/ 41659 w 45825"/>
                    <a:gd name="connsiteY12" fmla="*/ 145804 h 245784"/>
                    <a:gd name="connsiteX13" fmla="*/ 39576 w 45825"/>
                    <a:gd name="connsiteY13" fmla="*/ 156219 h 245784"/>
                    <a:gd name="connsiteX14" fmla="*/ 35410 w 45825"/>
                    <a:gd name="connsiteY14" fmla="*/ 162468 h 245784"/>
                    <a:gd name="connsiteX15" fmla="*/ 29161 w 45825"/>
                    <a:gd name="connsiteY15" fmla="*/ 183297 h 245784"/>
                    <a:gd name="connsiteX16" fmla="*/ 24995 w 45825"/>
                    <a:gd name="connsiteY16" fmla="*/ 189546 h 245784"/>
                    <a:gd name="connsiteX17" fmla="*/ 16664 w 45825"/>
                    <a:gd name="connsiteY17" fmla="*/ 208292 h 245784"/>
                    <a:gd name="connsiteX18" fmla="*/ 14581 w 45825"/>
                    <a:gd name="connsiteY18" fmla="*/ 220789 h 245784"/>
                    <a:gd name="connsiteX19" fmla="*/ 10415 w 45825"/>
                    <a:gd name="connsiteY19" fmla="*/ 227038 h 245784"/>
                    <a:gd name="connsiteX20" fmla="*/ 12498 w 45825"/>
                    <a:gd name="connsiteY20" fmla="*/ 245784 h 245784"/>
                    <a:gd name="connsiteX21" fmla="*/ 12498 w 45825"/>
                    <a:gd name="connsiteY21" fmla="*/ 245784 h 245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5825" h="245784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13886"/>
                        <a:pt x="878" y="27808"/>
                        <a:pt x="2083" y="41659"/>
                      </a:cubicBezTo>
                      <a:cubicBezTo>
                        <a:pt x="2273" y="43846"/>
                        <a:pt x="3184" y="45943"/>
                        <a:pt x="4166" y="47907"/>
                      </a:cubicBezTo>
                      <a:cubicBezTo>
                        <a:pt x="5286" y="50146"/>
                        <a:pt x="6562" y="52386"/>
                        <a:pt x="8332" y="54156"/>
                      </a:cubicBezTo>
                      <a:cubicBezTo>
                        <a:pt x="10102" y="55926"/>
                        <a:pt x="12498" y="56933"/>
                        <a:pt x="14581" y="58322"/>
                      </a:cubicBezTo>
                      <a:cubicBezTo>
                        <a:pt x="25691" y="74988"/>
                        <a:pt x="11109" y="54850"/>
                        <a:pt x="24995" y="68736"/>
                      </a:cubicBezTo>
                      <a:cubicBezTo>
                        <a:pt x="31931" y="75672"/>
                        <a:pt x="27008" y="73610"/>
                        <a:pt x="31244" y="81234"/>
                      </a:cubicBezTo>
                      <a:cubicBezTo>
                        <a:pt x="33676" y="85611"/>
                        <a:pt x="36799" y="89565"/>
                        <a:pt x="39576" y="93731"/>
                      </a:cubicBezTo>
                      <a:cubicBezTo>
                        <a:pt x="40965" y="95814"/>
                        <a:pt x="42950" y="97605"/>
                        <a:pt x="43742" y="99980"/>
                      </a:cubicBezTo>
                      <a:lnTo>
                        <a:pt x="45825" y="106229"/>
                      </a:lnTo>
                      <a:cubicBezTo>
                        <a:pt x="45131" y="117338"/>
                        <a:pt x="44907" y="128486"/>
                        <a:pt x="43742" y="139556"/>
                      </a:cubicBezTo>
                      <a:cubicBezTo>
                        <a:pt x="43512" y="141739"/>
                        <a:pt x="42191" y="143674"/>
                        <a:pt x="41659" y="145804"/>
                      </a:cubicBezTo>
                      <a:cubicBezTo>
                        <a:pt x="40800" y="149239"/>
                        <a:pt x="40819" y="152904"/>
                        <a:pt x="39576" y="156219"/>
                      </a:cubicBezTo>
                      <a:cubicBezTo>
                        <a:pt x="38697" y="158563"/>
                        <a:pt x="36799" y="160385"/>
                        <a:pt x="35410" y="162468"/>
                      </a:cubicBezTo>
                      <a:cubicBezTo>
                        <a:pt x="34246" y="167125"/>
                        <a:pt x="31189" y="180255"/>
                        <a:pt x="29161" y="183297"/>
                      </a:cubicBezTo>
                      <a:cubicBezTo>
                        <a:pt x="27772" y="185380"/>
                        <a:pt x="26012" y="187258"/>
                        <a:pt x="24995" y="189546"/>
                      </a:cubicBezTo>
                      <a:cubicBezTo>
                        <a:pt x="15081" y="211855"/>
                        <a:pt x="26092" y="194150"/>
                        <a:pt x="16664" y="208292"/>
                      </a:cubicBezTo>
                      <a:cubicBezTo>
                        <a:pt x="15970" y="212458"/>
                        <a:pt x="15917" y="216783"/>
                        <a:pt x="14581" y="220789"/>
                      </a:cubicBezTo>
                      <a:cubicBezTo>
                        <a:pt x="13789" y="223164"/>
                        <a:pt x="10623" y="224543"/>
                        <a:pt x="10415" y="227038"/>
                      </a:cubicBezTo>
                      <a:cubicBezTo>
                        <a:pt x="9893" y="233303"/>
                        <a:pt x="12498" y="245784"/>
                        <a:pt x="12498" y="245784"/>
                      </a:cubicBezTo>
                      <a:lnTo>
                        <a:pt x="12498" y="245784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5" name="Freeform: Shape 917">
                  <a:extLst>
                    <a:ext uri="{FF2B5EF4-FFF2-40B4-BE49-F238E27FC236}">
                      <a16:creationId xmlns:a16="http://schemas.microsoft.com/office/drawing/2014/main" id="{ACFD1929-6F1E-22A2-EDCA-19709E5798D0}"/>
                    </a:ext>
                  </a:extLst>
                </p:cNvPr>
                <p:cNvSpPr/>
                <p:nvPr/>
              </p:nvSpPr>
              <p:spPr>
                <a:xfrm>
                  <a:off x="5739513" y="2612250"/>
                  <a:ext cx="21579" cy="13125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6" name="Freeform: Shape 918">
                  <a:extLst>
                    <a:ext uri="{FF2B5EF4-FFF2-40B4-BE49-F238E27FC236}">
                      <a16:creationId xmlns:a16="http://schemas.microsoft.com/office/drawing/2014/main" id="{6E02DD0C-9EF1-C0AB-B0EA-76048E724B72}"/>
                    </a:ext>
                  </a:extLst>
                </p:cNvPr>
                <p:cNvSpPr/>
                <p:nvPr/>
              </p:nvSpPr>
              <p:spPr>
                <a:xfrm>
                  <a:off x="5766751" y="2607684"/>
                  <a:ext cx="21537" cy="140380"/>
                </a:xfrm>
                <a:custGeom>
                  <a:avLst/>
                  <a:gdLst>
                    <a:gd name="connsiteX0" fmla="*/ 0 w 39637"/>
                    <a:gd name="connsiteY0" fmla="*/ 0 h 256198"/>
                    <a:gd name="connsiteX1" fmla="*/ 0 w 39637"/>
                    <a:gd name="connsiteY1" fmla="*/ 0 h 256198"/>
                    <a:gd name="connsiteX2" fmla="*/ 4166 w 39637"/>
                    <a:gd name="connsiteY2" fmla="*/ 18746 h 256198"/>
                    <a:gd name="connsiteX3" fmla="*/ 10415 w 39637"/>
                    <a:gd name="connsiteY3" fmla="*/ 31244 h 256198"/>
                    <a:gd name="connsiteX4" fmla="*/ 16664 w 39637"/>
                    <a:gd name="connsiteY4" fmla="*/ 35409 h 256198"/>
                    <a:gd name="connsiteX5" fmla="*/ 18747 w 39637"/>
                    <a:gd name="connsiteY5" fmla="*/ 41658 h 256198"/>
                    <a:gd name="connsiteX6" fmla="*/ 27078 w 39637"/>
                    <a:gd name="connsiteY6" fmla="*/ 54156 h 256198"/>
                    <a:gd name="connsiteX7" fmla="*/ 31244 w 39637"/>
                    <a:gd name="connsiteY7" fmla="*/ 66653 h 256198"/>
                    <a:gd name="connsiteX8" fmla="*/ 35410 w 39637"/>
                    <a:gd name="connsiteY8" fmla="*/ 79151 h 256198"/>
                    <a:gd name="connsiteX9" fmla="*/ 37493 w 39637"/>
                    <a:gd name="connsiteY9" fmla="*/ 85399 h 256198"/>
                    <a:gd name="connsiteX10" fmla="*/ 37493 w 39637"/>
                    <a:gd name="connsiteY10" fmla="*/ 141638 h 256198"/>
                    <a:gd name="connsiteX11" fmla="*/ 33327 w 39637"/>
                    <a:gd name="connsiteY11" fmla="*/ 172882 h 256198"/>
                    <a:gd name="connsiteX12" fmla="*/ 29161 w 39637"/>
                    <a:gd name="connsiteY12" fmla="*/ 179131 h 256198"/>
                    <a:gd name="connsiteX13" fmla="*/ 27078 w 39637"/>
                    <a:gd name="connsiteY13" fmla="*/ 185379 h 256198"/>
                    <a:gd name="connsiteX14" fmla="*/ 18747 w 39637"/>
                    <a:gd name="connsiteY14" fmla="*/ 197877 h 256198"/>
                    <a:gd name="connsiteX15" fmla="*/ 14581 w 39637"/>
                    <a:gd name="connsiteY15" fmla="*/ 210374 h 256198"/>
                    <a:gd name="connsiteX16" fmla="*/ 12498 w 39637"/>
                    <a:gd name="connsiteY16" fmla="*/ 216623 h 256198"/>
                    <a:gd name="connsiteX17" fmla="*/ 14581 w 39637"/>
                    <a:gd name="connsiteY17" fmla="*/ 245784 h 256198"/>
                    <a:gd name="connsiteX18" fmla="*/ 16664 w 39637"/>
                    <a:gd name="connsiteY18" fmla="*/ 254116 h 256198"/>
                    <a:gd name="connsiteX19" fmla="*/ 12498 w 39637"/>
                    <a:gd name="connsiteY19" fmla="*/ 256198 h 256198"/>
                    <a:gd name="connsiteX20" fmla="*/ 12498 w 39637"/>
                    <a:gd name="connsiteY20" fmla="*/ 256198 h 256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637" h="256198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389" y="6249"/>
                        <a:pt x="2613" y="12536"/>
                        <a:pt x="4166" y="18746"/>
                      </a:cubicBezTo>
                      <a:cubicBezTo>
                        <a:pt x="5295" y="23263"/>
                        <a:pt x="7021" y="27850"/>
                        <a:pt x="10415" y="31244"/>
                      </a:cubicBezTo>
                      <a:cubicBezTo>
                        <a:pt x="12185" y="33014"/>
                        <a:pt x="14581" y="34021"/>
                        <a:pt x="16664" y="35409"/>
                      </a:cubicBezTo>
                      <a:cubicBezTo>
                        <a:pt x="17358" y="37492"/>
                        <a:pt x="17681" y="39739"/>
                        <a:pt x="18747" y="41658"/>
                      </a:cubicBezTo>
                      <a:cubicBezTo>
                        <a:pt x="21178" y="46035"/>
                        <a:pt x="25495" y="49406"/>
                        <a:pt x="27078" y="54156"/>
                      </a:cubicBezTo>
                      <a:lnTo>
                        <a:pt x="31244" y="66653"/>
                      </a:lnTo>
                      <a:lnTo>
                        <a:pt x="35410" y="79151"/>
                      </a:lnTo>
                      <a:lnTo>
                        <a:pt x="37493" y="85399"/>
                      </a:lnTo>
                      <a:cubicBezTo>
                        <a:pt x="40443" y="117843"/>
                        <a:pt x="40259" y="102911"/>
                        <a:pt x="37493" y="141638"/>
                      </a:cubicBezTo>
                      <a:cubicBezTo>
                        <a:pt x="37105" y="147068"/>
                        <a:pt x="37561" y="164414"/>
                        <a:pt x="33327" y="172882"/>
                      </a:cubicBezTo>
                      <a:cubicBezTo>
                        <a:pt x="32207" y="175121"/>
                        <a:pt x="30281" y="176892"/>
                        <a:pt x="29161" y="179131"/>
                      </a:cubicBezTo>
                      <a:cubicBezTo>
                        <a:pt x="28179" y="181095"/>
                        <a:pt x="28144" y="183460"/>
                        <a:pt x="27078" y="185379"/>
                      </a:cubicBezTo>
                      <a:cubicBezTo>
                        <a:pt x="24647" y="189756"/>
                        <a:pt x="20330" y="193127"/>
                        <a:pt x="18747" y="197877"/>
                      </a:cubicBezTo>
                      <a:lnTo>
                        <a:pt x="14581" y="210374"/>
                      </a:lnTo>
                      <a:lnTo>
                        <a:pt x="12498" y="216623"/>
                      </a:lnTo>
                      <a:cubicBezTo>
                        <a:pt x="13192" y="226343"/>
                        <a:pt x="13505" y="236099"/>
                        <a:pt x="14581" y="245784"/>
                      </a:cubicBezTo>
                      <a:cubicBezTo>
                        <a:pt x="14897" y="248629"/>
                        <a:pt x="17225" y="251309"/>
                        <a:pt x="16664" y="254116"/>
                      </a:cubicBezTo>
                      <a:cubicBezTo>
                        <a:pt x="16360" y="255638"/>
                        <a:pt x="13887" y="255504"/>
                        <a:pt x="12498" y="256198"/>
                      </a:cubicBezTo>
                      <a:lnTo>
                        <a:pt x="12498" y="256198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7" name="Freeform: Shape 919">
                  <a:extLst>
                    <a:ext uri="{FF2B5EF4-FFF2-40B4-BE49-F238E27FC236}">
                      <a16:creationId xmlns:a16="http://schemas.microsoft.com/office/drawing/2014/main" id="{8FAC8688-C2F6-7984-C271-756519B16D9C}"/>
                    </a:ext>
                  </a:extLst>
                </p:cNvPr>
                <p:cNvSpPr/>
                <p:nvPr/>
              </p:nvSpPr>
              <p:spPr>
                <a:xfrm>
                  <a:off x="5792783" y="2606543"/>
                  <a:ext cx="26602" cy="135815"/>
                </a:xfrm>
                <a:custGeom>
                  <a:avLst/>
                  <a:gdLst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2082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  <a:gd name="connsiteX16" fmla="*/ 4165 w 48958"/>
                    <a:gd name="connsiteY16" fmla="*/ 245784 h 247867"/>
                    <a:gd name="connsiteX0" fmla="*/ 0 w 48958"/>
                    <a:gd name="connsiteY0" fmla="*/ 0 h 247867"/>
                    <a:gd name="connsiteX1" fmla="*/ 0 w 48958"/>
                    <a:gd name="connsiteY1" fmla="*/ 0 h 247867"/>
                    <a:gd name="connsiteX2" fmla="*/ 4165 w 48958"/>
                    <a:gd name="connsiteY2" fmla="*/ 35409 h 247867"/>
                    <a:gd name="connsiteX3" fmla="*/ 8331 w 48958"/>
                    <a:gd name="connsiteY3" fmla="*/ 41658 h 247867"/>
                    <a:gd name="connsiteX4" fmla="*/ 20829 w 48958"/>
                    <a:gd name="connsiteY4" fmla="*/ 52073 h 247867"/>
                    <a:gd name="connsiteX5" fmla="*/ 33326 w 48958"/>
                    <a:gd name="connsiteY5" fmla="*/ 62487 h 247867"/>
                    <a:gd name="connsiteX6" fmla="*/ 41658 w 48958"/>
                    <a:gd name="connsiteY6" fmla="*/ 74985 h 247867"/>
                    <a:gd name="connsiteX7" fmla="*/ 45824 w 48958"/>
                    <a:gd name="connsiteY7" fmla="*/ 91648 h 247867"/>
                    <a:gd name="connsiteX8" fmla="*/ 47907 w 48958"/>
                    <a:gd name="connsiteY8" fmla="*/ 97897 h 247867"/>
                    <a:gd name="connsiteX9" fmla="*/ 37492 w 48958"/>
                    <a:gd name="connsiteY9" fmla="*/ 162467 h 247867"/>
                    <a:gd name="connsiteX10" fmla="*/ 16663 w 48958"/>
                    <a:gd name="connsiteY10" fmla="*/ 187462 h 247867"/>
                    <a:gd name="connsiteX11" fmla="*/ 12497 w 48958"/>
                    <a:gd name="connsiteY11" fmla="*/ 193711 h 247867"/>
                    <a:gd name="connsiteX12" fmla="*/ 8331 w 48958"/>
                    <a:gd name="connsiteY12" fmla="*/ 199960 h 247867"/>
                    <a:gd name="connsiteX13" fmla="*/ 6248 w 48958"/>
                    <a:gd name="connsiteY13" fmla="*/ 212457 h 247867"/>
                    <a:gd name="connsiteX14" fmla="*/ 4165 w 48958"/>
                    <a:gd name="connsiteY14" fmla="*/ 218706 h 247867"/>
                    <a:gd name="connsiteX15" fmla="*/ 2082 w 48958"/>
                    <a:gd name="connsiteY15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8958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9" y="805"/>
                        <a:pt x="3626" y="33434"/>
                        <a:pt x="4165" y="35409"/>
                      </a:cubicBezTo>
                      <a:cubicBezTo>
                        <a:pt x="4824" y="37824"/>
                        <a:pt x="6728" y="39735"/>
                        <a:pt x="8331" y="41658"/>
                      </a:cubicBezTo>
                      <a:cubicBezTo>
                        <a:pt x="16631" y="51618"/>
                        <a:pt x="11890" y="44623"/>
                        <a:pt x="20829" y="52073"/>
                      </a:cubicBezTo>
                      <a:cubicBezTo>
                        <a:pt x="36858" y="65432"/>
                        <a:pt x="17817" y="52150"/>
                        <a:pt x="33326" y="62487"/>
                      </a:cubicBezTo>
                      <a:cubicBezTo>
                        <a:pt x="36103" y="66653"/>
                        <a:pt x="40075" y="70235"/>
                        <a:pt x="41658" y="74985"/>
                      </a:cubicBezTo>
                      <a:cubicBezTo>
                        <a:pt x="46420" y="89270"/>
                        <a:pt x="40797" y="71540"/>
                        <a:pt x="45824" y="91648"/>
                      </a:cubicBezTo>
                      <a:cubicBezTo>
                        <a:pt x="46357" y="93778"/>
                        <a:pt x="47213" y="95814"/>
                        <a:pt x="47907" y="97897"/>
                      </a:cubicBezTo>
                      <a:cubicBezTo>
                        <a:pt x="46922" y="122514"/>
                        <a:pt x="55086" y="144871"/>
                        <a:pt x="37492" y="162467"/>
                      </a:cubicBezTo>
                      <a:cubicBezTo>
                        <a:pt x="21456" y="178504"/>
                        <a:pt x="28262" y="170064"/>
                        <a:pt x="16663" y="187462"/>
                      </a:cubicBezTo>
                      <a:lnTo>
                        <a:pt x="12497" y="193711"/>
                      </a:lnTo>
                      <a:lnTo>
                        <a:pt x="8331" y="199960"/>
                      </a:lnTo>
                      <a:cubicBezTo>
                        <a:pt x="7637" y="204126"/>
                        <a:pt x="7164" y="208334"/>
                        <a:pt x="6248" y="212457"/>
                      </a:cubicBezTo>
                      <a:cubicBezTo>
                        <a:pt x="5772" y="214600"/>
                        <a:pt x="4526" y="216540"/>
                        <a:pt x="4165" y="218706"/>
                      </a:cubicBezTo>
                      <a:cubicBezTo>
                        <a:pt x="1699" y="233504"/>
                        <a:pt x="2082" y="243354"/>
                        <a:pt x="2082" y="247867"/>
                      </a:cubicBez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8" name="Freeform: Shape 920">
                  <a:extLst>
                    <a:ext uri="{FF2B5EF4-FFF2-40B4-BE49-F238E27FC236}">
                      <a16:creationId xmlns:a16="http://schemas.microsoft.com/office/drawing/2014/main" id="{5439A6A1-3457-24F3-D76D-67206EE78366}"/>
                    </a:ext>
                  </a:extLst>
                </p:cNvPr>
                <p:cNvSpPr/>
                <p:nvPr/>
              </p:nvSpPr>
              <p:spPr>
                <a:xfrm>
                  <a:off x="5817682" y="2608826"/>
                  <a:ext cx="21504" cy="135815"/>
                </a:xfrm>
                <a:custGeom>
                  <a:avLst/>
                  <a:gdLst>
                    <a:gd name="connsiteX0" fmla="*/ 0 w 39575"/>
                    <a:gd name="connsiteY0" fmla="*/ 0 h 247867"/>
                    <a:gd name="connsiteX1" fmla="*/ 0 w 39575"/>
                    <a:gd name="connsiteY1" fmla="*/ 0 h 247867"/>
                    <a:gd name="connsiteX2" fmla="*/ 4165 w 39575"/>
                    <a:gd name="connsiteY2" fmla="*/ 29161 h 247867"/>
                    <a:gd name="connsiteX3" fmla="*/ 8331 w 39575"/>
                    <a:gd name="connsiteY3" fmla="*/ 35409 h 247867"/>
                    <a:gd name="connsiteX4" fmla="*/ 18746 w 39575"/>
                    <a:gd name="connsiteY4" fmla="*/ 52073 h 247867"/>
                    <a:gd name="connsiteX5" fmla="*/ 22912 w 39575"/>
                    <a:gd name="connsiteY5" fmla="*/ 64570 h 247867"/>
                    <a:gd name="connsiteX6" fmla="*/ 24995 w 39575"/>
                    <a:gd name="connsiteY6" fmla="*/ 74985 h 247867"/>
                    <a:gd name="connsiteX7" fmla="*/ 33326 w 39575"/>
                    <a:gd name="connsiteY7" fmla="*/ 87482 h 247867"/>
                    <a:gd name="connsiteX8" fmla="*/ 37492 w 39575"/>
                    <a:gd name="connsiteY8" fmla="*/ 93731 h 247867"/>
                    <a:gd name="connsiteX9" fmla="*/ 39575 w 39575"/>
                    <a:gd name="connsiteY9" fmla="*/ 99980 h 247867"/>
                    <a:gd name="connsiteX10" fmla="*/ 37492 w 39575"/>
                    <a:gd name="connsiteY10" fmla="*/ 120809 h 247867"/>
                    <a:gd name="connsiteX11" fmla="*/ 35409 w 39575"/>
                    <a:gd name="connsiteY11" fmla="*/ 127058 h 247867"/>
                    <a:gd name="connsiteX12" fmla="*/ 33326 w 39575"/>
                    <a:gd name="connsiteY12" fmla="*/ 160384 h 247867"/>
                    <a:gd name="connsiteX13" fmla="*/ 31243 w 39575"/>
                    <a:gd name="connsiteY13" fmla="*/ 166633 h 247867"/>
                    <a:gd name="connsiteX14" fmla="*/ 24995 w 39575"/>
                    <a:gd name="connsiteY14" fmla="*/ 168716 h 247867"/>
                    <a:gd name="connsiteX15" fmla="*/ 20829 w 39575"/>
                    <a:gd name="connsiteY15" fmla="*/ 174965 h 247867"/>
                    <a:gd name="connsiteX16" fmla="*/ 16663 w 39575"/>
                    <a:gd name="connsiteY16" fmla="*/ 193711 h 247867"/>
                    <a:gd name="connsiteX17" fmla="*/ 14580 w 39575"/>
                    <a:gd name="connsiteY17" fmla="*/ 199960 h 247867"/>
                    <a:gd name="connsiteX18" fmla="*/ 10414 w 39575"/>
                    <a:gd name="connsiteY18" fmla="*/ 214540 h 247867"/>
                    <a:gd name="connsiteX19" fmla="*/ 8331 w 39575"/>
                    <a:gd name="connsiteY19" fmla="*/ 247867 h 247867"/>
                    <a:gd name="connsiteX20" fmla="*/ 8331 w 39575"/>
                    <a:gd name="connsiteY20" fmla="*/ 247867 h 247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9575" h="247867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531" y="5837"/>
                        <a:pt x="160" y="21151"/>
                        <a:pt x="4165" y="29161"/>
                      </a:cubicBezTo>
                      <a:cubicBezTo>
                        <a:pt x="5284" y="31400"/>
                        <a:pt x="6942" y="33326"/>
                        <a:pt x="8331" y="35409"/>
                      </a:cubicBezTo>
                      <a:cubicBezTo>
                        <a:pt x="13289" y="50282"/>
                        <a:pt x="8843" y="45471"/>
                        <a:pt x="18746" y="52073"/>
                      </a:cubicBezTo>
                      <a:cubicBezTo>
                        <a:pt x="20135" y="56239"/>
                        <a:pt x="22051" y="60264"/>
                        <a:pt x="22912" y="64570"/>
                      </a:cubicBezTo>
                      <a:cubicBezTo>
                        <a:pt x="23606" y="68042"/>
                        <a:pt x="23530" y="71762"/>
                        <a:pt x="24995" y="74985"/>
                      </a:cubicBezTo>
                      <a:cubicBezTo>
                        <a:pt x="27067" y="79543"/>
                        <a:pt x="30549" y="83316"/>
                        <a:pt x="33326" y="87482"/>
                      </a:cubicBezTo>
                      <a:cubicBezTo>
                        <a:pt x="34715" y="89565"/>
                        <a:pt x="36700" y="91356"/>
                        <a:pt x="37492" y="93731"/>
                      </a:cubicBezTo>
                      <a:lnTo>
                        <a:pt x="39575" y="99980"/>
                      </a:lnTo>
                      <a:cubicBezTo>
                        <a:pt x="38881" y="106923"/>
                        <a:pt x="38553" y="113913"/>
                        <a:pt x="37492" y="120809"/>
                      </a:cubicBezTo>
                      <a:cubicBezTo>
                        <a:pt x="37158" y="122979"/>
                        <a:pt x="35639" y="124874"/>
                        <a:pt x="35409" y="127058"/>
                      </a:cubicBezTo>
                      <a:cubicBezTo>
                        <a:pt x="34244" y="138127"/>
                        <a:pt x="34491" y="149315"/>
                        <a:pt x="33326" y="160384"/>
                      </a:cubicBezTo>
                      <a:cubicBezTo>
                        <a:pt x="33096" y="162568"/>
                        <a:pt x="32795" y="165080"/>
                        <a:pt x="31243" y="166633"/>
                      </a:cubicBezTo>
                      <a:cubicBezTo>
                        <a:pt x="29691" y="168185"/>
                        <a:pt x="27078" y="168022"/>
                        <a:pt x="24995" y="168716"/>
                      </a:cubicBezTo>
                      <a:cubicBezTo>
                        <a:pt x="23606" y="170799"/>
                        <a:pt x="21949" y="172726"/>
                        <a:pt x="20829" y="174965"/>
                      </a:cubicBezTo>
                      <a:cubicBezTo>
                        <a:pt x="18015" y="180592"/>
                        <a:pt x="17943" y="187949"/>
                        <a:pt x="16663" y="193711"/>
                      </a:cubicBezTo>
                      <a:cubicBezTo>
                        <a:pt x="16187" y="195854"/>
                        <a:pt x="15183" y="197849"/>
                        <a:pt x="14580" y="199960"/>
                      </a:cubicBezTo>
                      <a:cubicBezTo>
                        <a:pt x="9349" y="218268"/>
                        <a:pt x="15408" y="199557"/>
                        <a:pt x="10414" y="214540"/>
                      </a:cubicBezTo>
                      <a:cubicBezTo>
                        <a:pt x="8285" y="246477"/>
                        <a:pt x="8331" y="235346"/>
                        <a:pt x="8331" y="247867"/>
                      </a:cubicBezTo>
                      <a:lnTo>
                        <a:pt x="8331" y="247867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39" name="Freeform: Shape 921">
                  <a:extLst>
                    <a:ext uri="{FF2B5EF4-FFF2-40B4-BE49-F238E27FC236}">
                      <a16:creationId xmlns:a16="http://schemas.microsoft.com/office/drawing/2014/main" id="{562D1191-2BFF-AD7F-7A3D-0CC4B11F5D41}"/>
                    </a:ext>
                  </a:extLst>
                </p:cNvPr>
                <p:cNvSpPr/>
                <p:nvPr/>
              </p:nvSpPr>
              <p:spPr>
                <a:xfrm>
                  <a:off x="5845977" y="2614532"/>
                  <a:ext cx="20372" cy="136956"/>
                </a:xfrm>
                <a:custGeom>
                  <a:avLst/>
                  <a:gdLst>
                    <a:gd name="connsiteX0" fmla="*/ 0 w 37492"/>
                    <a:gd name="connsiteY0" fmla="*/ 0 h 249950"/>
                    <a:gd name="connsiteX1" fmla="*/ 0 w 37492"/>
                    <a:gd name="connsiteY1" fmla="*/ 0 h 249950"/>
                    <a:gd name="connsiteX2" fmla="*/ 2082 w 37492"/>
                    <a:gd name="connsiteY2" fmla="*/ 18747 h 249950"/>
                    <a:gd name="connsiteX3" fmla="*/ 6248 w 37492"/>
                    <a:gd name="connsiteY3" fmla="*/ 24995 h 249950"/>
                    <a:gd name="connsiteX4" fmla="*/ 8331 w 37492"/>
                    <a:gd name="connsiteY4" fmla="*/ 31244 h 249950"/>
                    <a:gd name="connsiteX5" fmla="*/ 12497 w 37492"/>
                    <a:gd name="connsiteY5" fmla="*/ 37493 h 249950"/>
                    <a:gd name="connsiteX6" fmla="*/ 16663 w 37492"/>
                    <a:gd name="connsiteY6" fmla="*/ 49990 h 249950"/>
                    <a:gd name="connsiteX7" fmla="*/ 18746 w 37492"/>
                    <a:gd name="connsiteY7" fmla="*/ 64571 h 249950"/>
                    <a:gd name="connsiteX8" fmla="*/ 24995 w 37492"/>
                    <a:gd name="connsiteY8" fmla="*/ 83317 h 249950"/>
                    <a:gd name="connsiteX9" fmla="*/ 29160 w 37492"/>
                    <a:gd name="connsiteY9" fmla="*/ 95814 h 249950"/>
                    <a:gd name="connsiteX10" fmla="*/ 33326 w 37492"/>
                    <a:gd name="connsiteY10" fmla="*/ 102063 h 249950"/>
                    <a:gd name="connsiteX11" fmla="*/ 35409 w 37492"/>
                    <a:gd name="connsiteY11" fmla="*/ 110395 h 249950"/>
                    <a:gd name="connsiteX12" fmla="*/ 37492 w 37492"/>
                    <a:gd name="connsiteY12" fmla="*/ 116644 h 249950"/>
                    <a:gd name="connsiteX13" fmla="*/ 35409 w 37492"/>
                    <a:gd name="connsiteY13" fmla="*/ 158302 h 249950"/>
                    <a:gd name="connsiteX14" fmla="*/ 29160 w 37492"/>
                    <a:gd name="connsiteY14" fmla="*/ 172882 h 249950"/>
                    <a:gd name="connsiteX15" fmla="*/ 22912 w 37492"/>
                    <a:gd name="connsiteY15" fmla="*/ 177048 h 249950"/>
                    <a:gd name="connsiteX16" fmla="*/ 18746 w 37492"/>
                    <a:gd name="connsiteY16" fmla="*/ 183297 h 249950"/>
                    <a:gd name="connsiteX17" fmla="*/ 14580 w 37492"/>
                    <a:gd name="connsiteY17" fmla="*/ 195794 h 249950"/>
                    <a:gd name="connsiteX18" fmla="*/ 8331 w 37492"/>
                    <a:gd name="connsiteY18" fmla="*/ 199960 h 249950"/>
                    <a:gd name="connsiteX19" fmla="*/ 6248 w 37492"/>
                    <a:gd name="connsiteY19" fmla="*/ 208292 h 249950"/>
                    <a:gd name="connsiteX20" fmla="*/ 4165 w 37492"/>
                    <a:gd name="connsiteY20" fmla="*/ 214541 h 249950"/>
                    <a:gd name="connsiteX21" fmla="*/ 6248 w 37492"/>
                    <a:gd name="connsiteY21" fmla="*/ 249950 h 249950"/>
                    <a:gd name="connsiteX22" fmla="*/ 6248 w 37492"/>
                    <a:gd name="connsiteY22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492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94" y="6249"/>
                        <a:pt x="557" y="12647"/>
                        <a:pt x="2082" y="18747"/>
                      </a:cubicBezTo>
                      <a:cubicBezTo>
                        <a:pt x="2689" y="21175"/>
                        <a:pt x="5128" y="22756"/>
                        <a:pt x="6248" y="24995"/>
                      </a:cubicBezTo>
                      <a:cubicBezTo>
                        <a:pt x="7230" y="26959"/>
                        <a:pt x="7349" y="29280"/>
                        <a:pt x="8331" y="31244"/>
                      </a:cubicBezTo>
                      <a:cubicBezTo>
                        <a:pt x="9451" y="33483"/>
                        <a:pt x="11480" y="35205"/>
                        <a:pt x="12497" y="37493"/>
                      </a:cubicBezTo>
                      <a:cubicBezTo>
                        <a:pt x="14280" y="41506"/>
                        <a:pt x="16663" y="49990"/>
                        <a:pt x="16663" y="49990"/>
                      </a:cubicBezTo>
                      <a:cubicBezTo>
                        <a:pt x="17357" y="54850"/>
                        <a:pt x="17642" y="59787"/>
                        <a:pt x="18746" y="64571"/>
                      </a:cubicBezTo>
                      <a:cubicBezTo>
                        <a:pt x="18746" y="64572"/>
                        <a:pt x="23954" y="80192"/>
                        <a:pt x="24995" y="83317"/>
                      </a:cubicBezTo>
                      <a:cubicBezTo>
                        <a:pt x="24997" y="83322"/>
                        <a:pt x="29156" y="95809"/>
                        <a:pt x="29160" y="95814"/>
                      </a:cubicBezTo>
                      <a:lnTo>
                        <a:pt x="33326" y="102063"/>
                      </a:lnTo>
                      <a:cubicBezTo>
                        <a:pt x="34020" y="104840"/>
                        <a:pt x="34623" y="107642"/>
                        <a:pt x="35409" y="110395"/>
                      </a:cubicBezTo>
                      <a:cubicBezTo>
                        <a:pt x="36012" y="112506"/>
                        <a:pt x="37492" y="114448"/>
                        <a:pt x="37492" y="116644"/>
                      </a:cubicBezTo>
                      <a:cubicBezTo>
                        <a:pt x="37492" y="130547"/>
                        <a:pt x="36564" y="144447"/>
                        <a:pt x="35409" y="158302"/>
                      </a:cubicBezTo>
                      <a:cubicBezTo>
                        <a:pt x="34974" y="163518"/>
                        <a:pt x="32942" y="169100"/>
                        <a:pt x="29160" y="172882"/>
                      </a:cubicBezTo>
                      <a:cubicBezTo>
                        <a:pt x="27390" y="174652"/>
                        <a:pt x="24995" y="175659"/>
                        <a:pt x="22912" y="177048"/>
                      </a:cubicBezTo>
                      <a:cubicBezTo>
                        <a:pt x="21523" y="179131"/>
                        <a:pt x="19763" y="181009"/>
                        <a:pt x="18746" y="183297"/>
                      </a:cubicBezTo>
                      <a:cubicBezTo>
                        <a:pt x="16963" y="187310"/>
                        <a:pt x="18234" y="193358"/>
                        <a:pt x="14580" y="195794"/>
                      </a:cubicBezTo>
                      <a:lnTo>
                        <a:pt x="8331" y="199960"/>
                      </a:lnTo>
                      <a:cubicBezTo>
                        <a:pt x="7637" y="202737"/>
                        <a:pt x="7034" y="205539"/>
                        <a:pt x="6248" y="208292"/>
                      </a:cubicBezTo>
                      <a:cubicBezTo>
                        <a:pt x="5645" y="210403"/>
                        <a:pt x="4165" y="212345"/>
                        <a:pt x="4165" y="214541"/>
                      </a:cubicBezTo>
                      <a:cubicBezTo>
                        <a:pt x="4165" y="226364"/>
                        <a:pt x="6248" y="249950"/>
                        <a:pt x="6248" y="249950"/>
                      </a:cubicBezTo>
                      <a:lnTo>
                        <a:pt x="6248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0" name="Freeform: Shape 922">
                  <a:extLst>
                    <a:ext uri="{FF2B5EF4-FFF2-40B4-BE49-F238E27FC236}">
                      <a16:creationId xmlns:a16="http://schemas.microsoft.com/office/drawing/2014/main" id="{D54C1935-C79D-D5F8-D6F1-F84BB4B73F7E}"/>
                    </a:ext>
                  </a:extLst>
                </p:cNvPr>
                <p:cNvSpPr/>
                <p:nvPr/>
              </p:nvSpPr>
              <p:spPr>
                <a:xfrm>
                  <a:off x="5870876" y="2617956"/>
                  <a:ext cx="15845" cy="136956"/>
                </a:xfrm>
                <a:custGeom>
                  <a:avLst/>
                  <a:gdLst>
                    <a:gd name="connsiteX0" fmla="*/ 0 w 29161"/>
                    <a:gd name="connsiteY0" fmla="*/ 0 h 249950"/>
                    <a:gd name="connsiteX1" fmla="*/ 0 w 29161"/>
                    <a:gd name="connsiteY1" fmla="*/ 0 h 249950"/>
                    <a:gd name="connsiteX2" fmla="*/ 4166 w 29161"/>
                    <a:gd name="connsiteY2" fmla="*/ 24995 h 249950"/>
                    <a:gd name="connsiteX3" fmla="*/ 8331 w 29161"/>
                    <a:gd name="connsiteY3" fmla="*/ 31244 h 249950"/>
                    <a:gd name="connsiteX4" fmla="*/ 12497 w 29161"/>
                    <a:gd name="connsiteY4" fmla="*/ 43741 h 249950"/>
                    <a:gd name="connsiteX5" fmla="*/ 14580 w 29161"/>
                    <a:gd name="connsiteY5" fmla="*/ 49990 h 249950"/>
                    <a:gd name="connsiteX6" fmla="*/ 24995 w 29161"/>
                    <a:gd name="connsiteY6" fmla="*/ 77068 h 249950"/>
                    <a:gd name="connsiteX7" fmla="*/ 29161 w 29161"/>
                    <a:gd name="connsiteY7" fmla="*/ 83317 h 249950"/>
                    <a:gd name="connsiteX8" fmla="*/ 27078 w 29161"/>
                    <a:gd name="connsiteY8" fmla="*/ 160385 h 249950"/>
                    <a:gd name="connsiteX9" fmla="*/ 24995 w 29161"/>
                    <a:gd name="connsiteY9" fmla="*/ 166633 h 249950"/>
                    <a:gd name="connsiteX10" fmla="*/ 16663 w 29161"/>
                    <a:gd name="connsiteY10" fmla="*/ 179131 h 249950"/>
                    <a:gd name="connsiteX11" fmla="*/ 12497 w 29161"/>
                    <a:gd name="connsiteY11" fmla="*/ 185380 h 249950"/>
                    <a:gd name="connsiteX12" fmla="*/ 10414 w 29161"/>
                    <a:gd name="connsiteY12" fmla="*/ 191628 h 249950"/>
                    <a:gd name="connsiteX13" fmla="*/ 2083 w 29161"/>
                    <a:gd name="connsiteY13" fmla="*/ 204126 h 249950"/>
                    <a:gd name="connsiteX14" fmla="*/ 4166 w 29161"/>
                    <a:gd name="connsiteY14" fmla="*/ 249950 h 249950"/>
                    <a:gd name="connsiteX15" fmla="*/ 4166 w 29161"/>
                    <a:gd name="connsiteY15" fmla="*/ 249950 h 249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9161" h="24995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60" y="5944"/>
                        <a:pt x="676" y="18015"/>
                        <a:pt x="4166" y="24995"/>
                      </a:cubicBezTo>
                      <a:cubicBezTo>
                        <a:pt x="5285" y="27234"/>
                        <a:pt x="7314" y="28956"/>
                        <a:pt x="8331" y="31244"/>
                      </a:cubicBezTo>
                      <a:cubicBezTo>
                        <a:pt x="10114" y="35257"/>
                        <a:pt x="11108" y="39575"/>
                        <a:pt x="12497" y="43741"/>
                      </a:cubicBezTo>
                      <a:lnTo>
                        <a:pt x="14580" y="49990"/>
                      </a:lnTo>
                      <a:cubicBezTo>
                        <a:pt x="17371" y="69527"/>
                        <a:pt x="13940" y="60485"/>
                        <a:pt x="24995" y="77068"/>
                      </a:cubicBezTo>
                      <a:lnTo>
                        <a:pt x="29161" y="83317"/>
                      </a:lnTo>
                      <a:cubicBezTo>
                        <a:pt x="28467" y="109006"/>
                        <a:pt x="28361" y="134718"/>
                        <a:pt x="27078" y="160385"/>
                      </a:cubicBezTo>
                      <a:cubicBezTo>
                        <a:pt x="26968" y="162578"/>
                        <a:pt x="26061" y="164714"/>
                        <a:pt x="24995" y="166633"/>
                      </a:cubicBezTo>
                      <a:cubicBezTo>
                        <a:pt x="22563" y="171010"/>
                        <a:pt x="19440" y="174965"/>
                        <a:pt x="16663" y="179131"/>
                      </a:cubicBezTo>
                      <a:cubicBezTo>
                        <a:pt x="15274" y="181214"/>
                        <a:pt x="13289" y="183005"/>
                        <a:pt x="12497" y="185380"/>
                      </a:cubicBezTo>
                      <a:cubicBezTo>
                        <a:pt x="11803" y="187463"/>
                        <a:pt x="11480" y="189709"/>
                        <a:pt x="10414" y="191628"/>
                      </a:cubicBezTo>
                      <a:cubicBezTo>
                        <a:pt x="7983" y="196005"/>
                        <a:pt x="2083" y="204126"/>
                        <a:pt x="2083" y="204126"/>
                      </a:cubicBezTo>
                      <a:cubicBezTo>
                        <a:pt x="4275" y="245781"/>
                        <a:pt x="4166" y="230491"/>
                        <a:pt x="4166" y="249950"/>
                      </a:cubicBezTo>
                      <a:lnTo>
                        <a:pt x="4166" y="249950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1" name="Freeform: Shape 923">
                  <a:extLst>
                    <a:ext uri="{FF2B5EF4-FFF2-40B4-BE49-F238E27FC236}">
                      <a16:creationId xmlns:a16="http://schemas.microsoft.com/office/drawing/2014/main" id="{5CA6D44C-DE62-3AED-E3CD-4BCF9817E6CF}"/>
                    </a:ext>
                  </a:extLst>
                </p:cNvPr>
                <p:cNvSpPr/>
                <p:nvPr/>
              </p:nvSpPr>
              <p:spPr>
                <a:xfrm>
                  <a:off x="5893318" y="2637358"/>
                  <a:ext cx="22829" cy="138097"/>
                </a:xfrm>
                <a:custGeom>
                  <a:avLst/>
                  <a:gdLst>
                    <a:gd name="connsiteX0" fmla="*/ 12854 w 42014"/>
                    <a:gd name="connsiteY0" fmla="*/ 0 h 252032"/>
                    <a:gd name="connsiteX1" fmla="*/ 12854 w 42014"/>
                    <a:gd name="connsiteY1" fmla="*/ 0 h 252032"/>
                    <a:gd name="connsiteX2" fmla="*/ 14936 w 42014"/>
                    <a:gd name="connsiteY2" fmla="*/ 18746 h 252032"/>
                    <a:gd name="connsiteX3" fmla="*/ 23268 w 42014"/>
                    <a:gd name="connsiteY3" fmla="*/ 45824 h 252032"/>
                    <a:gd name="connsiteX4" fmla="*/ 29517 w 42014"/>
                    <a:gd name="connsiteY4" fmla="*/ 49990 h 252032"/>
                    <a:gd name="connsiteX5" fmla="*/ 33683 w 42014"/>
                    <a:gd name="connsiteY5" fmla="*/ 62487 h 252032"/>
                    <a:gd name="connsiteX6" fmla="*/ 35766 w 42014"/>
                    <a:gd name="connsiteY6" fmla="*/ 68736 h 252032"/>
                    <a:gd name="connsiteX7" fmla="*/ 37849 w 42014"/>
                    <a:gd name="connsiteY7" fmla="*/ 85399 h 252032"/>
                    <a:gd name="connsiteX8" fmla="*/ 39931 w 42014"/>
                    <a:gd name="connsiteY8" fmla="*/ 91648 h 252032"/>
                    <a:gd name="connsiteX9" fmla="*/ 42014 w 42014"/>
                    <a:gd name="connsiteY9" fmla="*/ 108311 h 252032"/>
                    <a:gd name="connsiteX10" fmla="*/ 39931 w 42014"/>
                    <a:gd name="connsiteY10" fmla="*/ 152052 h 252032"/>
                    <a:gd name="connsiteX11" fmla="*/ 29517 w 42014"/>
                    <a:gd name="connsiteY11" fmla="*/ 170799 h 252032"/>
                    <a:gd name="connsiteX12" fmla="*/ 25351 w 42014"/>
                    <a:gd name="connsiteY12" fmla="*/ 177047 h 252032"/>
                    <a:gd name="connsiteX13" fmla="*/ 19102 w 42014"/>
                    <a:gd name="connsiteY13" fmla="*/ 183296 h 252032"/>
                    <a:gd name="connsiteX14" fmla="*/ 6605 w 42014"/>
                    <a:gd name="connsiteY14" fmla="*/ 204125 h 252032"/>
                    <a:gd name="connsiteX15" fmla="*/ 2439 w 42014"/>
                    <a:gd name="connsiteY15" fmla="*/ 216623 h 252032"/>
                    <a:gd name="connsiteX16" fmla="*/ 356 w 42014"/>
                    <a:gd name="connsiteY16" fmla="*/ 222872 h 252032"/>
                    <a:gd name="connsiteX17" fmla="*/ 4522 w 42014"/>
                    <a:gd name="connsiteY17" fmla="*/ 252032 h 252032"/>
                    <a:gd name="connsiteX18" fmla="*/ 4522 w 42014"/>
                    <a:gd name="connsiteY18" fmla="*/ 252032 h 25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2014" h="252032">
                      <a:moveTo>
                        <a:pt x="12854" y="0"/>
                      </a:moveTo>
                      <a:lnTo>
                        <a:pt x="12854" y="0"/>
                      </a:lnTo>
                      <a:cubicBezTo>
                        <a:pt x="13548" y="6249"/>
                        <a:pt x="14156" y="12507"/>
                        <a:pt x="14936" y="18746"/>
                      </a:cubicBezTo>
                      <a:cubicBezTo>
                        <a:pt x="16034" y="27530"/>
                        <a:pt x="16361" y="38917"/>
                        <a:pt x="23268" y="45824"/>
                      </a:cubicBezTo>
                      <a:cubicBezTo>
                        <a:pt x="25038" y="47594"/>
                        <a:pt x="27434" y="48601"/>
                        <a:pt x="29517" y="49990"/>
                      </a:cubicBezTo>
                      <a:lnTo>
                        <a:pt x="33683" y="62487"/>
                      </a:lnTo>
                      <a:lnTo>
                        <a:pt x="35766" y="68736"/>
                      </a:lnTo>
                      <a:cubicBezTo>
                        <a:pt x="36460" y="74290"/>
                        <a:pt x="36848" y="79892"/>
                        <a:pt x="37849" y="85399"/>
                      </a:cubicBezTo>
                      <a:cubicBezTo>
                        <a:pt x="38242" y="87559"/>
                        <a:pt x="39538" y="89488"/>
                        <a:pt x="39931" y="91648"/>
                      </a:cubicBezTo>
                      <a:cubicBezTo>
                        <a:pt x="40932" y="97155"/>
                        <a:pt x="41320" y="102757"/>
                        <a:pt x="42014" y="108311"/>
                      </a:cubicBezTo>
                      <a:cubicBezTo>
                        <a:pt x="41320" y="122891"/>
                        <a:pt x="41143" y="137506"/>
                        <a:pt x="39931" y="152052"/>
                      </a:cubicBezTo>
                      <a:cubicBezTo>
                        <a:pt x="39407" y="158340"/>
                        <a:pt x="31905" y="167218"/>
                        <a:pt x="29517" y="170799"/>
                      </a:cubicBezTo>
                      <a:cubicBezTo>
                        <a:pt x="28128" y="172882"/>
                        <a:pt x="27121" y="175277"/>
                        <a:pt x="25351" y="177047"/>
                      </a:cubicBezTo>
                      <a:cubicBezTo>
                        <a:pt x="23268" y="179130"/>
                        <a:pt x="20910" y="180971"/>
                        <a:pt x="19102" y="183296"/>
                      </a:cubicBezTo>
                      <a:cubicBezTo>
                        <a:pt x="15079" y="188469"/>
                        <a:pt x="9271" y="197461"/>
                        <a:pt x="6605" y="204125"/>
                      </a:cubicBezTo>
                      <a:cubicBezTo>
                        <a:pt x="4974" y="208202"/>
                        <a:pt x="3828" y="212457"/>
                        <a:pt x="2439" y="216623"/>
                      </a:cubicBezTo>
                      <a:lnTo>
                        <a:pt x="356" y="222872"/>
                      </a:lnTo>
                      <a:cubicBezTo>
                        <a:pt x="2514" y="250929"/>
                        <a:pt x="-3964" y="243550"/>
                        <a:pt x="4522" y="252032"/>
                      </a:cubicBezTo>
                      <a:lnTo>
                        <a:pt x="4522" y="252032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2" name="Rectangle: Rounded Corners 924">
                  <a:extLst>
                    <a:ext uri="{FF2B5EF4-FFF2-40B4-BE49-F238E27FC236}">
                      <a16:creationId xmlns:a16="http://schemas.microsoft.com/office/drawing/2014/main" id="{4811463D-8910-9379-B0B8-78832AB7CB08}"/>
                    </a:ext>
                  </a:extLst>
                </p:cNvPr>
                <p:cNvSpPr/>
                <p:nvPr/>
              </p:nvSpPr>
              <p:spPr>
                <a:xfrm>
                  <a:off x="5661453" y="2731159"/>
                  <a:ext cx="275343" cy="392051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43" name="Oval 2642">
                  <a:extLst>
                    <a:ext uri="{FF2B5EF4-FFF2-40B4-BE49-F238E27FC236}">
                      <a16:creationId xmlns:a16="http://schemas.microsoft.com/office/drawing/2014/main" id="{FF2D4360-67CD-6859-A98B-3DB193315CAD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15" name="Group 1814">
                <a:extLst>
                  <a:ext uri="{FF2B5EF4-FFF2-40B4-BE49-F238E27FC236}">
                    <a16:creationId xmlns:a16="http://schemas.microsoft.com/office/drawing/2014/main" id="{4DABA809-6EF5-5999-538F-DC8285E6AFB2}"/>
                  </a:ext>
                </a:extLst>
              </p:cNvPr>
              <p:cNvGrpSpPr/>
              <p:nvPr/>
            </p:nvGrpSpPr>
            <p:grpSpPr>
              <a:xfrm rot="16974022">
                <a:off x="4932270" y="3147489"/>
                <a:ext cx="101976" cy="39132"/>
                <a:chOff x="3280142" y="4073968"/>
                <a:chExt cx="406728" cy="156079"/>
              </a:xfrm>
            </p:grpSpPr>
            <p:sp>
              <p:nvSpPr>
                <p:cNvPr id="2631" name="Rectangle: Rounded Corners 298">
                  <a:extLst>
                    <a:ext uri="{FF2B5EF4-FFF2-40B4-BE49-F238E27FC236}">
                      <a16:creationId xmlns:a16="http://schemas.microsoft.com/office/drawing/2014/main" id="{8DBB1940-0DA7-638F-8394-12BFE6003388}"/>
                    </a:ext>
                  </a:extLst>
                </p:cNvPr>
                <p:cNvSpPr/>
                <p:nvPr/>
              </p:nvSpPr>
              <p:spPr>
                <a:xfrm>
                  <a:off x="3280142" y="4073968"/>
                  <a:ext cx="158609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32" name="Rectangle: Rounded Corners 301">
                  <a:extLst>
                    <a:ext uri="{FF2B5EF4-FFF2-40B4-BE49-F238E27FC236}">
                      <a16:creationId xmlns:a16="http://schemas.microsoft.com/office/drawing/2014/main" id="{EC7CABEA-FC4F-4DA0-6AC8-B2459E74408F}"/>
                    </a:ext>
                  </a:extLst>
                </p:cNvPr>
                <p:cNvSpPr/>
                <p:nvPr/>
              </p:nvSpPr>
              <p:spPr>
                <a:xfrm>
                  <a:off x="3528261" y="4073968"/>
                  <a:ext cx="158609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16" name="Group 1815">
                <a:extLst>
                  <a:ext uri="{FF2B5EF4-FFF2-40B4-BE49-F238E27FC236}">
                    <a16:creationId xmlns:a16="http://schemas.microsoft.com/office/drawing/2014/main" id="{1385E65E-D969-7234-027A-60A1EDF167E8}"/>
                  </a:ext>
                </a:extLst>
              </p:cNvPr>
              <p:cNvGrpSpPr/>
              <p:nvPr/>
            </p:nvGrpSpPr>
            <p:grpSpPr>
              <a:xfrm>
                <a:off x="5202682" y="3194668"/>
                <a:ext cx="83516" cy="57970"/>
                <a:chOff x="4119162" y="1820617"/>
                <a:chExt cx="214543" cy="148918"/>
              </a:xfrm>
            </p:grpSpPr>
            <p:pic>
              <p:nvPicPr>
                <p:cNvPr id="2628" name="Graphic 2627">
                  <a:extLst>
                    <a:ext uri="{FF2B5EF4-FFF2-40B4-BE49-F238E27FC236}">
                      <a16:creationId xmlns:a16="http://schemas.microsoft.com/office/drawing/2014/main" id="{FA10D3BD-39DC-7751-76AE-EF4011293ED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629" name="Graphic 2628">
                  <a:extLst>
                    <a:ext uri="{FF2B5EF4-FFF2-40B4-BE49-F238E27FC236}">
                      <a16:creationId xmlns:a16="http://schemas.microsoft.com/office/drawing/2014/main" id="{2B25258A-8CA2-5E9B-351F-BB580E8278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630" name="Graphic 2629">
                  <a:extLst>
                    <a:ext uri="{FF2B5EF4-FFF2-40B4-BE49-F238E27FC236}">
                      <a16:creationId xmlns:a16="http://schemas.microsoft.com/office/drawing/2014/main" id="{57B43018-7DAA-F7F5-E23C-309CE26968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pic>
            <p:nvPicPr>
              <p:cNvPr id="1817" name="Graphic 1816">
                <a:extLst>
                  <a:ext uri="{FF2B5EF4-FFF2-40B4-BE49-F238E27FC236}">
                    <a16:creationId xmlns:a16="http://schemas.microsoft.com/office/drawing/2014/main" id="{F9C4676C-1FBA-78C0-91A8-6D72F6D2680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08075" y="3149416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18" name="Graphic 1817">
                <a:extLst>
                  <a:ext uri="{FF2B5EF4-FFF2-40B4-BE49-F238E27FC236}">
                    <a16:creationId xmlns:a16="http://schemas.microsoft.com/office/drawing/2014/main" id="{ABEBCF99-8C72-3376-A9CF-67E46D31D34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5039219" y="318650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20" name="Graphic 1819">
                <a:extLst>
                  <a:ext uri="{FF2B5EF4-FFF2-40B4-BE49-F238E27FC236}">
                    <a16:creationId xmlns:a16="http://schemas.microsoft.com/office/drawing/2014/main" id="{A637D2B8-148E-7FF4-6F86-46EA6D96267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780912" y="3113324"/>
                <a:ext cx="24651" cy="24651"/>
              </a:xfrm>
              <a:prstGeom prst="rect">
                <a:avLst/>
              </a:prstGeom>
            </p:spPr>
          </p:pic>
          <p:grpSp>
            <p:nvGrpSpPr>
              <p:cNvPr id="1821" name="Group 1820">
                <a:extLst>
                  <a:ext uri="{FF2B5EF4-FFF2-40B4-BE49-F238E27FC236}">
                    <a16:creationId xmlns:a16="http://schemas.microsoft.com/office/drawing/2014/main" id="{4716C2A6-ECBC-351C-53A1-C5A5C756FA00}"/>
                  </a:ext>
                </a:extLst>
              </p:cNvPr>
              <p:cNvGrpSpPr/>
              <p:nvPr/>
            </p:nvGrpSpPr>
            <p:grpSpPr>
              <a:xfrm rot="3409577">
                <a:off x="5097466" y="3968602"/>
                <a:ext cx="202826" cy="433429"/>
                <a:chOff x="4423627" y="1973989"/>
                <a:chExt cx="245880" cy="525434"/>
              </a:xfrm>
            </p:grpSpPr>
            <p:sp>
              <p:nvSpPr>
                <p:cNvPr id="2623" name="Rectangle: Rounded Corners 982">
                  <a:extLst>
                    <a:ext uri="{FF2B5EF4-FFF2-40B4-BE49-F238E27FC236}">
                      <a16:creationId xmlns:a16="http://schemas.microsoft.com/office/drawing/2014/main" id="{16034016-D018-916C-C830-5B9F8B80A4C7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4" name="Oval 2623">
                  <a:extLst>
                    <a:ext uri="{FF2B5EF4-FFF2-40B4-BE49-F238E27FC236}">
                      <a16:creationId xmlns:a16="http://schemas.microsoft.com/office/drawing/2014/main" id="{6D1EBD79-464A-4E42-DE67-0CAC8183977B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5" name="Oval 2624">
                  <a:extLst>
                    <a:ext uri="{FF2B5EF4-FFF2-40B4-BE49-F238E27FC236}">
                      <a16:creationId xmlns:a16="http://schemas.microsoft.com/office/drawing/2014/main" id="{8A2D4BB9-A69F-7BC6-022D-75544A6B730E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6" name="Oval 2625">
                  <a:extLst>
                    <a:ext uri="{FF2B5EF4-FFF2-40B4-BE49-F238E27FC236}">
                      <a16:creationId xmlns:a16="http://schemas.microsoft.com/office/drawing/2014/main" id="{4DC9B229-5A75-8745-42B6-FBEDB433793F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7" name="Oval 2626">
                  <a:extLst>
                    <a:ext uri="{FF2B5EF4-FFF2-40B4-BE49-F238E27FC236}">
                      <a16:creationId xmlns:a16="http://schemas.microsoft.com/office/drawing/2014/main" id="{63FB32E3-0AA4-E4BC-53FF-4622B9F2A614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22" name="Group 1821">
                <a:extLst>
                  <a:ext uri="{FF2B5EF4-FFF2-40B4-BE49-F238E27FC236}">
                    <a16:creationId xmlns:a16="http://schemas.microsoft.com/office/drawing/2014/main" id="{A8615CA0-BE63-0C86-1A1D-CC5DD7A941FD}"/>
                  </a:ext>
                </a:extLst>
              </p:cNvPr>
              <p:cNvGrpSpPr/>
              <p:nvPr/>
            </p:nvGrpSpPr>
            <p:grpSpPr>
              <a:xfrm rot="5400000">
                <a:off x="4870123" y="3261654"/>
                <a:ext cx="202826" cy="433429"/>
                <a:chOff x="4423627" y="1973989"/>
                <a:chExt cx="245880" cy="525434"/>
              </a:xfrm>
            </p:grpSpPr>
            <p:sp>
              <p:nvSpPr>
                <p:cNvPr id="2618" name="Rectangle: Rounded Corners 988">
                  <a:extLst>
                    <a:ext uri="{FF2B5EF4-FFF2-40B4-BE49-F238E27FC236}">
                      <a16:creationId xmlns:a16="http://schemas.microsoft.com/office/drawing/2014/main" id="{3F4254D5-F8B5-EA2A-F1CD-D3FA4C2AF2CB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9" name="Oval 2618">
                  <a:extLst>
                    <a:ext uri="{FF2B5EF4-FFF2-40B4-BE49-F238E27FC236}">
                      <a16:creationId xmlns:a16="http://schemas.microsoft.com/office/drawing/2014/main" id="{468C8D6B-CE69-7968-77AE-6F5F332760C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20" name="Oval 2619">
                  <a:extLst>
                    <a:ext uri="{FF2B5EF4-FFF2-40B4-BE49-F238E27FC236}">
                      <a16:creationId xmlns:a16="http://schemas.microsoft.com/office/drawing/2014/main" id="{5B6CC4D7-E69F-E54A-25FD-0803FD7752EC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1" name="Oval 2620">
                  <a:extLst>
                    <a:ext uri="{FF2B5EF4-FFF2-40B4-BE49-F238E27FC236}">
                      <a16:creationId xmlns:a16="http://schemas.microsoft.com/office/drawing/2014/main" id="{B736B0C9-06D1-4293-6601-EAA61F49E622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22" name="Oval 2621">
                  <a:extLst>
                    <a:ext uri="{FF2B5EF4-FFF2-40B4-BE49-F238E27FC236}">
                      <a16:creationId xmlns:a16="http://schemas.microsoft.com/office/drawing/2014/main" id="{84165619-D1AB-B5F6-0DD9-D71C31349507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23" name="Group 1822">
                <a:extLst>
                  <a:ext uri="{FF2B5EF4-FFF2-40B4-BE49-F238E27FC236}">
                    <a16:creationId xmlns:a16="http://schemas.microsoft.com/office/drawing/2014/main" id="{E97EFC80-BCDC-B5CD-CA89-9D98DB428BBD}"/>
                  </a:ext>
                </a:extLst>
              </p:cNvPr>
              <p:cNvGrpSpPr/>
              <p:nvPr/>
            </p:nvGrpSpPr>
            <p:grpSpPr>
              <a:xfrm rot="11088080">
                <a:off x="6073521" y="2259231"/>
                <a:ext cx="131933" cy="66033"/>
                <a:chOff x="3152908" y="3964278"/>
                <a:chExt cx="526218" cy="263368"/>
              </a:xfrm>
            </p:grpSpPr>
            <p:sp>
              <p:nvSpPr>
                <p:cNvPr id="2616" name="Rectangle: Rounded Corners 1007">
                  <a:extLst>
                    <a:ext uri="{FF2B5EF4-FFF2-40B4-BE49-F238E27FC236}">
                      <a16:creationId xmlns:a16="http://schemas.microsoft.com/office/drawing/2014/main" id="{CE82C0D6-C81B-4500-0FDF-04AC99085981}"/>
                    </a:ext>
                  </a:extLst>
                </p:cNvPr>
                <p:cNvSpPr/>
                <p:nvPr/>
              </p:nvSpPr>
              <p:spPr>
                <a:xfrm>
                  <a:off x="3152908" y="4071567"/>
                  <a:ext cx="158608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617" name="Rectangle: Rounded Corners 1008">
                  <a:extLst>
                    <a:ext uri="{FF2B5EF4-FFF2-40B4-BE49-F238E27FC236}">
                      <a16:creationId xmlns:a16="http://schemas.microsoft.com/office/drawing/2014/main" id="{41345109-84AF-5C41-91D9-E9570715E0C6}"/>
                    </a:ext>
                  </a:extLst>
                </p:cNvPr>
                <p:cNvSpPr/>
                <p:nvPr/>
              </p:nvSpPr>
              <p:spPr>
                <a:xfrm>
                  <a:off x="3520518" y="3964278"/>
                  <a:ext cx="158608" cy="156079"/>
                </a:xfrm>
                <a:prstGeom prst="roundRect">
                  <a:avLst/>
                </a:prstGeom>
                <a:solidFill>
                  <a:schemeClr val="accent5"/>
                </a:solidFill>
                <a:ln w="9525"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77" name="Group 676">
                <a:extLst>
                  <a:ext uri="{FF2B5EF4-FFF2-40B4-BE49-F238E27FC236}">
                    <a16:creationId xmlns:a16="http://schemas.microsoft.com/office/drawing/2014/main" id="{9272068F-BE65-A896-DB7F-DBF3E779CDF9}"/>
                  </a:ext>
                </a:extLst>
              </p:cNvPr>
              <p:cNvGrpSpPr/>
              <p:nvPr/>
            </p:nvGrpSpPr>
            <p:grpSpPr>
              <a:xfrm rot="15431933">
                <a:off x="4056799" y="3866138"/>
                <a:ext cx="406250" cy="129057"/>
                <a:chOff x="5589179" y="5392761"/>
                <a:chExt cx="488990" cy="155342"/>
              </a:xfrm>
            </p:grpSpPr>
            <p:sp>
              <p:nvSpPr>
                <p:cNvPr id="2614" name="Oval 42">
                  <a:extLst>
                    <a:ext uri="{FF2B5EF4-FFF2-40B4-BE49-F238E27FC236}">
                      <a16:creationId xmlns:a16="http://schemas.microsoft.com/office/drawing/2014/main" id="{B113135B-14D4-D972-27D8-507034116C4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5" name="Oval 2614">
                  <a:extLst>
                    <a:ext uri="{FF2B5EF4-FFF2-40B4-BE49-F238E27FC236}">
                      <a16:creationId xmlns:a16="http://schemas.microsoft.com/office/drawing/2014/main" id="{9AA6E619-206E-8F17-3250-B37793953802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4" name="Group 1823">
                <a:extLst>
                  <a:ext uri="{FF2B5EF4-FFF2-40B4-BE49-F238E27FC236}">
                    <a16:creationId xmlns:a16="http://schemas.microsoft.com/office/drawing/2014/main" id="{24A962F1-D182-9EB7-7E93-28979F6E722D}"/>
                  </a:ext>
                </a:extLst>
              </p:cNvPr>
              <p:cNvGrpSpPr/>
              <p:nvPr/>
            </p:nvGrpSpPr>
            <p:grpSpPr>
              <a:xfrm rot="15633348">
                <a:off x="4177069" y="4050977"/>
                <a:ext cx="406250" cy="129057"/>
                <a:chOff x="5589179" y="5392761"/>
                <a:chExt cx="488990" cy="155342"/>
              </a:xfrm>
            </p:grpSpPr>
            <p:sp>
              <p:nvSpPr>
                <p:cNvPr id="2612" name="Oval 42">
                  <a:extLst>
                    <a:ext uri="{FF2B5EF4-FFF2-40B4-BE49-F238E27FC236}">
                      <a16:creationId xmlns:a16="http://schemas.microsoft.com/office/drawing/2014/main" id="{9133F88C-C0BC-FBED-0E17-15C78B202DB4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3" name="Oval 2612">
                  <a:extLst>
                    <a:ext uri="{FF2B5EF4-FFF2-40B4-BE49-F238E27FC236}">
                      <a16:creationId xmlns:a16="http://schemas.microsoft.com/office/drawing/2014/main" id="{10FBBEFB-C5D8-565D-712F-E088883C6C7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5" name="Group 1824">
                <a:extLst>
                  <a:ext uri="{FF2B5EF4-FFF2-40B4-BE49-F238E27FC236}">
                    <a16:creationId xmlns:a16="http://schemas.microsoft.com/office/drawing/2014/main" id="{7F936DA0-7469-B2BF-7299-8A8A064BFDB6}"/>
                  </a:ext>
                </a:extLst>
              </p:cNvPr>
              <p:cNvGrpSpPr/>
              <p:nvPr/>
            </p:nvGrpSpPr>
            <p:grpSpPr>
              <a:xfrm rot="14786583">
                <a:off x="4224288" y="4303403"/>
                <a:ext cx="406250" cy="129057"/>
                <a:chOff x="5589179" y="5392761"/>
                <a:chExt cx="488990" cy="155342"/>
              </a:xfrm>
            </p:grpSpPr>
            <p:sp>
              <p:nvSpPr>
                <p:cNvPr id="2610" name="Oval 42">
                  <a:extLst>
                    <a:ext uri="{FF2B5EF4-FFF2-40B4-BE49-F238E27FC236}">
                      <a16:creationId xmlns:a16="http://schemas.microsoft.com/office/drawing/2014/main" id="{68F91292-898C-6D91-B47E-9B58523F525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11" name="Oval 2610">
                  <a:extLst>
                    <a:ext uri="{FF2B5EF4-FFF2-40B4-BE49-F238E27FC236}">
                      <a16:creationId xmlns:a16="http://schemas.microsoft.com/office/drawing/2014/main" id="{91C07F5B-ACB1-5E10-28A4-5D6137A69C6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6" name="Group 1825">
                <a:extLst>
                  <a:ext uri="{FF2B5EF4-FFF2-40B4-BE49-F238E27FC236}">
                    <a16:creationId xmlns:a16="http://schemas.microsoft.com/office/drawing/2014/main" id="{03FEF15A-4AEA-55E5-162B-283279DFDD9D}"/>
                  </a:ext>
                </a:extLst>
              </p:cNvPr>
              <p:cNvGrpSpPr/>
              <p:nvPr/>
            </p:nvGrpSpPr>
            <p:grpSpPr>
              <a:xfrm rot="14607152">
                <a:off x="4382143" y="4509583"/>
                <a:ext cx="406250" cy="129057"/>
                <a:chOff x="5589179" y="5392761"/>
                <a:chExt cx="488990" cy="155342"/>
              </a:xfrm>
            </p:grpSpPr>
            <p:sp>
              <p:nvSpPr>
                <p:cNvPr id="2608" name="Oval 42">
                  <a:extLst>
                    <a:ext uri="{FF2B5EF4-FFF2-40B4-BE49-F238E27FC236}">
                      <a16:creationId xmlns:a16="http://schemas.microsoft.com/office/drawing/2014/main" id="{FCC386B2-0BF8-236E-2E4C-E64739C2F87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9" name="Oval 2608">
                  <a:extLst>
                    <a:ext uri="{FF2B5EF4-FFF2-40B4-BE49-F238E27FC236}">
                      <a16:creationId xmlns:a16="http://schemas.microsoft.com/office/drawing/2014/main" id="{B763ACF0-DDA8-55B4-B465-97EA75D6908A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7" name="Group 1826">
                <a:extLst>
                  <a:ext uri="{FF2B5EF4-FFF2-40B4-BE49-F238E27FC236}">
                    <a16:creationId xmlns:a16="http://schemas.microsoft.com/office/drawing/2014/main" id="{EFFAC262-4A61-8E7E-DC35-9E9F047E693A}"/>
                  </a:ext>
                </a:extLst>
              </p:cNvPr>
              <p:cNvGrpSpPr/>
              <p:nvPr/>
            </p:nvGrpSpPr>
            <p:grpSpPr>
              <a:xfrm rot="13313453">
                <a:off x="4624217" y="4822360"/>
                <a:ext cx="406250" cy="129057"/>
                <a:chOff x="5589179" y="5392761"/>
                <a:chExt cx="488990" cy="155342"/>
              </a:xfrm>
            </p:grpSpPr>
            <p:sp>
              <p:nvSpPr>
                <p:cNvPr id="2606" name="Oval 42">
                  <a:extLst>
                    <a:ext uri="{FF2B5EF4-FFF2-40B4-BE49-F238E27FC236}">
                      <a16:creationId xmlns:a16="http://schemas.microsoft.com/office/drawing/2014/main" id="{347C93C6-FFDD-BB6C-E8DA-559F4F8DB845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7" name="Oval 2606">
                  <a:extLst>
                    <a:ext uri="{FF2B5EF4-FFF2-40B4-BE49-F238E27FC236}">
                      <a16:creationId xmlns:a16="http://schemas.microsoft.com/office/drawing/2014/main" id="{70403906-34C7-A5A7-DAB4-19006D1B577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8" name="Group 1827">
                <a:extLst>
                  <a:ext uri="{FF2B5EF4-FFF2-40B4-BE49-F238E27FC236}">
                    <a16:creationId xmlns:a16="http://schemas.microsoft.com/office/drawing/2014/main" id="{96B6F463-83C9-347A-D18B-4F93BC70D8F6}"/>
                  </a:ext>
                </a:extLst>
              </p:cNvPr>
              <p:cNvGrpSpPr/>
              <p:nvPr/>
            </p:nvGrpSpPr>
            <p:grpSpPr>
              <a:xfrm rot="13626133">
                <a:off x="4567509" y="4660026"/>
                <a:ext cx="406250" cy="129057"/>
                <a:chOff x="5589179" y="5392761"/>
                <a:chExt cx="488990" cy="155342"/>
              </a:xfrm>
            </p:grpSpPr>
            <p:sp>
              <p:nvSpPr>
                <p:cNvPr id="2604" name="Oval 42">
                  <a:extLst>
                    <a:ext uri="{FF2B5EF4-FFF2-40B4-BE49-F238E27FC236}">
                      <a16:creationId xmlns:a16="http://schemas.microsoft.com/office/drawing/2014/main" id="{A284F61D-DE34-4BDD-94BA-C1696E31EA9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5" name="Oval 2604">
                  <a:extLst>
                    <a:ext uri="{FF2B5EF4-FFF2-40B4-BE49-F238E27FC236}">
                      <a16:creationId xmlns:a16="http://schemas.microsoft.com/office/drawing/2014/main" id="{C3F14BE2-B00C-47F7-96A8-F710012C1A42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29" name="Group 1828">
                <a:extLst>
                  <a:ext uri="{FF2B5EF4-FFF2-40B4-BE49-F238E27FC236}">
                    <a16:creationId xmlns:a16="http://schemas.microsoft.com/office/drawing/2014/main" id="{4CB290E2-28A0-1B8D-222A-8B6FA04A1B50}"/>
                  </a:ext>
                </a:extLst>
              </p:cNvPr>
              <p:cNvGrpSpPr/>
              <p:nvPr/>
            </p:nvGrpSpPr>
            <p:grpSpPr>
              <a:xfrm rot="13313453">
                <a:off x="4852147" y="4963121"/>
                <a:ext cx="406250" cy="129057"/>
                <a:chOff x="5589179" y="5392761"/>
                <a:chExt cx="488990" cy="155342"/>
              </a:xfrm>
            </p:grpSpPr>
            <p:sp>
              <p:nvSpPr>
                <p:cNvPr id="2602" name="Oval 42">
                  <a:extLst>
                    <a:ext uri="{FF2B5EF4-FFF2-40B4-BE49-F238E27FC236}">
                      <a16:creationId xmlns:a16="http://schemas.microsoft.com/office/drawing/2014/main" id="{7F826943-8B8F-8022-9FAF-C87CDDA387CA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3" name="Oval 2602">
                  <a:extLst>
                    <a:ext uri="{FF2B5EF4-FFF2-40B4-BE49-F238E27FC236}">
                      <a16:creationId xmlns:a16="http://schemas.microsoft.com/office/drawing/2014/main" id="{2DF8792F-5F90-8408-878E-631B24245B7E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0" name="Group 1829">
                <a:extLst>
                  <a:ext uri="{FF2B5EF4-FFF2-40B4-BE49-F238E27FC236}">
                    <a16:creationId xmlns:a16="http://schemas.microsoft.com/office/drawing/2014/main" id="{DF98E55A-1305-419D-EB39-2F2F1A26D529}"/>
                  </a:ext>
                </a:extLst>
              </p:cNvPr>
              <p:cNvGrpSpPr/>
              <p:nvPr/>
            </p:nvGrpSpPr>
            <p:grpSpPr>
              <a:xfrm rot="386194">
                <a:off x="5801742" y="5298896"/>
                <a:ext cx="406250" cy="129057"/>
                <a:chOff x="5589179" y="5392761"/>
                <a:chExt cx="488990" cy="155342"/>
              </a:xfrm>
            </p:grpSpPr>
            <p:sp>
              <p:nvSpPr>
                <p:cNvPr id="2600" name="Oval 42">
                  <a:extLst>
                    <a:ext uri="{FF2B5EF4-FFF2-40B4-BE49-F238E27FC236}">
                      <a16:creationId xmlns:a16="http://schemas.microsoft.com/office/drawing/2014/main" id="{6680B436-AC5B-D01D-F015-02F456A6600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01" name="Oval 2600">
                  <a:extLst>
                    <a:ext uri="{FF2B5EF4-FFF2-40B4-BE49-F238E27FC236}">
                      <a16:creationId xmlns:a16="http://schemas.microsoft.com/office/drawing/2014/main" id="{13254470-C156-B0FF-AC27-7CB12B9269C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1" name="Group 1830">
                <a:extLst>
                  <a:ext uri="{FF2B5EF4-FFF2-40B4-BE49-F238E27FC236}">
                    <a16:creationId xmlns:a16="http://schemas.microsoft.com/office/drawing/2014/main" id="{8F158A3B-A2FC-EBD3-84DB-C9CBA6BDEDBB}"/>
                  </a:ext>
                </a:extLst>
              </p:cNvPr>
              <p:cNvGrpSpPr/>
              <p:nvPr/>
            </p:nvGrpSpPr>
            <p:grpSpPr>
              <a:xfrm rot="12668287">
                <a:off x="5040886" y="5152069"/>
                <a:ext cx="406250" cy="129057"/>
                <a:chOff x="5589179" y="5392761"/>
                <a:chExt cx="488990" cy="155342"/>
              </a:xfrm>
            </p:grpSpPr>
            <p:sp>
              <p:nvSpPr>
                <p:cNvPr id="2598" name="Oval 42">
                  <a:extLst>
                    <a:ext uri="{FF2B5EF4-FFF2-40B4-BE49-F238E27FC236}">
                      <a16:creationId xmlns:a16="http://schemas.microsoft.com/office/drawing/2014/main" id="{FBE2F336-5BCD-8D6E-F8B3-300135EB3932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9" name="Oval 2598">
                  <a:extLst>
                    <a:ext uri="{FF2B5EF4-FFF2-40B4-BE49-F238E27FC236}">
                      <a16:creationId xmlns:a16="http://schemas.microsoft.com/office/drawing/2014/main" id="{8E7D8D82-BD07-752A-4F54-5B2C4B400C6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2" name="Group 1831">
                <a:extLst>
                  <a:ext uri="{FF2B5EF4-FFF2-40B4-BE49-F238E27FC236}">
                    <a16:creationId xmlns:a16="http://schemas.microsoft.com/office/drawing/2014/main" id="{B57065CB-B4BF-2216-4DC1-13084C2B2A64}"/>
                  </a:ext>
                </a:extLst>
              </p:cNvPr>
              <p:cNvGrpSpPr/>
              <p:nvPr/>
            </p:nvGrpSpPr>
            <p:grpSpPr>
              <a:xfrm rot="1406883">
                <a:off x="5273966" y="5209066"/>
                <a:ext cx="406250" cy="129057"/>
                <a:chOff x="5589179" y="5392761"/>
                <a:chExt cx="488990" cy="155342"/>
              </a:xfrm>
            </p:grpSpPr>
            <p:sp>
              <p:nvSpPr>
                <p:cNvPr id="2596" name="Oval 42">
                  <a:extLst>
                    <a:ext uri="{FF2B5EF4-FFF2-40B4-BE49-F238E27FC236}">
                      <a16:creationId xmlns:a16="http://schemas.microsoft.com/office/drawing/2014/main" id="{A79EC1DD-0168-5A7C-C8B1-3E43693883F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7" name="Oval 2596">
                  <a:extLst>
                    <a:ext uri="{FF2B5EF4-FFF2-40B4-BE49-F238E27FC236}">
                      <a16:creationId xmlns:a16="http://schemas.microsoft.com/office/drawing/2014/main" id="{039A10A4-AE8B-E043-3936-5B6AB0CC45C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3" name="Group 1832">
                <a:extLst>
                  <a:ext uri="{FF2B5EF4-FFF2-40B4-BE49-F238E27FC236}">
                    <a16:creationId xmlns:a16="http://schemas.microsoft.com/office/drawing/2014/main" id="{2796E169-E032-12F5-DB45-4DC3CC1F4BB4}"/>
                  </a:ext>
                </a:extLst>
              </p:cNvPr>
              <p:cNvGrpSpPr/>
              <p:nvPr/>
            </p:nvGrpSpPr>
            <p:grpSpPr>
              <a:xfrm rot="11462652">
                <a:off x="5541834" y="5314741"/>
                <a:ext cx="406250" cy="129057"/>
                <a:chOff x="5589179" y="5392761"/>
                <a:chExt cx="488990" cy="155342"/>
              </a:xfrm>
            </p:grpSpPr>
            <p:sp>
              <p:nvSpPr>
                <p:cNvPr id="2594" name="Oval 42">
                  <a:extLst>
                    <a:ext uri="{FF2B5EF4-FFF2-40B4-BE49-F238E27FC236}">
                      <a16:creationId xmlns:a16="http://schemas.microsoft.com/office/drawing/2014/main" id="{62BCE088-F39A-090D-5F6E-4D74121C68A5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5" name="Oval 2594">
                  <a:extLst>
                    <a:ext uri="{FF2B5EF4-FFF2-40B4-BE49-F238E27FC236}">
                      <a16:creationId xmlns:a16="http://schemas.microsoft.com/office/drawing/2014/main" id="{07DF1EF2-F6C1-8DE9-DD34-150A77DA8269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4" name="Group 1833">
                <a:extLst>
                  <a:ext uri="{FF2B5EF4-FFF2-40B4-BE49-F238E27FC236}">
                    <a16:creationId xmlns:a16="http://schemas.microsoft.com/office/drawing/2014/main" id="{F2D2C76E-6287-2BA4-9AC4-065D14AC51DA}"/>
                  </a:ext>
                </a:extLst>
              </p:cNvPr>
              <p:cNvGrpSpPr/>
              <p:nvPr/>
            </p:nvGrpSpPr>
            <p:grpSpPr>
              <a:xfrm rot="21166629">
                <a:off x="6009486" y="5345795"/>
                <a:ext cx="406250" cy="129057"/>
                <a:chOff x="5589179" y="5392761"/>
                <a:chExt cx="488990" cy="155342"/>
              </a:xfrm>
            </p:grpSpPr>
            <p:sp>
              <p:nvSpPr>
                <p:cNvPr id="2592" name="Oval 42">
                  <a:extLst>
                    <a:ext uri="{FF2B5EF4-FFF2-40B4-BE49-F238E27FC236}">
                      <a16:creationId xmlns:a16="http://schemas.microsoft.com/office/drawing/2014/main" id="{4C148ABF-4534-C21E-7D3F-0D88427B7879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3" name="Oval 2592">
                  <a:extLst>
                    <a:ext uri="{FF2B5EF4-FFF2-40B4-BE49-F238E27FC236}">
                      <a16:creationId xmlns:a16="http://schemas.microsoft.com/office/drawing/2014/main" id="{ABAABC7A-8955-288B-C0D0-61AA5D62EBB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5" name="Group 1834">
                <a:extLst>
                  <a:ext uri="{FF2B5EF4-FFF2-40B4-BE49-F238E27FC236}">
                    <a16:creationId xmlns:a16="http://schemas.microsoft.com/office/drawing/2014/main" id="{F045DBF6-A28D-A99D-AF2F-4F2AE1EC599E}"/>
                  </a:ext>
                </a:extLst>
              </p:cNvPr>
              <p:cNvGrpSpPr/>
              <p:nvPr/>
            </p:nvGrpSpPr>
            <p:grpSpPr>
              <a:xfrm rot="10187511">
                <a:off x="6286467" y="5321261"/>
                <a:ext cx="406250" cy="129057"/>
                <a:chOff x="5589179" y="5392761"/>
                <a:chExt cx="488990" cy="155342"/>
              </a:xfrm>
            </p:grpSpPr>
            <p:sp>
              <p:nvSpPr>
                <p:cNvPr id="2590" name="Oval 42">
                  <a:extLst>
                    <a:ext uri="{FF2B5EF4-FFF2-40B4-BE49-F238E27FC236}">
                      <a16:creationId xmlns:a16="http://schemas.microsoft.com/office/drawing/2014/main" id="{4FE7F447-2FCB-AA80-E9B6-92E41549FEBA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91" name="Oval 2590">
                  <a:extLst>
                    <a:ext uri="{FF2B5EF4-FFF2-40B4-BE49-F238E27FC236}">
                      <a16:creationId xmlns:a16="http://schemas.microsoft.com/office/drawing/2014/main" id="{138851BC-CC97-99BD-D820-E43298D9DBB4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6" name="Group 1835">
                <a:extLst>
                  <a:ext uri="{FF2B5EF4-FFF2-40B4-BE49-F238E27FC236}">
                    <a16:creationId xmlns:a16="http://schemas.microsoft.com/office/drawing/2014/main" id="{12C84103-B4FB-814A-EA81-79EB590B1ED3}"/>
                  </a:ext>
                </a:extLst>
              </p:cNvPr>
              <p:cNvGrpSpPr/>
              <p:nvPr/>
            </p:nvGrpSpPr>
            <p:grpSpPr>
              <a:xfrm rot="20910494">
                <a:off x="6499907" y="5210450"/>
                <a:ext cx="406250" cy="129057"/>
                <a:chOff x="5589179" y="5392761"/>
                <a:chExt cx="488990" cy="155342"/>
              </a:xfrm>
            </p:grpSpPr>
            <p:sp>
              <p:nvSpPr>
                <p:cNvPr id="2588" name="Oval 42">
                  <a:extLst>
                    <a:ext uri="{FF2B5EF4-FFF2-40B4-BE49-F238E27FC236}">
                      <a16:creationId xmlns:a16="http://schemas.microsoft.com/office/drawing/2014/main" id="{1D960AD6-6FD8-BE96-2B19-60316839E1A6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9" name="Oval 2588">
                  <a:extLst>
                    <a:ext uri="{FF2B5EF4-FFF2-40B4-BE49-F238E27FC236}">
                      <a16:creationId xmlns:a16="http://schemas.microsoft.com/office/drawing/2014/main" id="{DD5507F6-40C7-A293-9FC6-E440A79CC1DF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7" name="Group 1836">
                <a:extLst>
                  <a:ext uri="{FF2B5EF4-FFF2-40B4-BE49-F238E27FC236}">
                    <a16:creationId xmlns:a16="http://schemas.microsoft.com/office/drawing/2014/main" id="{1C4070D6-86C5-F282-8F30-DBA2D5798608}"/>
                  </a:ext>
                </a:extLst>
              </p:cNvPr>
              <p:cNvGrpSpPr/>
              <p:nvPr/>
            </p:nvGrpSpPr>
            <p:grpSpPr>
              <a:xfrm rot="9599500">
                <a:off x="6703570" y="5207519"/>
                <a:ext cx="406250" cy="129057"/>
                <a:chOff x="5589179" y="5392761"/>
                <a:chExt cx="488990" cy="155342"/>
              </a:xfrm>
            </p:grpSpPr>
            <p:sp>
              <p:nvSpPr>
                <p:cNvPr id="2586" name="Oval 42">
                  <a:extLst>
                    <a:ext uri="{FF2B5EF4-FFF2-40B4-BE49-F238E27FC236}">
                      <a16:creationId xmlns:a16="http://schemas.microsoft.com/office/drawing/2014/main" id="{92145F6A-905C-B68C-00E5-EDF202BA86D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7" name="Oval 2586">
                  <a:extLst>
                    <a:ext uri="{FF2B5EF4-FFF2-40B4-BE49-F238E27FC236}">
                      <a16:creationId xmlns:a16="http://schemas.microsoft.com/office/drawing/2014/main" id="{1A196275-660F-5DDF-1BB3-5EA718E8F88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8" name="Group 1837">
                <a:extLst>
                  <a:ext uri="{FF2B5EF4-FFF2-40B4-BE49-F238E27FC236}">
                    <a16:creationId xmlns:a16="http://schemas.microsoft.com/office/drawing/2014/main" id="{22C851EF-E2D3-0352-8A82-F00BD19A492B}"/>
                  </a:ext>
                </a:extLst>
              </p:cNvPr>
              <p:cNvGrpSpPr/>
              <p:nvPr/>
            </p:nvGrpSpPr>
            <p:grpSpPr>
              <a:xfrm rot="9439063">
                <a:off x="6880588" y="5062194"/>
                <a:ext cx="406250" cy="129057"/>
                <a:chOff x="5589179" y="5392761"/>
                <a:chExt cx="488990" cy="155342"/>
              </a:xfrm>
            </p:grpSpPr>
            <p:sp>
              <p:nvSpPr>
                <p:cNvPr id="2584" name="Oval 42">
                  <a:extLst>
                    <a:ext uri="{FF2B5EF4-FFF2-40B4-BE49-F238E27FC236}">
                      <a16:creationId xmlns:a16="http://schemas.microsoft.com/office/drawing/2014/main" id="{897A7F50-EA4A-536F-D37F-68FB6176A049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5" name="Oval 2584">
                  <a:extLst>
                    <a:ext uri="{FF2B5EF4-FFF2-40B4-BE49-F238E27FC236}">
                      <a16:creationId xmlns:a16="http://schemas.microsoft.com/office/drawing/2014/main" id="{92A343FA-704E-81D0-9DF7-0231DD3086D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39" name="Group 1838">
                <a:extLst>
                  <a:ext uri="{FF2B5EF4-FFF2-40B4-BE49-F238E27FC236}">
                    <a16:creationId xmlns:a16="http://schemas.microsoft.com/office/drawing/2014/main" id="{8F136CF4-E529-E8D0-1900-31185386BBB2}"/>
                  </a:ext>
                </a:extLst>
              </p:cNvPr>
              <p:cNvGrpSpPr/>
              <p:nvPr/>
            </p:nvGrpSpPr>
            <p:grpSpPr>
              <a:xfrm rot="8098424">
                <a:off x="7145344" y="4876158"/>
                <a:ext cx="406250" cy="129057"/>
                <a:chOff x="5589179" y="5392761"/>
                <a:chExt cx="488990" cy="155342"/>
              </a:xfrm>
            </p:grpSpPr>
            <p:sp>
              <p:nvSpPr>
                <p:cNvPr id="2582" name="Oval 42">
                  <a:extLst>
                    <a:ext uri="{FF2B5EF4-FFF2-40B4-BE49-F238E27FC236}">
                      <a16:creationId xmlns:a16="http://schemas.microsoft.com/office/drawing/2014/main" id="{96702E4F-B910-401B-6EA6-BF58E8C875B7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3" name="Oval 2582">
                  <a:extLst>
                    <a:ext uri="{FF2B5EF4-FFF2-40B4-BE49-F238E27FC236}">
                      <a16:creationId xmlns:a16="http://schemas.microsoft.com/office/drawing/2014/main" id="{FEBB181B-FBC6-C108-60C7-212F56985AC8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0" name="Group 1839">
                <a:extLst>
                  <a:ext uri="{FF2B5EF4-FFF2-40B4-BE49-F238E27FC236}">
                    <a16:creationId xmlns:a16="http://schemas.microsoft.com/office/drawing/2014/main" id="{96323D2A-86C6-ACA8-4A00-F260FE40F301}"/>
                  </a:ext>
                </a:extLst>
              </p:cNvPr>
              <p:cNvGrpSpPr/>
              <p:nvPr/>
            </p:nvGrpSpPr>
            <p:grpSpPr>
              <a:xfrm rot="19739140">
                <a:off x="6989130" y="4921782"/>
                <a:ext cx="406250" cy="129057"/>
                <a:chOff x="5589179" y="5392761"/>
                <a:chExt cx="488990" cy="155342"/>
              </a:xfrm>
            </p:grpSpPr>
            <p:sp>
              <p:nvSpPr>
                <p:cNvPr id="2580" name="Oval 42">
                  <a:extLst>
                    <a:ext uri="{FF2B5EF4-FFF2-40B4-BE49-F238E27FC236}">
                      <a16:creationId xmlns:a16="http://schemas.microsoft.com/office/drawing/2014/main" id="{26033467-04A4-A5B7-F942-5830AF18E40B}"/>
                    </a:ext>
                  </a:extLst>
                </p:cNvPr>
                <p:cNvSpPr/>
                <p:nvPr/>
              </p:nvSpPr>
              <p:spPr>
                <a:xfrm rot="10305555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81" name="Oval 2580">
                  <a:extLst>
                    <a:ext uri="{FF2B5EF4-FFF2-40B4-BE49-F238E27FC236}">
                      <a16:creationId xmlns:a16="http://schemas.microsoft.com/office/drawing/2014/main" id="{4586F24C-F1B0-DFC2-86B2-90FE8FD3AE5A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1" name="Group 1840">
                <a:extLst>
                  <a:ext uri="{FF2B5EF4-FFF2-40B4-BE49-F238E27FC236}">
                    <a16:creationId xmlns:a16="http://schemas.microsoft.com/office/drawing/2014/main" id="{3C190153-8548-D806-66A5-F564029CBFC5}"/>
                  </a:ext>
                </a:extLst>
              </p:cNvPr>
              <p:cNvGrpSpPr/>
              <p:nvPr/>
            </p:nvGrpSpPr>
            <p:grpSpPr>
              <a:xfrm rot="7268146">
                <a:off x="7338029" y="4664604"/>
                <a:ext cx="406250" cy="129057"/>
                <a:chOff x="5589179" y="5392761"/>
                <a:chExt cx="488990" cy="155342"/>
              </a:xfrm>
            </p:grpSpPr>
            <p:sp>
              <p:nvSpPr>
                <p:cNvPr id="2578" name="Oval 42">
                  <a:extLst>
                    <a:ext uri="{FF2B5EF4-FFF2-40B4-BE49-F238E27FC236}">
                      <a16:creationId xmlns:a16="http://schemas.microsoft.com/office/drawing/2014/main" id="{B10C0B8A-5D3F-F5AD-B0DE-CD2C41946FAE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9" name="Oval 2578">
                  <a:extLst>
                    <a:ext uri="{FF2B5EF4-FFF2-40B4-BE49-F238E27FC236}">
                      <a16:creationId xmlns:a16="http://schemas.microsoft.com/office/drawing/2014/main" id="{5B047D1B-443B-61E5-9FC4-6C755079633C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2" name="Group 1841">
                <a:extLst>
                  <a:ext uri="{FF2B5EF4-FFF2-40B4-BE49-F238E27FC236}">
                    <a16:creationId xmlns:a16="http://schemas.microsoft.com/office/drawing/2014/main" id="{1D546F76-3EF1-7A83-CB8B-027C40D0B32C}"/>
                  </a:ext>
                </a:extLst>
              </p:cNvPr>
              <p:cNvGrpSpPr/>
              <p:nvPr/>
            </p:nvGrpSpPr>
            <p:grpSpPr>
              <a:xfrm rot="6995909">
                <a:off x="7510315" y="4408313"/>
                <a:ext cx="406250" cy="129057"/>
                <a:chOff x="5589179" y="5392761"/>
                <a:chExt cx="488990" cy="155342"/>
              </a:xfrm>
            </p:grpSpPr>
            <p:sp>
              <p:nvSpPr>
                <p:cNvPr id="2576" name="Oval 42">
                  <a:extLst>
                    <a:ext uri="{FF2B5EF4-FFF2-40B4-BE49-F238E27FC236}">
                      <a16:creationId xmlns:a16="http://schemas.microsoft.com/office/drawing/2014/main" id="{74DDE8B3-3292-2D00-53C2-B64FB6628EBD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7" name="Oval 2576">
                  <a:extLst>
                    <a:ext uri="{FF2B5EF4-FFF2-40B4-BE49-F238E27FC236}">
                      <a16:creationId xmlns:a16="http://schemas.microsoft.com/office/drawing/2014/main" id="{ED39F3C3-11AC-D870-1E16-5A2C4980B54B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3" name="Group 1842">
                <a:extLst>
                  <a:ext uri="{FF2B5EF4-FFF2-40B4-BE49-F238E27FC236}">
                    <a16:creationId xmlns:a16="http://schemas.microsoft.com/office/drawing/2014/main" id="{6652C1F9-53B5-15E0-C2D9-861556365563}"/>
                  </a:ext>
                </a:extLst>
              </p:cNvPr>
              <p:cNvGrpSpPr/>
              <p:nvPr/>
            </p:nvGrpSpPr>
            <p:grpSpPr>
              <a:xfrm rot="6323816">
                <a:off x="7641353" y="4140295"/>
                <a:ext cx="406250" cy="129057"/>
                <a:chOff x="5589179" y="5392761"/>
                <a:chExt cx="488990" cy="155342"/>
              </a:xfrm>
            </p:grpSpPr>
            <p:sp>
              <p:nvSpPr>
                <p:cNvPr id="2574" name="Oval 42">
                  <a:extLst>
                    <a:ext uri="{FF2B5EF4-FFF2-40B4-BE49-F238E27FC236}">
                      <a16:creationId xmlns:a16="http://schemas.microsoft.com/office/drawing/2014/main" id="{243D085C-05FB-9703-9EEF-8D3BC6D7F2BE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5" name="Oval 2574">
                  <a:extLst>
                    <a:ext uri="{FF2B5EF4-FFF2-40B4-BE49-F238E27FC236}">
                      <a16:creationId xmlns:a16="http://schemas.microsoft.com/office/drawing/2014/main" id="{AEB15025-294F-B14C-3BA5-0812CBF61A61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4" name="Group 1843">
                <a:extLst>
                  <a:ext uri="{FF2B5EF4-FFF2-40B4-BE49-F238E27FC236}">
                    <a16:creationId xmlns:a16="http://schemas.microsoft.com/office/drawing/2014/main" id="{EBDAD0FC-993D-269B-BA1C-590D651C9397}"/>
                  </a:ext>
                </a:extLst>
              </p:cNvPr>
              <p:cNvGrpSpPr/>
              <p:nvPr/>
            </p:nvGrpSpPr>
            <p:grpSpPr>
              <a:xfrm rot="6323816">
                <a:off x="7632439" y="3903102"/>
                <a:ext cx="406250" cy="129057"/>
                <a:chOff x="5610917" y="5410824"/>
                <a:chExt cx="488990" cy="155342"/>
              </a:xfrm>
            </p:grpSpPr>
            <p:sp>
              <p:nvSpPr>
                <p:cNvPr id="2572" name="Oval 42">
                  <a:extLst>
                    <a:ext uri="{FF2B5EF4-FFF2-40B4-BE49-F238E27FC236}">
                      <a16:creationId xmlns:a16="http://schemas.microsoft.com/office/drawing/2014/main" id="{5B41948F-513C-7D89-5B30-04BED2868EC6}"/>
                    </a:ext>
                  </a:extLst>
                </p:cNvPr>
                <p:cNvSpPr/>
                <p:nvPr/>
              </p:nvSpPr>
              <p:spPr>
                <a:xfrm rot="10696810">
                  <a:off x="5610917" y="5410824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3" name="Oval 2572">
                  <a:extLst>
                    <a:ext uri="{FF2B5EF4-FFF2-40B4-BE49-F238E27FC236}">
                      <a16:creationId xmlns:a16="http://schemas.microsoft.com/office/drawing/2014/main" id="{02AB20D8-6411-D801-A239-1C1BF3520F76}"/>
                    </a:ext>
                  </a:extLst>
                </p:cNvPr>
                <p:cNvSpPr/>
                <p:nvPr/>
              </p:nvSpPr>
              <p:spPr>
                <a:xfrm rot="10860000">
                  <a:off x="5816158" y="5448867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5" name="Group 1844">
                <a:extLst>
                  <a:ext uri="{FF2B5EF4-FFF2-40B4-BE49-F238E27FC236}">
                    <a16:creationId xmlns:a16="http://schemas.microsoft.com/office/drawing/2014/main" id="{01560B15-AFA3-070A-C0EC-C2F71FCBDB3F}"/>
                  </a:ext>
                </a:extLst>
              </p:cNvPr>
              <p:cNvGrpSpPr/>
              <p:nvPr/>
            </p:nvGrpSpPr>
            <p:grpSpPr>
              <a:xfrm rot="12134225">
                <a:off x="5454830" y="5199056"/>
                <a:ext cx="406250" cy="129057"/>
                <a:chOff x="5589179" y="5392761"/>
                <a:chExt cx="488990" cy="155342"/>
              </a:xfrm>
            </p:grpSpPr>
            <p:sp>
              <p:nvSpPr>
                <p:cNvPr id="2570" name="Oval 42">
                  <a:extLst>
                    <a:ext uri="{FF2B5EF4-FFF2-40B4-BE49-F238E27FC236}">
                      <a16:creationId xmlns:a16="http://schemas.microsoft.com/office/drawing/2014/main" id="{E65EAA0F-8A53-F52B-12D8-3105BD76C365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71" name="Oval 2570">
                  <a:extLst>
                    <a:ext uri="{FF2B5EF4-FFF2-40B4-BE49-F238E27FC236}">
                      <a16:creationId xmlns:a16="http://schemas.microsoft.com/office/drawing/2014/main" id="{F41E13E1-4743-7902-69F2-B46FF145324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6" name="Group 1845">
                <a:extLst>
                  <a:ext uri="{FF2B5EF4-FFF2-40B4-BE49-F238E27FC236}">
                    <a16:creationId xmlns:a16="http://schemas.microsoft.com/office/drawing/2014/main" id="{C4922932-A21A-BC33-B5C1-4AE4D48FB4F8}"/>
                  </a:ext>
                </a:extLst>
              </p:cNvPr>
              <p:cNvGrpSpPr/>
              <p:nvPr/>
            </p:nvGrpSpPr>
            <p:grpSpPr>
              <a:xfrm rot="1034669">
                <a:off x="5663156" y="5197268"/>
                <a:ext cx="406250" cy="129057"/>
                <a:chOff x="5589179" y="5392761"/>
                <a:chExt cx="488990" cy="155342"/>
              </a:xfrm>
            </p:grpSpPr>
            <p:sp>
              <p:nvSpPr>
                <p:cNvPr id="2568" name="Oval 42">
                  <a:extLst>
                    <a:ext uri="{FF2B5EF4-FFF2-40B4-BE49-F238E27FC236}">
                      <a16:creationId xmlns:a16="http://schemas.microsoft.com/office/drawing/2014/main" id="{920E9EA1-0E46-B910-A7C4-2665BDB74258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9" name="Oval 2568">
                  <a:extLst>
                    <a:ext uri="{FF2B5EF4-FFF2-40B4-BE49-F238E27FC236}">
                      <a16:creationId xmlns:a16="http://schemas.microsoft.com/office/drawing/2014/main" id="{AE6964BB-9BB9-9A95-9F01-CDE517EAC5BB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7" name="Group 1846">
                <a:extLst>
                  <a:ext uri="{FF2B5EF4-FFF2-40B4-BE49-F238E27FC236}">
                    <a16:creationId xmlns:a16="http://schemas.microsoft.com/office/drawing/2014/main" id="{D3A31A87-0BF5-4D59-2574-CCBC594FE766}"/>
                  </a:ext>
                </a:extLst>
              </p:cNvPr>
              <p:cNvGrpSpPr/>
              <p:nvPr/>
            </p:nvGrpSpPr>
            <p:grpSpPr>
              <a:xfrm rot="21012583">
                <a:off x="6169708" y="5251616"/>
                <a:ext cx="406250" cy="129057"/>
                <a:chOff x="5589179" y="5392761"/>
                <a:chExt cx="488990" cy="155342"/>
              </a:xfrm>
            </p:grpSpPr>
            <p:sp>
              <p:nvSpPr>
                <p:cNvPr id="2566" name="Oval 42">
                  <a:extLst>
                    <a:ext uri="{FF2B5EF4-FFF2-40B4-BE49-F238E27FC236}">
                      <a16:creationId xmlns:a16="http://schemas.microsoft.com/office/drawing/2014/main" id="{7A84A4DE-2F50-F0F5-F60D-FB987088170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7" name="Oval 2566">
                  <a:extLst>
                    <a:ext uri="{FF2B5EF4-FFF2-40B4-BE49-F238E27FC236}">
                      <a16:creationId xmlns:a16="http://schemas.microsoft.com/office/drawing/2014/main" id="{E550E8A3-DA84-BF2E-76DA-525EE0370DD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8" name="Group 1847">
                <a:extLst>
                  <a:ext uri="{FF2B5EF4-FFF2-40B4-BE49-F238E27FC236}">
                    <a16:creationId xmlns:a16="http://schemas.microsoft.com/office/drawing/2014/main" id="{E2672E4E-3B32-CC73-37D9-5721BF8676BD}"/>
                  </a:ext>
                </a:extLst>
              </p:cNvPr>
              <p:cNvGrpSpPr/>
              <p:nvPr/>
            </p:nvGrpSpPr>
            <p:grpSpPr>
              <a:xfrm rot="11008315">
                <a:off x="5730395" y="5400629"/>
                <a:ext cx="406250" cy="129057"/>
                <a:chOff x="5589179" y="5392761"/>
                <a:chExt cx="488990" cy="155342"/>
              </a:xfrm>
            </p:grpSpPr>
            <p:sp>
              <p:nvSpPr>
                <p:cNvPr id="2564" name="Oval 42">
                  <a:extLst>
                    <a:ext uri="{FF2B5EF4-FFF2-40B4-BE49-F238E27FC236}">
                      <a16:creationId xmlns:a16="http://schemas.microsoft.com/office/drawing/2014/main" id="{E6128B1E-8C26-42CC-F02E-38D0D388E1C1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5" name="Oval 2564">
                  <a:extLst>
                    <a:ext uri="{FF2B5EF4-FFF2-40B4-BE49-F238E27FC236}">
                      <a16:creationId xmlns:a16="http://schemas.microsoft.com/office/drawing/2014/main" id="{6AF62395-5F5D-0B95-58CA-638EF7EF0B97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49" name="Group 1848">
                <a:extLst>
                  <a:ext uri="{FF2B5EF4-FFF2-40B4-BE49-F238E27FC236}">
                    <a16:creationId xmlns:a16="http://schemas.microsoft.com/office/drawing/2014/main" id="{7B1CA463-11EA-27BB-0EBB-E2A12501ACCE}"/>
                  </a:ext>
                </a:extLst>
              </p:cNvPr>
              <p:cNvGrpSpPr/>
              <p:nvPr/>
            </p:nvGrpSpPr>
            <p:grpSpPr>
              <a:xfrm rot="20640686">
                <a:off x="6509200" y="5316090"/>
                <a:ext cx="406250" cy="129057"/>
                <a:chOff x="5589179" y="5392761"/>
                <a:chExt cx="488990" cy="155342"/>
              </a:xfrm>
            </p:grpSpPr>
            <p:sp>
              <p:nvSpPr>
                <p:cNvPr id="2562" name="Oval 42">
                  <a:extLst>
                    <a:ext uri="{FF2B5EF4-FFF2-40B4-BE49-F238E27FC236}">
                      <a16:creationId xmlns:a16="http://schemas.microsoft.com/office/drawing/2014/main" id="{1D875B93-CE3B-BB69-4615-0AC538C7D2EB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3" name="Oval 2562">
                  <a:extLst>
                    <a:ext uri="{FF2B5EF4-FFF2-40B4-BE49-F238E27FC236}">
                      <a16:creationId xmlns:a16="http://schemas.microsoft.com/office/drawing/2014/main" id="{51703FC1-E120-73B4-B8E4-BD5325BDF59D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50" name="Group 1849">
                <a:extLst>
                  <a:ext uri="{FF2B5EF4-FFF2-40B4-BE49-F238E27FC236}">
                    <a16:creationId xmlns:a16="http://schemas.microsoft.com/office/drawing/2014/main" id="{8F79E389-CD95-014D-D5CA-89AD93429B7B}"/>
                  </a:ext>
                </a:extLst>
              </p:cNvPr>
              <p:cNvGrpSpPr/>
              <p:nvPr/>
            </p:nvGrpSpPr>
            <p:grpSpPr>
              <a:xfrm rot="10598882">
                <a:off x="6131925" y="5403411"/>
                <a:ext cx="406250" cy="129057"/>
                <a:chOff x="5589179" y="5392761"/>
                <a:chExt cx="488990" cy="155342"/>
              </a:xfrm>
            </p:grpSpPr>
            <p:sp>
              <p:nvSpPr>
                <p:cNvPr id="2560" name="Oval 42">
                  <a:extLst>
                    <a:ext uri="{FF2B5EF4-FFF2-40B4-BE49-F238E27FC236}">
                      <a16:creationId xmlns:a16="http://schemas.microsoft.com/office/drawing/2014/main" id="{B57C0084-3564-D978-1390-A92470E0DACA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61" name="Oval 2560">
                  <a:extLst>
                    <a:ext uri="{FF2B5EF4-FFF2-40B4-BE49-F238E27FC236}">
                      <a16:creationId xmlns:a16="http://schemas.microsoft.com/office/drawing/2014/main" id="{D547BB3C-67D9-399B-8168-C008D0498925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51" name="Group 1850">
                <a:extLst>
                  <a:ext uri="{FF2B5EF4-FFF2-40B4-BE49-F238E27FC236}">
                    <a16:creationId xmlns:a16="http://schemas.microsoft.com/office/drawing/2014/main" id="{F37E92E4-DE1B-64D4-67DA-A5BD3F46B6E3}"/>
                  </a:ext>
                </a:extLst>
              </p:cNvPr>
              <p:cNvGrpSpPr/>
              <p:nvPr/>
            </p:nvGrpSpPr>
            <p:grpSpPr>
              <a:xfrm rot="12025898">
                <a:off x="5339928" y="5334959"/>
                <a:ext cx="406250" cy="129057"/>
                <a:chOff x="5589179" y="5392761"/>
                <a:chExt cx="488990" cy="155342"/>
              </a:xfrm>
            </p:grpSpPr>
            <p:sp>
              <p:nvSpPr>
                <p:cNvPr id="2558" name="Oval 42">
                  <a:extLst>
                    <a:ext uri="{FF2B5EF4-FFF2-40B4-BE49-F238E27FC236}">
                      <a16:creationId xmlns:a16="http://schemas.microsoft.com/office/drawing/2014/main" id="{CE852EF0-322F-9EB7-08A0-9E3CB22859BF}"/>
                    </a:ext>
                  </a:extLst>
                </p:cNvPr>
                <p:cNvSpPr/>
                <p:nvPr/>
              </p:nvSpPr>
              <p:spPr>
                <a:xfrm rot="10696810">
                  <a:off x="5589179" y="5392761"/>
                  <a:ext cx="488990" cy="155342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59" name="Oval 2558">
                  <a:extLst>
                    <a:ext uri="{FF2B5EF4-FFF2-40B4-BE49-F238E27FC236}">
                      <a16:creationId xmlns:a16="http://schemas.microsoft.com/office/drawing/2014/main" id="{FEFCBC15-B90B-A302-213E-2B2109E589B3}"/>
                    </a:ext>
                  </a:extLst>
                </p:cNvPr>
                <p:cNvSpPr/>
                <p:nvPr/>
              </p:nvSpPr>
              <p:spPr>
                <a:xfrm rot="10860000">
                  <a:off x="5794420" y="5430804"/>
                  <a:ext cx="73325" cy="70258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852" name="Rectangle: Rounded Corners 1126">
                <a:extLst>
                  <a:ext uri="{FF2B5EF4-FFF2-40B4-BE49-F238E27FC236}">
                    <a16:creationId xmlns:a16="http://schemas.microsoft.com/office/drawing/2014/main" id="{C44F3C1C-7C57-ED78-8151-FD601599E046}"/>
                  </a:ext>
                </a:extLst>
              </p:cNvPr>
              <p:cNvSpPr/>
              <p:nvPr/>
            </p:nvSpPr>
            <p:spPr>
              <a:xfrm rot="16200000">
                <a:off x="7292327" y="3311711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3" name="Rectangle: Rounded Corners 1127">
                <a:extLst>
                  <a:ext uri="{FF2B5EF4-FFF2-40B4-BE49-F238E27FC236}">
                    <a16:creationId xmlns:a16="http://schemas.microsoft.com/office/drawing/2014/main" id="{1B9B88ED-A4C1-98F9-A5AE-CB5848838CEE}"/>
                  </a:ext>
                </a:extLst>
              </p:cNvPr>
              <p:cNvSpPr/>
              <p:nvPr/>
            </p:nvSpPr>
            <p:spPr>
              <a:xfrm rot="16200000">
                <a:off x="7302327" y="3244624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54" name="Group 1853">
                <a:extLst>
                  <a:ext uri="{FF2B5EF4-FFF2-40B4-BE49-F238E27FC236}">
                    <a16:creationId xmlns:a16="http://schemas.microsoft.com/office/drawing/2014/main" id="{F1E4F86D-BDB3-5C0E-7138-CE1366870CB5}"/>
                  </a:ext>
                </a:extLst>
              </p:cNvPr>
              <p:cNvGrpSpPr/>
              <p:nvPr/>
            </p:nvGrpSpPr>
            <p:grpSpPr>
              <a:xfrm rot="21197112">
                <a:off x="6254769" y="4402499"/>
                <a:ext cx="202826" cy="433429"/>
                <a:chOff x="4423627" y="1973989"/>
                <a:chExt cx="245880" cy="525434"/>
              </a:xfrm>
            </p:grpSpPr>
            <p:sp>
              <p:nvSpPr>
                <p:cNvPr id="2553" name="Rectangle: Rounded Corners 1130">
                  <a:extLst>
                    <a:ext uri="{FF2B5EF4-FFF2-40B4-BE49-F238E27FC236}">
                      <a16:creationId xmlns:a16="http://schemas.microsoft.com/office/drawing/2014/main" id="{AE5DC635-27B2-1308-C0B4-6DAADA8DF631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54" name="Oval 2553">
                  <a:extLst>
                    <a:ext uri="{FF2B5EF4-FFF2-40B4-BE49-F238E27FC236}">
                      <a16:creationId xmlns:a16="http://schemas.microsoft.com/office/drawing/2014/main" id="{2C227633-B655-B86A-E8AB-0C8E0BCF5B5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55" name="Oval 2554">
                  <a:extLst>
                    <a:ext uri="{FF2B5EF4-FFF2-40B4-BE49-F238E27FC236}">
                      <a16:creationId xmlns:a16="http://schemas.microsoft.com/office/drawing/2014/main" id="{CF15BEE5-2A40-C87D-C937-CD5DCDD54363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6" name="Oval 2555">
                  <a:extLst>
                    <a:ext uri="{FF2B5EF4-FFF2-40B4-BE49-F238E27FC236}">
                      <a16:creationId xmlns:a16="http://schemas.microsoft.com/office/drawing/2014/main" id="{E2CEF385-D291-99DA-8202-1751BFEC8EAB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7" name="Oval 2556">
                  <a:extLst>
                    <a:ext uri="{FF2B5EF4-FFF2-40B4-BE49-F238E27FC236}">
                      <a16:creationId xmlns:a16="http://schemas.microsoft.com/office/drawing/2014/main" id="{90B3A871-A388-5C13-9411-C92D533A60F8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55" name="Group 1854">
                <a:extLst>
                  <a:ext uri="{FF2B5EF4-FFF2-40B4-BE49-F238E27FC236}">
                    <a16:creationId xmlns:a16="http://schemas.microsoft.com/office/drawing/2014/main" id="{C26359E1-598D-1BD1-35B3-3DB466AB423F}"/>
                  </a:ext>
                </a:extLst>
              </p:cNvPr>
              <p:cNvGrpSpPr/>
              <p:nvPr/>
            </p:nvGrpSpPr>
            <p:grpSpPr>
              <a:xfrm rot="1224154">
                <a:off x="5692181" y="4380031"/>
                <a:ext cx="202826" cy="433429"/>
                <a:chOff x="4423627" y="1973989"/>
                <a:chExt cx="245880" cy="525434"/>
              </a:xfrm>
            </p:grpSpPr>
            <p:sp>
              <p:nvSpPr>
                <p:cNvPr id="2548" name="Rectangle: Rounded Corners 1142">
                  <a:extLst>
                    <a:ext uri="{FF2B5EF4-FFF2-40B4-BE49-F238E27FC236}">
                      <a16:creationId xmlns:a16="http://schemas.microsoft.com/office/drawing/2014/main" id="{DC885E81-3512-C71F-4A27-08571FABB444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49" name="Oval 2548">
                  <a:extLst>
                    <a:ext uri="{FF2B5EF4-FFF2-40B4-BE49-F238E27FC236}">
                      <a16:creationId xmlns:a16="http://schemas.microsoft.com/office/drawing/2014/main" id="{A4A04691-B9D0-385D-66BA-944078F267B7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50" name="Oval 2549">
                  <a:extLst>
                    <a:ext uri="{FF2B5EF4-FFF2-40B4-BE49-F238E27FC236}">
                      <a16:creationId xmlns:a16="http://schemas.microsoft.com/office/drawing/2014/main" id="{A097F3FA-AC20-32D5-90BE-6C14E25A4A69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1" name="Oval 2550">
                  <a:extLst>
                    <a:ext uri="{FF2B5EF4-FFF2-40B4-BE49-F238E27FC236}">
                      <a16:creationId xmlns:a16="http://schemas.microsoft.com/office/drawing/2014/main" id="{646DD845-0973-1683-04A9-E4600BA2C8A7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52" name="Oval 2551">
                  <a:extLst>
                    <a:ext uri="{FF2B5EF4-FFF2-40B4-BE49-F238E27FC236}">
                      <a16:creationId xmlns:a16="http://schemas.microsoft.com/office/drawing/2014/main" id="{3F34548E-F976-D280-F6C6-9F6C3AF8EACB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56" name="Group 1855">
                <a:extLst>
                  <a:ext uri="{FF2B5EF4-FFF2-40B4-BE49-F238E27FC236}">
                    <a16:creationId xmlns:a16="http://schemas.microsoft.com/office/drawing/2014/main" id="{F5D6F204-E454-1CF8-82C1-F9481DFD2AA3}"/>
                  </a:ext>
                </a:extLst>
              </p:cNvPr>
              <p:cNvGrpSpPr/>
              <p:nvPr/>
            </p:nvGrpSpPr>
            <p:grpSpPr>
              <a:xfrm rot="12138031">
                <a:off x="6317127" y="2163808"/>
                <a:ext cx="202826" cy="433429"/>
                <a:chOff x="4423627" y="1973989"/>
                <a:chExt cx="245880" cy="525434"/>
              </a:xfrm>
            </p:grpSpPr>
            <p:sp>
              <p:nvSpPr>
                <p:cNvPr id="2543" name="Rectangle: Rounded Corners 1148">
                  <a:extLst>
                    <a:ext uri="{FF2B5EF4-FFF2-40B4-BE49-F238E27FC236}">
                      <a16:creationId xmlns:a16="http://schemas.microsoft.com/office/drawing/2014/main" id="{E2384C3A-30A1-BA7F-59B4-6346C5A5C200}"/>
                    </a:ext>
                  </a:extLst>
                </p:cNvPr>
                <p:cNvSpPr/>
                <p:nvPr/>
              </p:nvSpPr>
              <p:spPr>
                <a:xfrm>
                  <a:off x="4423627" y="2125527"/>
                  <a:ext cx="245880" cy="373896"/>
                </a:xfrm>
                <a:prstGeom prst="roundRect">
                  <a:avLst>
                    <a:gd name="adj" fmla="val 35662"/>
                  </a:avLst>
                </a:prstGeom>
                <a:gradFill flip="none" rotWithShape="1">
                  <a:gsLst>
                    <a:gs pos="0">
                      <a:srgbClr val="CDBB56">
                        <a:tint val="66000"/>
                        <a:satMod val="160000"/>
                      </a:srgbClr>
                    </a:gs>
                    <a:gs pos="50000">
                      <a:srgbClr val="CDBB56">
                        <a:tint val="44500"/>
                        <a:satMod val="160000"/>
                      </a:srgbClr>
                    </a:gs>
                    <a:gs pos="100000">
                      <a:srgbClr val="CDBB56">
                        <a:tint val="23500"/>
                        <a:satMod val="160000"/>
                      </a:srgbClr>
                    </a:gs>
                  </a:gsLst>
                  <a:lin ang="162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44" name="Oval 2543">
                  <a:extLst>
                    <a:ext uri="{FF2B5EF4-FFF2-40B4-BE49-F238E27FC236}">
                      <a16:creationId xmlns:a16="http://schemas.microsoft.com/office/drawing/2014/main" id="{C797B483-98F9-6DD5-65C5-F23493D118DC}"/>
                    </a:ext>
                  </a:extLst>
                </p:cNvPr>
                <p:cNvSpPr/>
                <p:nvPr/>
              </p:nvSpPr>
              <p:spPr>
                <a:xfrm>
                  <a:off x="4484332" y="2302259"/>
                  <a:ext cx="124470" cy="10924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4D600">
                        <a:shade val="30000"/>
                        <a:satMod val="115000"/>
                      </a:srgbClr>
                    </a:gs>
                    <a:gs pos="50000">
                      <a:srgbClr val="C4D600">
                        <a:shade val="67500"/>
                        <a:satMod val="115000"/>
                      </a:srgbClr>
                    </a:gs>
                    <a:gs pos="100000">
                      <a:srgbClr val="C4D600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45" name="Oval 2544">
                  <a:extLst>
                    <a:ext uri="{FF2B5EF4-FFF2-40B4-BE49-F238E27FC236}">
                      <a16:creationId xmlns:a16="http://schemas.microsoft.com/office/drawing/2014/main" id="{68E4B2C4-467A-B120-7ACA-5FF8C88A0FC6}"/>
                    </a:ext>
                  </a:extLst>
                </p:cNvPr>
                <p:cNvSpPr/>
                <p:nvPr/>
              </p:nvSpPr>
              <p:spPr>
                <a:xfrm>
                  <a:off x="4505701" y="1973989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46" name="Oval 2545">
                  <a:extLst>
                    <a:ext uri="{FF2B5EF4-FFF2-40B4-BE49-F238E27FC236}">
                      <a16:creationId xmlns:a16="http://schemas.microsoft.com/office/drawing/2014/main" id="{FADFC054-8074-4487-E4A1-444DFD75FD94}"/>
                    </a:ext>
                  </a:extLst>
                </p:cNvPr>
                <p:cNvSpPr/>
                <p:nvPr/>
              </p:nvSpPr>
              <p:spPr>
                <a:xfrm>
                  <a:off x="4489535" y="2087624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547" name="Oval 2546">
                  <a:extLst>
                    <a:ext uri="{FF2B5EF4-FFF2-40B4-BE49-F238E27FC236}">
                      <a16:creationId xmlns:a16="http://schemas.microsoft.com/office/drawing/2014/main" id="{7FEB3CE3-11FC-C0F3-B052-91D6581136D5}"/>
                    </a:ext>
                  </a:extLst>
                </p:cNvPr>
                <p:cNvSpPr/>
                <p:nvPr/>
              </p:nvSpPr>
              <p:spPr>
                <a:xfrm>
                  <a:off x="4572183" y="2046690"/>
                  <a:ext cx="76654" cy="81868"/>
                </a:xfrm>
                <a:prstGeom prst="ellipse">
                  <a:avLst/>
                </a:prstGeom>
                <a:gradFill>
                  <a:gsLst>
                    <a:gs pos="0">
                      <a:srgbClr val="FFEBFB"/>
                    </a:gs>
                    <a:gs pos="93000">
                      <a:srgbClr val="8E9A00"/>
                    </a:gs>
                    <a:gs pos="26000">
                      <a:srgbClr val="C4D600"/>
                    </a:gs>
                  </a:gsLst>
                  <a:path path="circle">
                    <a:fillToRect l="50000" t="50000" r="50000" b="50000"/>
                  </a:path>
                </a:gra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57" name="Group 1856">
                <a:extLst>
                  <a:ext uri="{FF2B5EF4-FFF2-40B4-BE49-F238E27FC236}">
                    <a16:creationId xmlns:a16="http://schemas.microsoft.com/office/drawing/2014/main" id="{B55E209F-C5F6-F077-7420-8BCF1E9A258E}"/>
                  </a:ext>
                </a:extLst>
              </p:cNvPr>
              <p:cNvGrpSpPr/>
              <p:nvPr/>
            </p:nvGrpSpPr>
            <p:grpSpPr>
              <a:xfrm>
                <a:off x="6105371" y="2483943"/>
                <a:ext cx="83516" cy="57970"/>
                <a:chOff x="4119162" y="1820617"/>
                <a:chExt cx="214543" cy="148918"/>
              </a:xfrm>
            </p:grpSpPr>
            <p:pic>
              <p:nvPicPr>
                <p:cNvPr id="2540" name="Graphic 2539">
                  <a:extLst>
                    <a:ext uri="{FF2B5EF4-FFF2-40B4-BE49-F238E27FC236}">
                      <a16:creationId xmlns:a16="http://schemas.microsoft.com/office/drawing/2014/main" id="{D36900A6-50EB-CC9C-509E-18F14FDAD89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541" name="Graphic 2540">
                  <a:extLst>
                    <a:ext uri="{FF2B5EF4-FFF2-40B4-BE49-F238E27FC236}">
                      <a16:creationId xmlns:a16="http://schemas.microsoft.com/office/drawing/2014/main" id="{03664FCA-9F61-9952-485D-3498684AF28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542" name="Graphic 2541">
                  <a:extLst>
                    <a:ext uri="{FF2B5EF4-FFF2-40B4-BE49-F238E27FC236}">
                      <a16:creationId xmlns:a16="http://schemas.microsoft.com/office/drawing/2014/main" id="{12032A5A-92DD-1C0A-713D-521D10E224F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pic>
            <p:nvPicPr>
              <p:cNvPr id="1858" name="Graphic 1857">
                <a:extLst>
                  <a:ext uri="{FF2B5EF4-FFF2-40B4-BE49-F238E27FC236}">
                    <a16:creationId xmlns:a16="http://schemas.microsoft.com/office/drawing/2014/main" id="{54BAD8F9-A138-C401-8D6F-46EB74EE71B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7748" y="219125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59" name="Graphic 1858">
                <a:extLst>
                  <a:ext uri="{FF2B5EF4-FFF2-40B4-BE49-F238E27FC236}">
                    <a16:creationId xmlns:a16="http://schemas.microsoft.com/office/drawing/2014/main" id="{BD8FE67F-32D3-3059-555D-DC9C551E56F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7816" y="2353835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60" name="Graphic 1859">
                <a:extLst>
                  <a:ext uri="{FF2B5EF4-FFF2-40B4-BE49-F238E27FC236}">
                    <a16:creationId xmlns:a16="http://schemas.microsoft.com/office/drawing/2014/main" id="{9382ECB9-0E07-7150-DADD-D9D0E4A0884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73333" y="2089977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61" name="Graphic 1860">
                <a:extLst>
                  <a:ext uri="{FF2B5EF4-FFF2-40B4-BE49-F238E27FC236}">
                    <a16:creationId xmlns:a16="http://schemas.microsoft.com/office/drawing/2014/main" id="{97FF4631-C092-CAD0-0127-F50CD33AC5E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6123093" y="1995991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62" name="Graphic 1861">
                <a:extLst>
                  <a:ext uri="{FF2B5EF4-FFF2-40B4-BE49-F238E27FC236}">
                    <a16:creationId xmlns:a16="http://schemas.microsoft.com/office/drawing/2014/main" id="{82F95BEE-0A23-49B8-FF9E-882D30F251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358207" y="3269932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63" name="Graphic 1862">
                <a:extLst>
                  <a:ext uri="{FF2B5EF4-FFF2-40B4-BE49-F238E27FC236}">
                    <a16:creationId xmlns:a16="http://schemas.microsoft.com/office/drawing/2014/main" id="{2F3FB08E-762F-69D5-3E7C-18DFD8A9004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461439" y="3260363"/>
                <a:ext cx="24651" cy="24651"/>
              </a:xfrm>
              <a:prstGeom prst="rect">
                <a:avLst/>
              </a:prstGeom>
            </p:spPr>
          </p:pic>
          <p:pic>
            <p:nvPicPr>
              <p:cNvPr id="1864" name="Graphic 1863">
                <a:extLst>
                  <a:ext uri="{FF2B5EF4-FFF2-40B4-BE49-F238E27FC236}">
                    <a16:creationId xmlns:a16="http://schemas.microsoft.com/office/drawing/2014/main" id="{04AB7B00-10C8-B84A-C9FB-A4E99E608A0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7523714" y="3240249"/>
                <a:ext cx="24651" cy="24651"/>
              </a:xfrm>
              <a:prstGeom prst="rect">
                <a:avLst/>
              </a:prstGeom>
            </p:spPr>
          </p:pic>
          <p:grpSp>
            <p:nvGrpSpPr>
              <p:cNvPr id="1865" name="Group 1864">
                <a:extLst>
                  <a:ext uri="{FF2B5EF4-FFF2-40B4-BE49-F238E27FC236}">
                    <a16:creationId xmlns:a16="http://schemas.microsoft.com/office/drawing/2014/main" id="{D4841625-EFF4-2EC0-3D85-C1C59D8383AE}"/>
                  </a:ext>
                </a:extLst>
              </p:cNvPr>
              <p:cNvGrpSpPr/>
              <p:nvPr/>
            </p:nvGrpSpPr>
            <p:grpSpPr>
              <a:xfrm>
                <a:off x="7094065" y="3250218"/>
                <a:ext cx="83516" cy="57970"/>
                <a:chOff x="4119162" y="1820617"/>
                <a:chExt cx="214543" cy="148918"/>
              </a:xfrm>
            </p:grpSpPr>
            <p:pic>
              <p:nvPicPr>
                <p:cNvPr id="2537" name="Graphic 2536">
                  <a:extLst>
                    <a:ext uri="{FF2B5EF4-FFF2-40B4-BE49-F238E27FC236}">
                      <a16:creationId xmlns:a16="http://schemas.microsoft.com/office/drawing/2014/main" id="{495A7103-D192-D774-143F-E42E337B77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69656" y="1907874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538" name="Graphic 2537">
                  <a:extLst>
                    <a:ext uri="{FF2B5EF4-FFF2-40B4-BE49-F238E27FC236}">
                      <a16:creationId xmlns:a16="http://schemas.microsoft.com/office/drawing/2014/main" id="{9AECA79F-4F13-3111-5E9D-129D1C77776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72044" y="1846033"/>
                  <a:ext cx="61661" cy="61661"/>
                </a:xfrm>
                <a:prstGeom prst="rect">
                  <a:avLst/>
                </a:prstGeom>
              </p:spPr>
            </p:pic>
            <p:pic>
              <p:nvPicPr>
                <p:cNvPr id="2539" name="Graphic 2538">
                  <a:extLst>
                    <a:ext uri="{FF2B5EF4-FFF2-40B4-BE49-F238E27FC236}">
                      <a16:creationId xmlns:a16="http://schemas.microsoft.com/office/drawing/2014/main" id="{70EB2C47-1827-28EA-B90F-DDA61FA4C7B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119162" y="1820617"/>
                  <a:ext cx="61661" cy="61661"/>
                </a:xfrm>
                <a:prstGeom prst="rect">
                  <a:avLst/>
                </a:prstGeom>
              </p:spPr>
            </p:pic>
          </p:grpSp>
          <p:grpSp>
            <p:nvGrpSpPr>
              <p:cNvPr id="1866" name="Group 1865">
                <a:extLst>
                  <a:ext uri="{FF2B5EF4-FFF2-40B4-BE49-F238E27FC236}">
                    <a16:creationId xmlns:a16="http://schemas.microsoft.com/office/drawing/2014/main" id="{20822933-A81B-465F-3170-2C30463B4C1A}"/>
                  </a:ext>
                </a:extLst>
              </p:cNvPr>
              <p:cNvGrpSpPr/>
              <p:nvPr/>
            </p:nvGrpSpPr>
            <p:grpSpPr>
              <a:xfrm rot="19162596">
                <a:off x="6866319" y="4315495"/>
                <a:ext cx="193669" cy="232512"/>
                <a:chOff x="5656341" y="2790971"/>
                <a:chExt cx="276744" cy="332249"/>
              </a:xfrm>
            </p:grpSpPr>
            <p:sp>
              <p:nvSpPr>
                <p:cNvPr id="2535" name="Rectangle: Rounded Corners 1170">
                  <a:extLst>
                    <a:ext uri="{FF2B5EF4-FFF2-40B4-BE49-F238E27FC236}">
                      <a16:creationId xmlns:a16="http://schemas.microsoft.com/office/drawing/2014/main" id="{4387EE3E-293A-A9BB-2377-EA1100712B13}"/>
                    </a:ext>
                  </a:extLst>
                </p:cNvPr>
                <p:cNvSpPr/>
                <p:nvPr/>
              </p:nvSpPr>
              <p:spPr>
                <a:xfrm>
                  <a:off x="5656341" y="2790971"/>
                  <a:ext cx="276744" cy="332249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54948 w 192688"/>
                    <a:gd name="connsiteY3" fmla="*/ 14928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23652 w 196265"/>
                    <a:gd name="connsiteY2" fmla="*/ 17546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69618 w 196265"/>
                    <a:gd name="connsiteY3" fmla="*/ 142042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3669"/>
                    <a:gd name="connsiteY0" fmla="*/ 26858 h 232512"/>
                    <a:gd name="connsiteX1" fmla="*/ 25010 w 193669"/>
                    <a:gd name="connsiteY1" fmla="*/ 2290 h 232512"/>
                    <a:gd name="connsiteX2" fmla="*/ 107112 w 193669"/>
                    <a:gd name="connsiteY2" fmla="*/ 44142 h 232512"/>
                    <a:gd name="connsiteX3" fmla="*/ 169618 w 193669"/>
                    <a:gd name="connsiteY3" fmla="*/ 142042 h 232512"/>
                    <a:gd name="connsiteX4" fmla="*/ 193669 w 193669"/>
                    <a:gd name="connsiteY4" fmla="*/ 196073 h 232512"/>
                    <a:gd name="connsiteX5" fmla="*/ 127549 w 193669"/>
                    <a:gd name="connsiteY5" fmla="*/ 232504 h 232512"/>
                    <a:gd name="connsiteX6" fmla="*/ 72293 w 193669"/>
                    <a:gd name="connsiteY6" fmla="*/ 232504 h 232512"/>
                    <a:gd name="connsiteX7" fmla="*/ 3577 w 193669"/>
                    <a:gd name="connsiteY7" fmla="*/ 163788 h 232512"/>
                    <a:gd name="connsiteX8" fmla="*/ 3577 w 193669"/>
                    <a:gd name="connsiteY8" fmla="*/ 26858 h 23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69" h="232512">
                      <a:moveTo>
                        <a:pt x="3577" y="26858"/>
                      </a:moveTo>
                      <a:cubicBezTo>
                        <a:pt x="3577" y="-11093"/>
                        <a:pt x="-12941" y="2290"/>
                        <a:pt x="25010" y="2290"/>
                      </a:cubicBezTo>
                      <a:cubicBezTo>
                        <a:pt x="43429" y="2290"/>
                        <a:pt x="88693" y="44142"/>
                        <a:pt x="107112" y="44142"/>
                      </a:cubicBezTo>
                      <a:cubicBezTo>
                        <a:pt x="145063" y="44142"/>
                        <a:pt x="169618" y="104091"/>
                        <a:pt x="169618" y="142042"/>
                      </a:cubicBezTo>
                      <a:lnTo>
                        <a:pt x="193669" y="196073"/>
                      </a:lnTo>
                      <a:cubicBezTo>
                        <a:pt x="193669" y="234024"/>
                        <a:pt x="165500" y="232504"/>
                        <a:pt x="127549" y="232504"/>
                      </a:cubicBezTo>
                      <a:lnTo>
                        <a:pt x="72293" y="232504"/>
                      </a:lnTo>
                      <a:cubicBezTo>
                        <a:pt x="34342" y="232504"/>
                        <a:pt x="3577" y="201739"/>
                        <a:pt x="3577" y="163788"/>
                      </a:cubicBezTo>
                      <a:lnTo>
                        <a:pt x="3577" y="26858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36" name="Oval 2535">
                  <a:extLst>
                    <a:ext uri="{FF2B5EF4-FFF2-40B4-BE49-F238E27FC236}">
                      <a16:creationId xmlns:a16="http://schemas.microsoft.com/office/drawing/2014/main" id="{6A4E111D-5150-4A06-775A-3F04499267FC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67" name="Group 1866">
                <a:extLst>
                  <a:ext uri="{FF2B5EF4-FFF2-40B4-BE49-F238E27FC236}">
                    <a16:creationId xmlns:a16="http://schemas.microsoft.com/office/drawing/2014/main" id="{BAEFA21A-EA28-A307-26DA-52289458775C}"/>
                  </a:ext>
                </a:extLst>
              </p:cNvPr>
              <p:cNvGrpSpPr/>
              <p:nvPr/>
            </p:nvGrpSpPr>
            <p:grpSpPr>
              <a:xfrm rot="17980820">
                <a:off x="7106046" y="4027199"/>
                <a:ext cx="192688" cy="254540"/>
                <a:chOff x="5661453" y="2759484"/>
                <a:chExt cx="275343" cy="363726"/>
              </a:xfrm>
            </p:grpSpPr>
            <p:sp>
              <p:nvSpPr>
                <p:cNvPr id="2533" name="Rectangle: Rounded Corners 1176">
                  <a:extLst>
                    <a:ext uri="{FF2B5EF4-FFF2-40B4-BE49-F238E27FC236}">
                      <a16:creationId xmlns:a16="http://schemas.microsoft.com/office/drawing/2014/main" id="{2FB29138-C6F8-D693-6251-5FC79E997BA8}"/>
                    </a:ext>
                  </a:extLst>
                </p:cNvPr>
                <p:cNvSpPr/>
                <p:nvPr/>
              </p:nvSpPr>
              <p:spPr>
                <a:xfrm>
                  <a:off x="5661453" y="2759484"/>
                  <a:ext cx="275343" cy="363726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19669 w 192688"/>
                    <a:gd name="connsiteY0" fmla="*/ 175363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75363 h 274362"/>
                    <a:gd name="connsiteX1" fmla="*/ 68919 w 192688"/>
                    <a:gd name="connsiteY1" fmla="*/ 82108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55541 h 254540"/>
                    <a:gd name="connsiteX1" fmla="*/ 68919 w 192688"/>
                    <a:gd name="connsiteY1" fmla="*/ 62286 h 254540"/>
                    <a:gd name="connsiteX2" fmla="*/ 151713 w 192688"/>
                    <a:gd name="connsiteY2" fmla="*/ 0 h 254540"/>
                    <a:gd name="connsiteX3" fmla="*/ 192688 w 192688"/>
                    <a:gd name="connsiteY3" fmla="*/ 48894 h 254540"/>
                    <a:gd name="connsiteX4" fmla="*/ 192688 w 192688"/>
                    <a:gd name="connsiteY4" fmla="*/ 185824 h 254540"/>
                    <a:gd name="connsiteX5" fmla="*/ 123972 w 192688"/>
                    <a:gd name="connsiteY5" fmla="*/ 254540 h 254540"/>
                    <a:gd name="connsiteX6" fmla="*/ 68716 w 192688"/>
                    <a:gd name="connsiteY6" fmla="*/ 254540 h 254540"/>
                    <a:gd name="connsiteX7" fmla="*/ 0 w 192688"/>
                    <a:gd name="connsiteY7" fmla="*/ 185824 h 254540"/>
                    <a:gd name="connsiteX8" fmla="*/ 19669 w 192688"/>
                    <a:gd name="connsiteY8" fmla="*/ 155541 h 25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88" h="254540">
                      <a:moveTo>
                        <a:pt x="19669" y="155541"/>
                      </a:moveTo>
                      <a:cubicBezTo>
                        <a:pt x="19669" y="117590"/>
                        <a:pt x="30968" y="62286"/>
                        <a:pt x="68919" y="62286"/>
                      </a:cubicBezTo>
                      <a:cubicBezTo>
                        <a:pt x="87338" y="62286"/>
                        <a:pt x="133294" y="0"/>
                        <a:pt x="151713" y="0"/>
                      </a:cubicBezTo>
                      <a:cubicBezTo>
                        <a:pt x="189664" y="0"/>
                        <a:pt x="192688" y="10943"/>
                        <a:pt x="192688" y="48894"/>
                      </a:cubicBezTo>
                      <a:lnTo>
                        <a:pt x="192688" y="185824"/>
                      </a:lnTo>
                      <a:cubicBezTo>
                        <a:pt x="192688" y="223775"/>
                        <a:pt x="161923" y="254540"/>
                        <a:pt x="123972" y="254540"/>
                      </a:cubicBezTo>
                      <a:lnTo>
                        <a:pt x="68716" y="254540"/>
                      </a:lnTo>
                      <a:cubicBezTo>
                        <a:pt x="30765" y="254540"/>
                        <a:pt x="0" y="223775"/>
                        <a:pt x="0" y="185824"/>
                      </a:cubicBezTo>
                      <a:lnTo>
                        <a:pt x="19669" y="155541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34" name="Oval 2533">
                  <a:extLst>
                    <a:ext uri="{FF2B5EF4-FFF2-40B4-BE49-F238E27FC236}">
                      <a16:creationId xmlns:a16="http://schemas.microsoft.com/office/drawing/2014/main" id="{3E259BB6-85AF-41AE-32EA-95E0B3888858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68" name="Group 1867">
                <a:extLst>
                  <a:ext uri="{FF2B5EF4-FFF2-40B4-BE49-F238E27FC236}">
                    <a16:creationId xmlns:a16="http://schemas.microsoft.com/office/drawing/2014/main" id="{F9628BA4-EFCF-AC9E-2137-7250E78389AF}"/>
                  </a:ext>
                </a:extLst>
              </p:cNvPr>
              <p:cNvGrpSpPr/>
              <p:nvPr/>
            </p:nvGrpSpPr>
            <p:grpSpPr>
              <a:xfrm rot="19997542">
                <a:off x="6828808" y="3990582"/>
                <a:ext cx="203293" cy="190322"/>
                <a:chOff x="5646299" y="2831383"/>
                <a:chExt cx="290497" cy="271962"/>
              </a:xfrm>
            </p:grpSpPr>
            <p:sp>
              <p:nvSpPr>
                <p:cNvPr id="2531" name="Rectangle: Rounded Corners 1179">
                  <a:extLst>
                    <a:ext uri="{FF2B5EF4-FFF2-40B4-BE49-F238E27FC236}">
                      <a16:creationId xmlns:a16="http://schemas.microsoft.com/office/drawing/2014/main" id="{3A25C76E-52B2-04D7-B830-B890A716B0E7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32" name="Oval 2531">
                  <a:extLst>
                    <a:ext uri="{FF2B5EF4-FFF2-40B4-BE49-F238E27FC236}">
                      <a16:creationId xmlns:a16="http://schemas.microsoft.com/office/drawing/2014/main" id="{F1E071A9-BF8A-2C7A-07B2-3F2A13FFB86C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869" name="Rectangle: Rounded Corners 1182">
                <a:extLst>
                  <a:ext uri="{FF2B5EF4-FFF2-40B4-BE49-F238E27FC236}">
                    <a16:creationId xmlns:a16="http://schemas.microsoft.com/office/drawing/2014/main" id="{1410F96C-BC14-4EC5-58FF-791476AE98D8}"/>
                  </a:ext>
                </a:extLst>
              </p:cNvPr>
              <p:cNvSpPr/>
              <p:nvPr/>
            </p:nvSpPr>
            <p:spPr>
              <a:xfrm rot="19260635">
                <a:off x="6886195" y="4476373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70" name="Group 1869">
                <a:extLst>
                  <a:ext uri="{FF2B5EF4-FFF2-40B4-BE49-F238E27FC236}">
                    <a16:creationId xmlns:a16="http://schemas.microsoft.com/office/drawing/2014/main" id="{CFFD407C-24E1-9552-EE73-831AA7DB6BE7}"/>
                  </a:ext>
                </a:extLst>
              </p:cNvPr>
              <p:cNvGrpSpPr/>
              <p:nvPr/>
            </p:nvGrpSpPr>
            <p:grpSpPr>
              <a:xfrm rot="8893282">
                <a:off x="5355743" y="2324597"/>
                <a:ext cx="193669" cy="232512"/>
                <a:chOff x="5656341" y="2790971"/>
                <a:chExt cx="276744" cy="332249"/>
              </a:xfrm>
            </p:grpSpPr>
            <p:sp>
              <p:nvSpPr>
                <p:cNvPr id="2529" name="Rectangle: Rounded Corners 1170">
                  <a:extLst>
                    <a:ext uri="{FF2B5EF4-FFF2-40B4-BE49-F238E27FC236}">
                      <a16:creationId xmlns:a16="http://schemas.microsoft.com/office/drawing/2014/main" id="{70A7ED73-EAEC-7C87-2F11-DB933BA7FF17}"/>
                    </a:ext>
                  </a:extLst>
                </p:cNvPr>
                <p:cNvSpPr/>
                <p:nvPr/>
              </p:nvSpPr>
              <p:spPr>
                <a:xfrm>
                  <a:off x="5656341" y="2790971"/>
                  <a:ext cx="276744" cy="332249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0075 w 192688"/>
                    <a:gd name="connsiteY2" fmla="*/ 59404 h 274362"/>
                    <a:gd name="connsiteX3" fmla="*/ 154948 w 192688"/>
                    <a:gd name="connsiteY3" fmla="*/ 14928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23652 w 196265"/>
                    <a:gd name="connsiteY2" fmla="*/ 17546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58525 w 196265"/>
                    <a:gd name="connsiteY3" fmla="*/ 107428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6265"/>
                    <a:gd name="connsiteY0" fmla="*/ 26858 h 232504"/>
                    <a:gd name="connsiteX1" fmla="*/ 25010 w 196265"/>
                    <a:gd name="connsiteY1" fmla="*/ 2290 h 232504"/>
                    <a:gd name="connsiteX2" fmla="*/ 107112 w 196265"/>
                    <a:gd name="connsiteY2" fmla="*/ 44142 h 232504"/>
                    <a:gd name="connsiteX3" fmla="*/ 169618 w 196265"/>
                    <a:gd name="connsiteY3" fmla="*/ 142042 h 232504"/>
                    <a:gd name="connsiteX4" fmla="*/ 196265 w 196265"/>
                    <a:gd name="connsiteY4" fmla="*/ 163788 h 232504"/>
                    <a:gd name="connsiteX5" fmla="*/ 127549 w 196265"/>
                    <a:gd name="connsiteY5" fmla="*/ 232504 h 232504"/>
                    <a:gd name="connsiteX6" fmla="*/ 72293 w 196265"/>
                    <a:gd name="connsiteY6" fmla="*/ 232504 h 232504"/>
                    <a:gd name="connsiteX7" fmla="*/ 3577 w 196265"/>
                    <a:gd name="connsiteY7" fmla="*/ 163788 h 232504"/>
                    <a:gd name="connsiteX8" fmla="*/ 3577 w 196265"/>
                    <a:gd name="connsiteY8" fmla="*/ 26858 h 232504"/>
                    <a:gd name="connsiteX0" fmla="*/ 3577 w 193669"/>
                    <a:gd name="connsiteY0" fmla="*/ 26858 h 232512"/>
                    <a:gd name="connsiteX1" fmla="*/ 25010 w 193669"/>
                    <a:gd name="connsiteY1" fmla="*/ 2290 h 232512"/>
                    <a:gd name="connsiteX2" fmla="*/ 107112 w 193669"/>
                    <a:gd name="connsiteY2" fmla="*/ 44142 h 232512"/>
                    <a:gd name="connsiteX3" fmla="*/ 169618 w 193669"/>
                    <a:gd name="connsiteY3" fmla="*/ 142042 h 232512"/>
                    <a:gd name="connsiteX4" fmla="*/ 193669 w 193669"/>
                    <a:gd name="connsiteY4" fmla="*/ 196073 h 232512"/>
                    <a:gd name="connsiteX5" fmla="*/ 127549 w 193669"/>
                    <a:gd name="connsiteY5" fmla="*/ 232504 h 232512"/>
                    <a:gd name="connsiteX6" fmla="*/ 72293 w 193669"/>
                    <a:gd name="connsiteY6" fmla="*/ 232504 h 232512"/>
                    <a:gd name="connsiteX7" fmla="*/ 3577 w 193669"/>
                    <a:gd name="connsiteY7" fmla="*/ 163788 h 232512"/>
                    <a:gd name="connsiteX8" fmla="*/ 3577 w 193669"/>
                    <a:gd name="connsiteY8" fmla="*/ 26858 h 23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669" h="232512">
                      <a:moveTo>
                        <a:pt x="3577" y="26858"/>
                      </a:moveTo>
                      <a:cubicBezTo>
                        <a:pt x="3577" y="-11093"/>
                        <a:pt x="-12941" y="2290"/>
                        <a:pt x="25010" y="2290"/>
                      </a:cubicBezTo>
                      <a:cubicBezTo>
                        <a:pt x="43429" y="2290"/>
                        <a:pt x="88693" y="44142"/>
                        <a:pt x="107112" y="44142"/>
                      </a:cubicBezTo>
                      <a:cubicBezTo>
                        <a:pt x="145063" y="44142"/>
                        <a:pt x="169618" y="104091"/>
                        <a:pt x="169618" y="142042"/>
                      </a:cubicBezTo>
                      <a:lnTo>
                        <a:pt x="193669" y="196073"/>
                      </a:lnTo>
                      <a:cubicBezTo>
                        <a:pt x="193669" y="234024"/>
                        <a:pt x="165500" y="232504"/>
                        <a:pt x="127549" y="232504"/>
                      </a:cubicBezTo>
                      <a:lnTo>
                        <a:pt x="72293" y="232504"/>
                      </a:lnTo>
                      <a:cubicBezTo>
                        <a:pt x="34342" y="232504"/>
                        <a:pt x="3577" y="201739"/>
                        <a:pt x="3577" y="163788"/>
                      </a:cubicBezTo>
                      <a:lnTo>
                        <a:pt x="3577" y="26858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30" name="Oval 2529">
                  <a:extLst>
                    <a:ext uri="{FF2B5EF4-FFF2-40B4-BE49-F238E27FC236}">
                      <a16:creationId xmlns:a16="http://schemas.microsoft.com/office/drawing/2014/main" id="{B856D441-B2EB-D802-44A9-524CFE2F2CB2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1" name="Group 1870">
                <a:extLst>
                  <a:ext uri="{FF2B5EF4-FFF2-40B4-BE49-F238E27FC236}">
                    <a16:creationId xmlns:a16="http://schemas.microsoft.com/office/drawing/2014/main" id="{8EA6858E-D713-6E4E-3FAA-97958369B55F}"/>
                  </a:ext>
                </a:extLst>
              </p:cNvPr>
              <p:cNvGrpSpPr/>
              <p:nvPr/>
            </p:nvGrpSpPr>
            <p:grpSpPr>
              <a:xfrm rot="7711506">
                <a:off x="5095165" y="2614810"/>
                <a:ext cx="192688" cy="254540"/>
                <a:chOff x="5661453" y="2759484"/>
                <a:chExt cx="275343" cy="363726"/>
              </a:xfrm>
            </p:grpSpPr>
            <p:sp>
              <p:nvSpPr>
                <p:cNvPr id="2527" name="Rectangle: Rounded Corners 1176">
                  <a:extLst>
                    <a:ext uri="{FF2B5EF4-FFF2-40B4-BE49-F238E27FC236}">
                      <a16:creationId xmlns:a16="http://schemas.microsoft.com/office/drawing/2014/main" id="{B78B396C-61E1-B704-25A8-4DB8543A6544}"/>
                    </a:ext>
                  </a:extLst>
                </p:cNvPr>
                <p:cNvSpPr/>
                <p:nvPr/>
              </p:nvSpPr>
              <p:spPr>
                <a:xfrm>
                  <a:off x="5661453" y="2759484"/>
                  <a:ext cx="275343" cy="363726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19669 w 192688"/>
                    <a:gd name="connsiteY0" fmla="*/ 175363 h 274362"/>
                    <a:gd name="connsiteX1" fmla="*/ 61512 w 192688"/>
                    <a:gd name="connsiteY1" fmla="*/ 102776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75363 h 274362"/>
                    <a:gd name="connsiteX1" fmla="*/ 68919 w 192688"/>
                    <a:gd name="connsiteY1" fmla="*/ 82108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19669 w 192688"/>
                    <a:gd name="connsiteY8" fmla="*/ 175363 h 274362"/>
                    <a:gd name="connsiteX0" fmla="*/ 19669 w 192688"/>
                    <a:gd name="connsiteY0" fmla="*/ 155541 h 254540"/>
                    <a:gd name="connsiteX1" fmla="*/ 68919 w 192688"/>
                    <a:gd name="connsiteY1" fmla="*/ 62286 h 254540"/>
                    <a:gd name="connsiteX2" fmla="*/ 151713 w 192688"/>
                    <a:gd name="connsiteY2" fmla="*/ 0 h 254540"/>
                    <a:gd name="connsiteX3" fmla="*/ 192688 w 192688"/>
                    <a:gd name="connsiteY3" fmla="*/ 48894 h 254540"/>
                    <a:gd name="connsiteX4" fmla="*/ 192688 w 192688"/>
                    <a:gd name="connsiteY4" fmla="*/ 185824 h 254540"/>
                    <a:gd name="connsiteX5" fmla="*/ 123972 w 192688"/>
                    <a:gd name="connsiteY5" fmla="*/ 254540 h 254540"/>
                    <a:gd name="connsiteX6" fmla="*/ 68716 w 192688"/>
                    <a:gd name="connsiteY6" fmla="*/ 254540 h 254540"/>
                    <a:gd name="connsiteX7" fmla="*/ 0 w 192688"/>
                    <a:gd name="connsiteY7" fmla="*/ 185824 h 254540"/>
                    <a:gd name="connsiteX8" fmla="*/ 19669 w 192688"/>
                    <a:gd name="connsiteY8" fmla="*/ 155541 h 254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88" h="254540">
                      <a:moveTo>
                        <a:pt x="19669" y="155541"/>
                      </a:moveTo>
                      <a:cubicBezTo>
                        <a:pt x="19669" y="117590"/>
                        <a:pt x="30968" y="62286"/>
                        <a:pt x="68919" y="62286"/>
                      </a:cubicBezTo>
                      <a:cubicBezTo>
                        <a:pt x="87338" y="62286"/>
                        <a:pt x="133294" y="0"/>
                        <a:pt x="151713" y="0"/>
                      </a:cubicBezTo>
                      <a:cubicBezTo>
                        <a:pt x="189664" y="0"/>
                        <a:pt x="192688" y="10943"/>
                        <a:pt x="192688" y="48894"/>
                      </a:cubicBezTo>
                      <a:lnTo>
                        <a:pt x="192688" y="185824"/>
                      </a:lnTo>
                      <a:cubicBezTo>
                        <a:pt x="192688" y="223775"/>
                        <a:pt x="161923" y="254540"/>
                        <a:pt x="123972" y="254540"/>
                      </a:cubicBezTo>
                      <a:lnTo>
                        <a:pt x="68716" y="254540"/>
                      </a:lnTo>
                      <a:cubicBezTo>
                        <a:pt x="30765" y="254540"/>
                        <a:pt x="0" y="223775"/>
                        <a:pt x="0" y="185824"/>
                      </a:cubicBezTo>
                      <a:lnTo>
                        <a:pt x="19669" y="155541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28" name="Oval 2527">
                  <a:extLst>
                    <a:ext uri="{FF2B5EF4-FFF2-40B4-BE49-F238E27FC236}">
                      <a16:creationId xmlns:a16="http://schemas.microsoft.com/office/drawing/2014/main" id="{265FC419-480C-1731-04C8-2CD5CFB6B099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69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2" name="Group 1871">
                <a:extLst>
                  <a:ext uri="{FF2B5EF4-FFF2-40B4-BE49-F238E27FC236}">
                    <a16:creationId xmlns:a16="http://schemas.microsoft.com/office/drawing/2014/main" id="{04FE9660-62F1-359A-7C56-D5C8912FD94C}"/>
                  </a:ext>
                </a:extLst>
              </p:cNvPr>
              <p:cNvGrpSpPr/>
              <p:nvPr/>
            </p:nvGrpSpPr>
            <p:grpSpPr>
              <a:xfrm rot="14027692">
                <a:off x="5181477" y="2489037"/>
                <a:ext cx="203293" cy="190322"/>
                <a:chOff x="5646299" y="2831383"/>
                <a:chExt cx="290497" cy="271962"/>
              </a:xfrm>
            </p:grpSpPr>
            <p:sp>
              <p:nvSpPr>
                <p:cNvPr id="2525" name="Rectangle: Rounded Corners 1179">
                  <a:extLst>
                    <a:ext uri="{FF2B5EF4-FFF2-40B4-BE49-F238E27FC236}">
                      <a16:creationId xmlns:a16="http://schemas.microsoft.com/office/drawing/2014/main" id="{68006FE2-878D-D3F0-B861-80BF08BE72F8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26" name="Oval 2525">
                  <a:extLst>
                    <a:ext uri="{FF2B5EF4-FFF2-40B4-BE49-F238E27FC236}">
                      <a16:creationId xmlns:a16="http://schemas.microsoft.com/office/drawing/2014/main" id="{6B09B71E-FFB0-3206-B1BF-CB0F7553AF54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3" name="Group 1872">
                <a:extLst>
                  <a:ext uri="{FF2B5EF4-FFF2-40B4-BE49-F238E27FC236}">
                    <a16:creationId xmlns:a16="http://schemas.microsoft.com/office/drawing/2014/main" id="{09054593-5307-93BF-0895-C4D911161DA2}"/>
                  </a:ext>
                </a:extLst>
              </p:cNvPr>
              <p:cNvGrpSpPr/>
              <p:nvPr/>
            </p:nvGrpSpPr>
            <p:grpSpPr>
              <a:xfrm rot="4669285">
                <a:off x="5420560" y="2700183"/>
                <a:ext cx="203293" cy="190322"/>
                <a:chOff x="5646299" y="2831383"/>
                <a:chExt cx="290497" cy="271962"/>
              </a:xfrm>
            </p:grpSpPr>
            <p:sp>
              <p:nvSpPr>
                <p:cNvPr id="2523" name="Rectangle: Rounded Corners 1179">
                  <a:extLst>
                    <a:ext uri="{FF2B5EF4-FFF2-40B4-BE49-F238E27FC236}">
                      <a16:creationId xmlns:a16="http://schemas.microsoft.com/office/drawing/2014/main" id="{ECF45CC8-36B5-77A0-0F69-7AF90152725E}"/>
                    </a:ext>
                  </a:extLst>
                </p:cNvPr>
                <p:cNvSpPr/>
                <p:nvPr/>
              </p:nvSpPr>
              <p:spPr>
                <a:xfrm>
                  <a:off x="5646299" y="2831383"/>
                  <a:ext cx="290497" cy="271962"/>
                </a:xfrm>
                <a:custGeom>
                  <a:avLst/>
                  <a:gdLst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123972 w 192688"/>
                    <a:gd name="connsiteY2" fmla="*/ 0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0 w 192688"/>
                    <a:gd name="connsiteY0" fmla="*/ 687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0 w 192688"/>
                    <a:gd name="connsiteY8" fmla="*/ 68716 h 274362"/>
                    <a:gd name="connsiteX0" fmla="*/ 20055 w 192688"/>
                    <a:gd name="connsiteY0" fmla="*/ 140116 h 274362"/>
                    <a:gd name="connsiteX1" fmla="*/ 68716 w 192688"/>
                    <a:gd name="connsiteY1" fmla="*/ 0 h 274362"/>
                    <a:gd name="connsiteX2" fmla="*/ 67356 w 192688"/>
                    <a:gd name="connsiteY2" fmla="*/ 70144 h 274362"/>
                    <a:gd name="connsiteX3" fmla="*/ 192688 w 192688"/>
                    <a:gd name="connsiteY3" fmla="*/ 68716 h 274362"/>
                    <a:gd name="connsiteX4" fmla="*/ 192688 w 192688"/>
                    <a:gd name="connsiteY4" fmla="*/ 205646 h 274362"/>
                    <a:gd name="connsiteX5" fmla="*/ 123972 w 192688"/>
                    <a:gd name="connsiteY5" fmla="*/ 274362 h 274362"/>
                    <a:gd name="connsiteX6" fmla="*/ 68716 w 192688"/>
                    <a:gd name="connsiteY6" fmla="*/ 274362 h 274362"/>
                    <a:gd name="connsiteX7" fmla="*/ 0 w 192688"/>
                    <a:gd name="connsiteY7" fmla="*/ 205646 h 274362"/>
                    <a:gd name="connsiteX8" fmla="*/ 20055 w 192688"/>
                    <a:gd name="connsiteY8" fmla="*/ 140116 h 274362"/>
                    <a:gd name="connsiteX0" fmla="*/ 20055 w 192688"/>
                    <a:gd name="connsiteY0" fmla="*/ 87905 h 222151"/>
                    <a:gd name="connsiteX1" fmla="*/ 17384 w 192688"/>
                    <a:gd name="connsiteY1" fmla="*/ 33921 h 222151"/>
                    <a:gd name="connsiteX2" fmla="*/ 67356 w 192688"/>
                    <a:gd name="connsiteY2" fmla="*/ 17933 h 222151"/>
                    <a:gd name="connsiteX3" fmla="*/ 192688 w 192688"/>
                    <a:gd name="connsiteY3" fmla="*/ 16505 h 222151"/>
                    <a:gd name="connsiteX4" fmla="*/ 192688 w 192688"/>
                    <a:gd name="connsiteY4" fmla="*/ 153435 h 222151"/>
                    <a:gd name="connsiteX5" fmla="*/ 123972 w 192688"/>
                    <a:gd name="connsiteY5" fmla="*/ 222151 h 222151"/>
                    <a:gd name="connsiteX6" fmla="*/ 68716 w 192688"/>
                    <a:gd name="connsiteY6" fmla="*/ 222151 h 222151"/>
                    <a:gd name="connsiteX7" fmla="*/ 0 w 192688"/>
                    <a:gd name="connsiteY7" fmla="*/ 153435 h 222151"/>
                    <a:gd name="connsiteX8" fmla="*/ 20055 w 192688"/>
                    <a:gd name="connsiteY8" fmla="*/ 87905 h 222151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23972 w 192688"/>
                    <a:gd name="connsiteY5" fmla="*/ 2042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0055 w 192688"/>
                    <a:gd name="connsiteY0" fmla="*/ 69976 h 204222"/>
                    <a:gd name="connsiteX1" fmla="*/ 17384 w 192688"/>
                    <a:gd name="connsiteY1" fmla="*/ 15992 h 204222"/>
                    <a:gd name="connsiteX2" fmla="*/ 67356 w 192688"/>
                    <a:gd name="connsiteY2" fmla="*/ 4 h 204222"/>
                    <a:gd name="connsiteX3" fmla="*/ 168100 w 192688"/>
                    <a:gd name="connsiteY3" fmla="*/ 36852 h 204222"/>
                    <a:gd name="connsiteX4" fmla="*/ 192688 w 192688"/>
                    <a:gd name="connsiteY4" fmla="*/ 135506 h 204222"/>
                    <a:gd name="connsiteX5" fmla="*/ 101644 w 192688"/>
                    <a:gd name="connsiteY5" fmla="*/ 190322 h 204222"/>
                    <a:gd name="connsiteX6" fmla="*/ 68716 w 192688"/>
                    <a:gd name="connsiteY6" fmla="*/ 204222 h 204222"/>
                    <a:gd name="connsiteX7" fmla="*/ 0 w 192688"/>
                    <a:gd name="connsiteY7" fmla="*/ 135506 h 204222"/>
                    <a:gd name="connsiteX8" fmla="*/ 20055 w 192688"/>
                    <a:gd name="connsiteY8" fmla="*/ 69976 h 204222"/>
                    <a:gd name="connsiteX0" fmla="*/ 22116 w 194749"/>
                    <a:gd name="connsiteY0" fmla="*/ 69976 h 190322"/>
                    <a:gd name="connsiteX1" fmla="*/ 19445 w 194749"/>
                    <a:gd name="connsiteY1" fmla="*/ 15992 h 190322"/>
                    <a:gd name="connsiteX2" fmla="*/ 69417 w 194749"/>
                    <a:gd name="connsiteY2" fmla="*/ 4 h 190322"/>
                    <a:gd name="connsiteX3" fmla="*/ 170161 w 194749"/>
                    <a:gd name="connsiteY3" fmla="*/ 36852 h 190322"/>
                    <a:gd name="connsiteX4" fmla="*/ 194749 w 194749"/>
                    <a:gd name="connsiteY4" fmla="*/ 135506 h 190322"/>
                    <a:gd name="connsiteX5" fmla="*/ 103705 w 194749"/>
                    <a:gd name="connsiteY5" fmla="*/ 190322 h 190322"/>
                    <a:gd name="connsiteX6" fmla="*/ 27256 w 194749"/>
                    <a:gd name="connsiteY6" fmla="*/ 147672 h 190322"/>
                    <a:gd name="connsiteX7" fmla="*/ 2061 w 194749"/>
                    <a:gd name="connsiteY7" fmla="*/ 135506 h 190322"/>
                    <a:gd name="connsiteX8" fmla="*/ 22116 w 194749"/>
                    <a:gd name="connsiteY8" fmla="*/ 69976 h 190322"/>
                    <a:gd name="connsiteX0" fmla="*/ 30660 w 203293"/>
                    <a:gd name="connsiteY0" fmla="*/ 69976 h 190322"/>
                    <a:gd name="connsiteX1" fmla="*/ 27989 w 203293"/>
                    <a:gd name="connsiteY1" fmla="*/ 15992 h 190322"/>
                    <a:gd name="connsiteX2" fmla="*/ 77961 w 203293"/>
                    <a:gd name="connsiteY2" fmla="*/ 4 h 190322"/>
                    <a:gd name="connsiteX3" fmla="*/ 178705 w 203293"/>
                    <a:gd name="connsiteY3" fmla="*/ 36852 h 190322"/>
                    <a:gd name="connsiteX4" fmla="*/ 203293 w 203293"/>
                    <a:gd name="connsiteY4" fmla="*/ 135506 h 190322"/>
                    <a:gd name="connsiteX5" fmla="*/ 112249 w 203293"/>
                    <a:gd name="connsiteY5" fmla="*/ 190322 h 190322"/>
                    <a:gd name="connsiteX6" fmla="*/ 35800 w 203293"/>
                    <a:gd name="connsiteY6" fmla="*/ 147672 h 190322"/>
                    <a:gd name="connsiteX7" fmla="*/ 22 w 203293"/>
                    <a:gd name="connsiteY7" fmla="*/ 108856 h 190322"/>
                    <a:gd name="connsiteX8" fmla="*/ 30660 w 203293"/>
                    <a:gd name="connsiteY8" fmla="*/ 69976 h 190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3293" h="190322">
                      <a:moveTo>
                        <a:pt x="30660" y="69976"/>
                      </a:moveTo>
                      <a:cubicBezTo>
                        <a:pt x="30660" y="32025"/>
                        <a:pt x="-9962" y="15992"/>
                        <a:pt x="27989" y="15992"/>
                      </a:cubicBezTo>
                      <a:cubicBezTo>
                        <a:pt x="46408" y="15992"/>
                        <a:pt x="59542" y="4"/>
                        <a:pt x="77961" y="4"/>
                      </a:cubicBezTo>
                      <a:cubicBezTo>
                        <a:pt x="115912" y="4"/>
                        <a:pt x="178705" y="-1099"/>
                        <a:pt x="178705" y="36852"/>
                      </a:cubicBezTo>
                      <a:lnTo>
                        <a:pt x="203293" y="135506"/>
                      </a:lnTo>
                      <a:cubicBezTo>
                        <a:pt x="203293" y="173457"/>
                        <a:pt x="150200" y="190322"/>
                        <a:pt x="112249" y="190322"/>
                      </a:cubicBezTo>
                      <a:lnTo>
                        <a:pt x="35800" y="147672"/>
                      </a:lnTo>
                      <a:cubicBezTo>
                        <a:pt x="-2151" y="147672"/>
                        <a:pt x="22" y="146807"/>
                        <a:pt x="22" y="108856"/>
                      </a:cubicBezTo>
                      <a:lnTo>
                        <a:pt x="30660" y="69976"/>
                      </a:lnTo>
                      <a:close/>
                    </a:path>
                  </a:pathLst>
                </a:custGeom>
                <a:gradFill flip="none" rotWithShape="1">
                  <a:gsLst>
                    <a:gs pos="16000">
                      <a:srgbClr val="FFEAD5"/>
                    </a:gs>
                    <a:gs pos="75000">
                      <a:srgbClr val="FFCC99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24" name="Oval 2523">
                  <a:extLst>
                    <a:ext uri="{FF2B5EF4-FFF2-40B4-BE49-F238E27FC236}">
                      <a16:creationId xmlns:a16="http://schemas.microsoft.com/office/drawing/2014/main" id="{7DA26870-3035-2600-4D35-5AB4836C0928}"/>
                    </a:ext>
                  </a:extLst>
                </p:cNvPr>
                <p:cNvSpPr/>
                <p:nvPr/>
              </p:nvSpPr>
              <p:spPr>
                <a:xfrm>
                  <a:off x="5727380" y="2930951"/>
                  <a:ext cx="141070" cy="115934"/>
                </a:xfrm>
                <a:prstGeom prst="ellipse">
                  <a:avLst/>
                </a:prstGeom>
                <a:gradFill flip="none" rotWithShape="1">
                  <a:gsLst>
                    <a:gs pos="16000">
                      <a:srgbClr val="FFEAD5"/>
                    </a:gs>
                    <a:gs pos="74000">
                      <a:srgbClr val="A45200"/>
                    </a:gs>
                    <a:gs pos="53000">
                      <a:srgbClr val="FFC08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4" name="Group 1873">
                <a:extLst>
                  <a:ext uri="{FF2B5EF4-FFF2-40B4-BE49-F238E27FC236}">
                    <a16:creationId xmlns:a16="http://schemas.microsoft.com/office/drawing/2014/main" id="{E6D18F8E-A3FE-B3CA-26C5-98C0352662F5}"/>
                  </a:ext>
                </a:extLst>
              </p:cNvPr>
              <p:cNvGrpSpPr/>
              <p:nvPr/>
            </p:nvGrpSpPr>
            <p:grpSpPr>
              <a:xfrm>
                <a:off x="5535725" y="2230824"/>
                <a:ext cx="192686" cy="355007"/>
                <a:chOff x="5535725" y="2489732"/>
                <a:chExt cx="192686" cy="355007"/>
              </a:xfrm>
            </p:grpSpPr>
            <p:grpSp>
              <p:nvGrpSpPr>
                <p:cNvPr id="2516" name="Group 2515">
                  <a:extLst>
                    <a:ext uri="{FF2B5EF4-FFF2-40B4-BE49-F238E27FC236}">
                      <a16:creationId xmlns:a16="http://schemas.microsoft.com/office/drawing/2014/main" id="{6E07BD6D-BD22-02C9-5934-AE5EFAD4C069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3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2519" name="Freeform: Shape 22">
                    <a:extLst>
                      <a:ext uri="{FF2B5EF4-FFF2-40B4-BE49-F238E27FC236}">
                        <a16:creationId xmlns:a16="http://schemas.microsoft.com/office/drawing/2014/main" id="{5CC0D625-0201-7FC4-AE6B-715F8CCBBB0B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0" name="Freeform: Shape 26">
                    <a:extLst>
                      <a:ext uri="{FF2B5EF4-FFF2-40B4-BE49-F238E27FC236}">
                        <a16:creationId xmlns:a16="http://schemas.microsoft.com/office/drawing/2014/main" id="{48400112-7E10-3ECC-86AC-3C9A9C060431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1" name="Rectangle: Rounded Corners 30">
                    <a:extLst>
                      <a:ext uri="{FF2B5EF4-FFF2-40B4-BE49-F238E27FC236}">
                        <a16:creationId xmlns:a16="http://schemas.microsoft.com/office/drawing/2014/main" id="{0F220C4E-52AE-1DA7-28A3-780A6DFCBE41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22" name="Oval 2521">
                    <a:extLst>
                      <a:ext uri="{FF2B5EF4-FFF2-40B4-BE49-F238E27FC236}">
                        <a16:creationId xmlns:a16="http://schemas.microsoft.com/office/drawing/2014/main" id="{5E70A31B-DD56-4330-839E-9C180FD5AAEC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517" name="Freeform: Shape 1208">
                  <a:extLst>
                    <a:ext uri="{FF2B5EF4-FFF2-40B4-BE49-F238E27FC236}">
                      <a16:creationId xmlns:a16="http://schemas.microsoft.com/office/drawing/2014/main" id="{ED45A2CE-E059-F673-E912-89C76AC5FCF0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8" name="Freeform: Shape 1209">
                  <a:extLst>
                    <a:ext uri="{FF2B5EF4-FFF2-40B4-BE49-F238E27FC236}">
                      <a16:creationId xmlns:a16="http://schemas.microsoft.com/office/drawing/2014/main" id="{421D3EB0-1E77-D4EC-1C57-696CFA6D6056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5" name="Group 1874">
                <a:extLst>
                  <a:ext uri="{FF2B5EF4-FFF2-40B4-BE49-F238E27FC236}">
                    <a16:creationId xmlns:a16="http://schemas.microsoft.com/office/drawing/2014/main" id="{C2CF4A49-2DC6-B935-1CA3-40A7EDA48768}"/>
                  </a:ext>
                </a:extLst>
              </p:cNvPr>
              <p:cNvGrpSpPr/>
              <p:nvPr/>
            </p:nvGrpSpPr>
            <p:grpSpPr>
              <a:xfrm rot="10489209">
                <a:off x="6646059" y="4340932"/>
                <a:ext cx="192686" cy="355007"/>
                <a:chOff x="5535725" y="2489732"/>
                <a:chExt cx="192686" cy="355007"/>
              </a:xfrm>
            </p:grpSpPr>
            <p:grpSp>
              <p:nvGrpSpPr>
                <p:cNvPr id="2509" name="Group 2508">
                  <a:extLst>
                    <a:ext uri="{FF2B5EF4-FFF2-40B4-BE49-F238E27FC236}">
                      <a16:creationId xmlns:a16="http://schemas.microsoft.com/office/drawing/2014/main" id="{F1CDD69B-C431-D436-A327-AD35315CA7D4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3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2512" name="Freeform: Shape 1215">
                    <a:extLst>
                      <a:ext uri="{FF2B5EF4-FFF2-40B4-BE49-F238E27FC236}">
                        <a16:creationId xmlns:a16="http://schemas.microsoft.com/office/drawing/2014/main" id="{BC07AE2C-1155-8AD5-E029-306704BB0C95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13" name="Freeform: Shape 1216">
                    <a:extLst>
                      <a:ext uri="{FF2B5EF4-FFF2-40B4-BE49-F238E27FC236}">
                        <a16:creationId xmlns:a16="http://schemas.microsoft.com/office/drawing/2014/main" id="{BE9C508A-E623-CE9E-7967-D902A3977ECF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14" name="Rectangle: Rounded Corners 1217">
                    <a:extLst>
                      <a:ext uri="{FF2B5EF4-FFF2-40B4-BE49-F238E27FC236}">
                        <a16:creationId xmlns:a16="http://schemas.microsoft.com/office/drawing/2014/main" id="{41CC4DE7-125F-C709-C359-34F26410E8CF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15" name="Oval 2514">
                    <a:extLst>
                      <a:ext uri="{FF2B5EF4-FFF2-40B4-BE49-F238E27FC236}">
                        <a16:creationId xmlns:a16="http://schemas.microsoft.com/office/drawing/2014/main" id="{37E924FD-0268-BCDF-35B5-896812F72A24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510" name="Freeform: Shape 1213">
                  <a:extLst>
                    <a:ext uri="{FF2B5EF4-FFF2-40B4-BE49-F238E27FC236}">
                      <a16:creationId xmlns:a16="http://schemas.microsoft.com/office/drawing/2014/main" id="{0A2A328C-03D5-890C-201C-2434EDD973F5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11" name="Freeform: Shape 1214">
                  <a:extLst>
                    <a:ext uri="{FF2B5EF4-FFF2-40B4-BE49-F238E27FC236}">
                      <a16:creationId xmlns:a16="http://schemas.microsoft.com/office/drawing/2014/main" id="{823A8AF0-89D8-A2B8-F7D6-584EEDD29704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876" name="Rectangle: Rounded Corners 1181">
                <a:extLst>
                  <a:ext uri="{FF2B5EF4-FFF2-40B4-BE49-F238E27FC236}">
                    <a16:creationId xmlns:a16="http://schemas.microsoft.com/office/drawing/2014/main" id="{ECC37A69-0DAC-C56B-110F-6DE7F223931F}"/>
                  </a:ext>
                </a:extLst>
              </p:cNvPr>
              <p:cNvSpPr/>
              <p:nvPr/>
            </p:nvSpPr>
            <p:spPr>
              <a:xfrm rot="14319079">
                <a:off x="6790320" y="4435482"/>
                <a:ext cx="39767" cy="39132"/>
              </a:xfrm>
              <a:prstGeom prst="roundRect">
                <a:avLst/>
              </a:prstGeom>
              <a:solidFill>
                <a:schemeClr val="accent5"/>
              </a:solidFill>
              <a:ln w="952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77" name="Group 1876">
                <a:extLst>
                  <a:ext uri="{FF2B5EF4-FFF2-40B4-BE49-F238E27FC236}">
                    <a16:creationId xmlns:a16="http://schemas.microsoft.com/office/drawing/2014/main" id="{4CFF2109-924D-CAFF-9820-4D22B86C8426}"/>
                  </a:ext>
                </a:extLst>
              </p:cNvPr>
              <p:cNvGrpSpPr/>
              <p:nvPr/>
            </p:nvGrpSpPr>
            <p:grpSpPr>
              <a:xfrm rot="6228553" flipV="1">
                <a:off x="5022336" y="2733912"/>
                <a:ext cx="192686" cy="355007"/>
                <a:chOff x="5535725" y="2489732"/>
                <a:chExt cx="192686" cy="355007"/>
              </a:xfrm>
            </p:grpSpPr>
            <p:grpSp>
              <p:nvGrpSpPr>
                <p:cNvPr id="2502" name="Group 2501">
                  <a:extLst>
                    <a:ext uri="{FF2B5EF4-FFF2-40B4-BE49-F238E27FC236}">
                      <a16:creationId xmlns:a16="http://schemas.microsoft.com/office/drawing/2014/main" id="{A3638E13-C40E-08EC-C417-1F0E7ED4E0EA}"/>
                    </a:ext>
                  </a:extLst>
                </p:cNvPr>
                <p:cNvGrpSpPr/>
                <p:nvPr/>
              </p:nvGrpSpPr>
              <p:grpSpPr>
                <a:xfrm rot="9687536">
                  <a:off x="5535725" y="2489732"/>
                  <a:ext cx="192686" cy="355007"/>
                  <a:chOff x="5661453" y="2615918"/>
                  <a:chExt cx="275343" cy="507292"/>
                </a:xfrm>
              </p:grpSpPr>
              <p:sp>
                <p:nvSpPr>
                  <p:cNvPr id="2505" name="Freeform: Shape 1223">
                    <a:extLst>
                      <a:ext uri="{FF2B5EF4-FFF2-40B4-BE49-F238E27FC236}">
                        <a16:creationId xmlns:a16="http://schemas.microsoft.com/office/drawing/2014/main" id="{85F8C625-1317-D1C3-41C8-5DCE46A695D4}"/>
                      </a:ext>
                    </a:extLst>
                  </p:cNvPr>
                  <p:cNvSpPr/>
                  <p:nvPr/>
                </p:nvSpPr>
                <p:spPr>
                  <a:xfrm>
                    <a:off x="5855890" y="2678889"/>
                    <a:ext cx="21579" cy="51443"/>
                  </a:xfrm>
                  <a:custGeom>
                    <a:avLst/>
                    <a:gdLst>
                      <a:gd name="connsiteX0" fmla="*/ 4304 w 39714"/>
                      <a:gd name="connsiteY0" fmla="*/ 0 h 239535"/>
                      <a:gd name="connsiteX1" fmla="*/ 4304 w 39714"/>
                      <a:gd name="connsiteY1" fmla="*/ 0 h 239535"/>
                      <a:gd name="connsiteX2" fmla="*/ 138 w 39714"/>
                      <a:gd name="connsiteY2" fmla="*/ 18746 h 239535"/>
                      <a:gd name="connsiteX3" fmla="*/ 6387 w 39714"/>
                      <a:gd name="connsiteY3" fmla="*/ 52072 h 239535"/>
                      <a:gd name="connsiteX4" fmla="*/ 8470 w 39714"/>
                      <a:gd name="connsiteY4" fmla="*/ 58321 h 239535"/>
                      <a:gd name="connsiteX5" fmla="*/ 14719 w 39714"/>
                      <a:gd name="connsiteY5" fmla="*/ 62487 h 239535"/>
                      <a:gd name="connsiteX6" fmla="*/ 18885 w 39714"/>
                      <a:gd name="connsiteY6" fmla="*/ 68736 h 239535"/>
                      <a:gd name="connsiteX7" fmla="*/ 35548 w 39714"/>
                      <a:gd name="connsiteY7" fmla="*/ 87482 h 239535"/>
                      <a:gd name="connsiteX8" fmla="*/ 39714 w 39714"/>
                      <a:gd name="connsiteY8" fmla="*/ 99979 h 239535"/>
                      <a:gd name="connsiteX9" fmla="*/ 37631 w 39714"/>
                      <a:gd name="connsiteY9" fmla="*/ 147887 h 239535"/>
                      <a:gd name="connsiteX10" fmla="*/ 31382 w 39714"/>
                      <a:gd name="connsiteY10" fmla="*/ 179130 h 239535"/>
                      <a:gd name="connsiteX11" fmla="*/ 27216 w 39714"/>
                      <a:gd name="connsiteY11" fmla="*/ 185379 h 239535"/>
                      <a:gd name="connsiteX12" fmla="*/ 25133 w 39714"/>
                      <a:gd name="connsiteY12" fmla="*/ 193711 h 239535"/>
                      <a:gd name="connsiteX13" fmla="*/ 23051 w 39714"/>
                      <a:gd name="connsiteY13" fmla="*/ 199959 h 239535"/>
                      <a:gd name="connsiteX14" fmla="*/ 23051 w 39714"/>
                      <a:gd name="connsiteY14" fmla="*/ 239535 h 239535"/>
                      <a:gd name="connsiteX15" fmla="*/ 23051 w 39714"/>
                      <a:gd name="connsiteY15" fmla="*/ 239535 h 239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9714" h="239535">
                        <a:moveTo>
                          <a:pt x="4304" y="0"/>
                        </a:moveTo>
                        <a:lnTo>
                          <a:pt x="4304" y="0"/>
                        </a:lnTo>
                        <a:cubicBezTo>
                          <a:pt x="2915" y="6249"/>
                          <a:pt x="474" y="12354"/>
                          <a:pt x="138" y="18746"/>
                        </a:cubicBezTo>
                        <a:cubicBezTo>
                          <a:pt x="-664" y="33980"/>
                          <a:pt x="2105" y="39226"/>
                          <a:pt x="6387" y="52072"/>
                        </a:cubicBezTo>
                        <a:cubicBezTo>
                          <a:pt x="7081" y="54155"/>
                          <a:pt x="6643" y="57103"/>
                          <a:pt x="8470" y="58321"/>
                        </a:cubicBezTo>
                        <a:lnTo>
                          <a:pt x="14719" y="62487"/>
                        </a:lnTo>
                        <a:cubicBezTo>
                          <a:pt x="16108" y="64570"/>
                          <a:pt x="17222" y="66865"/>
                          <a:pt x="18885" y="68736"/>
                        </a:cubicBezTo>
                        <a:cubicBezTo>
                          <a:pt x="23076" y="73451"/>
                          <a:pt x="32396" y="80391"/>
                          <a:pt x="35548" y="87482"/>
                        </a:cubicBezTo>
                        <a:cubicBezTo>
                          <a:pt x="37331" y="91495"/>
                          <a:pt x="39714" y="99979"/>
                          <a:pt x="39714" y="99979"/>
                        </a:cubicBezTo>
                        <a:cubicBezTo>
                          <a:pt x="39020" y="115948"/>
                          <a:pt x="38628" y="131934"/>
                          <a:pt x="37631" y="147887"/>
                        </a:cubicBezTo>
                        <a:cubicBezTo>
                          <a:pt x="37214" y="154555"/>
                          <a:pt x="36034" y="172152"/>
                          <a:pt x="31382" y="179130"/>
                        </a:cubicBezTo>
                        <a:lnTo>
                          <a:pt x="27216" y="185379"/>
                        </a:lnTo>
                        <a:cubicBezTo>
                          <a:pt x="26522" y="188156"/>
                          <a:pt x="25919" y="190958"/>
                          <a:pt x="25133" y="193711"/>
                        </a:cubicBezTo>
                        <a:cubicBezTo>
                          <a:pt x="24530" y="195822"/>
                          <a:pt x="23151" y="197766"/>
                          <a:pt x="23051" y="199959"/>
                        </a:cubicBezTo>
                        <a:cubicBezTo>
                          <a:pt x="22452" y="213137"/>
                          <a:pt x="23051" y="226343"/>
                          <a:pt x="23051" y="239535"/>
                        </a:cubicBezTo>
                        <a:lnTo>
                          <a:pt x="23051" y="239535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06" name="Freeform: Shape 1224">
                    <a:extLst>
                      <a:ext uri="{FF2B5EF4-FFF2-40B4-BE49-F238E27FC236}">
                        <a16:creationId xmlns:a16="http://schemas.microsoft.com/office/drawing/2014/main" id="{C3E91331-AFAA-1310-73E0-47EA2A8DB092}"/>
                      </a:ext>
                    </a:extLst>
                  </p:cNvPr>
                  <p:cNvSpPr/>
                  <p:nvPr/>
                </p:nvSpPr>
                <p:spPr>
                  <a:xfrm>
                    <a:off x="5712558" y="2615918"/>
                    <a:ext cx="21504" cy="135816"/>
                  </a:xfrm>
                  <a:custGeom>
                    <a:avLst/>
                    <a:gdLst>
                      <a:gd name="connsiteX0" fmla="*/ 0 w 39575"/>
                      <a:gd name="connsiteY0" fmla="*/ 0 h 247867"/>
                      <a:gd name="connsiteX1" fmla="*/ 0 w 39575"/>
                      <a:gd name="connsiteY1" fmla="*/ 0 h 247867"/>
                      <a:gd name="connsiteX2" fmla="*/ 4165 w 39575"/>
                      <a:gd name="connsiteY2" fmla="*/ 29161 h 247867"/>
                      <a:gd name="connsiteX3" fmla="*/ 8331 w 39575"/>
                      <a:gd name="connsiteY3" fmla="*/ 35409 h 247867"/>
                      <a:gd name="connsiteX4" fmla="*/ 18746 w 39575"/>
                      <a:gd name="connsiteY4" fmla="*/ 52073 h 247867"/>
                      <a:gd name="connsiteX5" fmla="*/ 22912 w 39575"/>
                      <a:gd name="connsiteY5" fmla="*/ 64570 h 247867"/>
                      <a:gd name="connsiteX6" fmla="*/ 24995 w 39575"/>
                      <a:gd name="connsiteY6" fmla="*/ 74985 h 247867"/>
                      <a:gd name="connsiteX7" fmla="*/ 33326 w 39575"/>
                      <a:gd name="connsiteY7" fmla="*/ 87482 h 247867"/>
                      <a:gd name="connsiteX8" fmla="*/ 37492 w 39575"/>
                      <a:gd name="connsiteY8" fmla="*/ 93731 h 247867"/>
                      <a:gd name="connsiteX9" fmla="*/ 39575 w 39575"/>
                      <a:gd name="connsiteY9" fmla="*/ 99980 h 247867"/>
                      <a:gd name="connsiteX10" fmla="*/ 37492 w 39575"/>
                      <a:gd name="connsiteY10" fmla="*/ 120809 h 247867"/>
                      <a:gd name="connsiteX11" fmla="*/ 35409 w 39575"/>
                      <a:gd name="connsiteY11" fmla="*/ 127058 h 247867"/>
                      <a:gd name="connsiteX12" fmla="*/ 33326 w 39575"/>
                      <a:gd name="connsiteY12" fmla="*/ 160384 h 247867"/>
                      <a:gd name="connsiteX13" fmla="*/ 31243 w 39575"/>
                      <a:gd name="connsiteY13" fmla="*/ 166633 h 247867"/>
                      <a:gd name="connsiteX14" fmla="*/ 24995 w 39575"/>
                      <a:gd name="connsiteY14" fmla="*/ 168716 h 247867"/>
                      <a:gd name="connsiteX15" fmla="*/ 20829 w 39575"/>
                      <a:gd name="connsiteY15" fmla="*/ 174965 h 247867"/>
                      <a:gd name="connsiteX16" fmla="*/ 16663 w 39575"/>
                      <a:gd name="connsiteY16" fmla="*/ 193711 h 247867"/>
                      <a:gd name="connsiteX17" fmla="*/ 14580 w 39575"/>
                      <a:gd name="connsiteY17" fmla="*/ 199960 h 247867"/>
                      <a:gd name="connsiteX18" fmla="*/ 10414 w 39575"/>
                      <a:gd name="connsiteY18" fmla="*/ 214540 h 247867"/>
                      <a:gd name="connsiteX19" fmla="*/ 8331 w 39575"/>
                      <a:gd name="connsiteY19" fmla="*/ 247867 h 247867"/>
                      <a:gd name="connsiteX20" fmla="*/ 8331 w 39575"/>
                      <a:gd name="connsiteY20" fmla="*/ 247867 h 247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39575" h="247867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531" y="5837"/>
                          <a:pt x="160" y="21151"/>
                          <a:pt x="4165" y="29161"/>
                        </a:cubicBezTo>
                        <a:cubicBezTo>
                          <a:pt x="5284" y="31400"/>
                          <a:pt x="6942" y="33326"/>
                          <a:pt x="8331" y="35409"/>
                        </a:cubicBezTo>
                        <a:cubicBezTo>
                          <a:pt x="13289" y="50282"/>
                          <a:pt x="8843" y="45471"/>
                          <a:pt x="18746" y="52073"/>
                        </a:cubicBezTo>
                        <a:cubicBezTo>
                          <a:pt x="20135" y="56239"/>
                          <a:pt x="22051" y="60264"/>
                          <a:pt x="22912" y="64570"/>
                        </a:cubicBezTo>
                        <a:cubicBezTo>
                          <a:pt x="23606" y="68042"/>
                          <a:pt x="23530" y="71762"/>
                          <a:pt x="24995" y="74985"/>
                        </a:cubicBezTo>
                        <a:cubicBezTo>
                          <a:pt x="27067" y="79543"/>
                          <a:pt x="30549" y="83316"/>
                          <a:pt x="33326" y="87482"/>
                        </a:cubicBezTo>
                        <a:cubicBezTo>
                          <a:pt x="34715" y="89565"/>
                          <a:pt x="36700" y="91356"/>
                          <a:pt x="37492" y="93731"/>
                        </a:cubicBezTo>
                        <a:lnTo>
                          <a:pt x="39575" y="99980"/>
                        </a:lnTo>
                        <a:cubicBezTo>
                          <a:pt x="38881" y="106923"/>
                          <a:pt x="38553" y="113913"/>
                          <a:pt x="37492" y="120809"/>
                        </a:cubicBezTo>
                        <a:cubicBezTo>
                          <a:pt x="37158" y="122979"/>
                          <a:pt x="35639" y="124874"/>
                          <a:pt x="35409" y="127058"/>
                        </a:cubicBezTo>
                        <a:cubicBezTo>
                          <a:pt x="34244" y="138127"/>
                          <a:pt x="34491" y="149315"/>
                          <a:pt x="33326" y="160384"/>
                        </a:cubicBezTo>
                        <a:cubicBezTo>
                          <a:pt x="33096" y="162568"/>
                          <a:pt x="32795" y="165080"/>
                          <a:pt x="31243" y="166633"/>
                        </a:cubicBezTo>
                        <a:cubicBezTo>
                          <a:pt x="29691" y="168185"/>
                          <a:pt x="27078" y="168022"/>
                          <a:pt x="24995" y="168716"/>
                        </a:cubicBezTo>
                        <a:cubicBezTo>
                          <a:pt x="23606" y="170799"/>
                          <a:pt x="21949" y="172726"/>
                          <a:pt x="20829" y="174965"/>
                        </a:cubicBezTo>
                        <a:cubicBezTo>
                          <a:pt x="18015" y="180592"/>
                          <a:pt x="17943" y="187949"/>
                          <a:pt x="16663" y="193711"/>
                        </a:cubicBezTo>
                        <a:cubicBezTo>
                          <a:pt x="16187" y="195854"/>
                          <a:pt x="15183" y="197849"/>
                          <a:pt x="14580" y="199960"/>
                        </a:cubicBezTo>
                        <a:cubicBezTo>
                          <a:pt x="9349" y="218268"/>
                          <a:pt x="15408" y="199557"/>
                          <a:pt x="10414" y="214540"/>
                        </a:cubicBezTo>
                        <a:cubicBezTo>
                          <a:pt x="8285" y="246477"/>
                          <a:pt x="8331" y="235346"/>
                          <a:pt x="8331" y="247867"/>
                        </a:cubicBezTo>
                        <a:lnTo>
                          <a:pt x="8331" y="247867"/>
                        </a:lnTo>
                      </a:path>
                    </a:pathLst>
                  </a:custGeom>
                  <a:noFill/>
                  <a:ln w="22225" cap="rnd" cmpd="sng" algn="ctr">
                    <a:solidFill>
                      <a:srgbClr val="FFA74F"/>
                    </a:solidFill>
                    <a:prstDash val="solid"/>
                  </a:ln>
                  <a:effectLst/>
                </p:spPr>
                <p:txBody>
  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07" name="Rectangle: Rounded Corners 1225">
                    <a:extLst>
                      <a:ext uri="{FF2B5EF4-FFF2-40B4-BE49-F238E27FC236}">
                        <a16:creationId xmlns:a16="http://schemas.microsoft.com/office/drawing/2014/main" id="{D22BC433-EC28-C1CF-0391-F075B03866A1}"/>
                      </a:ext>
                    </a:extLst>
                  </p:cNvPr>
                  <p:cNvSpPr/>
                  <p:nvPr/>
                </p:nvSpPr>
                <p:spPr>
                  <a:xfrm>
                    <a:off x="5661453" y="2731159"/>
                    <a:ext cx="275343" cy="392051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16000">
                        <a:srgbClr val="FFEAD5"/>
                      </a:gs>
                      <a:gs pos="75000">
                        <a:srgbClr val="FFCC99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508" name="Oval 2507">
                    <a:extLst>
                      <a:ext uri="{FF2B5EF4-FFF2-40B4-BE49-F238E27FC236}">
                        <a16:creationId xmlns:a16="http://schemas.microsoft.com/office/drawing/2014/main" id="{1F5E568C-160C-43D4-31B9-A7F7B3E91968}"/>
                      </a:ext>
                    </a:extLst>
                  </p:cNvPr>
                  <p:cNvSpPr/>
                  <p:nvPr/>
                </p:nvSpPr>
                <p:spPr>
                  <a:xfrm>
                    <a:off x="5727380" y="2930951"/>
                    <a:ext cx="141069" cy="115934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rgbClr val="FFEAD5"/>
                      </a:gs>
                      <a:gs pos="74000">
                        <a:srgbClr val="A45200"/>
                      </a:gs>
                      <a:gs pos="53000">
                        <a:srgbClr val="FFC081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503" name="Freeform: Shape 1221">
                  <a:extLst>
                    <a:ext uri="{FF2B5EF4-FFF2-40B4-BE49-F238E27FC236}">
                      <a16:creationId xmlns:a16="http://schemas.microsoft.com/office/drawing/2014/main" id="{20900455-2D97-EA1A-5C45-C470FF644C3C}"/>
                    </a:ext>
                  </a:extLst>
                </p:cNvPr>
                <p:cNvSpPr/>
                <p:nvPr/>
              </p:nvSpPr>
              <p:spPr>
                <a:xfrm rot="9687536">
                  <a:off x="5683287" y="2754713"/>
                  <a:ext cx="15101" cy="72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4" name="Freeform: Shape 1222">
                  <a:extLst>
                    <a:ext uri="{FF2B5EF4-FFF2-40B4-BE49-F238E27FC236}">
                      <a16:creationId xmlns:a16="http://schemas.microsoft.com/office/drawing/2014/main" id="{C15E206E-B2FD-0BEB-EA1D-19C71377EC58}"/>
                    </a:ext>
                  </a:extLst>
                </p:cNvPr>
                <p:cNvSpPr/>
                <p:nvPr/>
              </p:nvSpPr>
              <p:spPr>
                <a:xfrm rot="9687536">
                  <a:off x="5651290" y="2770604"/>
                  <a:ext cx="15101" cy="54000"/>
                </a:xfrm>
                <a:custGeom>
                  <a:avLst/>
                  <a:gdLst>
                    <a:gd name="connsiteX0" fmla="*/ 4304 w 39714"/>
                    <a:gd name="connsiteY0" fmla="*/ 0 h 239535"/>
                    <a:gd name="connsiteX1" fmla="*/ 4304 w 39714"/>
                    <a:gd name="connsiteY1" fmla="*/ 0 h 239535"/>
                    <a:gd name="connsiteX2" fmla="*/ 138 w 39714"/>
                    <a:gd name="connsiteY2" fmla="*/ 18746 h 239535"/>
                    <a:gd name="connsiteX3" fmla="*/ 6387 w 39714"/>
                    <a:gd name="connsiteY3" fmla="*/ 52072 h 239535"/>
                    <a:gd name="connsiteX4" fmla="*/ 8470 w 39714"/>
                    <a:gd name="connsiteY4" fmla="*/ 58321 h 239535"/>
                    <a:gd name="connsiteX5" fmla="*/ 14719 w 39714"/>
                    <a:gd name="connsiteY5" fmla="*/ 62487 h 239535"/>
                    <a:gd name="connsiteX6" fmla="*/ 18885 w 39714"/>
                    <a:gd name="connsiteY6" fmla="*/ 68736 h 239535"/>
                    <a:gd name="connsiteX7" fmla="*/ 35548 w 39714"/>
                    <a:gd name="connsiteY7" fmla="*/ 87482 h 239535"/>
                    <a:gd name="connsiteX8" fmla="*/ 39714 w 39714"/>
                    <a:gd name="connsiteY8" fmla="*/ 99979 h 239535"/>
                    <a:gd name="connsiteX9" fmla="*/ 37631 w 39714"/>
                    <a:gd name="connsiteY9" fmla="*/ 147887 h 239535"/>
                    <a:gd name="connsiteX10" fmla="*/ 31382 w 39714"/>
                    <a:gd name="connsiteY10" fmla="*/ 179130 h 239535"/>
                    <a:gd name="connsiteX11" fmla="*/ 27216 w 39714"/>
                    <a:gd name="connsiteY11" fmla="*/ 185379 h 239535"/>
                    <a:gd name="connsiteX12" fmla="*/ 25133 w 39714"/>
                    <a:gd name="connsiteY12" fmla="*/ 193711 h 239535"/>
                    <a:gd name="connsiteX13" fmla="*/ 23051 w 39714"/>
                    <a:gd name="connsiteY13" fmla="*/ 199959 h 239535"/>
                    <a:gd name="connsiteX14" fmla="*/ 23051 w 39714"/>
                    <a:gd name="connsiteY14" fmla="*/ 239535 h 239535"/>
                    <a:gd name="connsiteX15" fmla="*/ 23051 w 39714"/>
                    <a:gd name="connsiteY15" fmla="*/ 239535 h 239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14" h="239535">
                      <a:moveTo>
                        <a:pt x="4304" y="0"/>
                      </a:moveTo>
                      <a:lnTo>
                        <a:pt x="4304" y="0"/>
                      </a:lnTo>
                      <a:cubicBezTo>
                        <a:pt x="2915" y="6249"/>
                        <a:pt x="474" y="12354"/>
                        <a:pt x="138" y="18746"/>
                      </a:cubicBezTo>
                      <a:cubicBezTo>
                        <a:pt x="-664" y="33980"/>
                        <a:pt x="2105" y="39226"/>
                        <a:pt x="6387" y="52072"/>
                      </a:cubicBezTo>
                      <a:cubicBezTo>
                        <a:pt x="7081" y="54155"/>
                        <a:pt x="6643" y="57103"/>
                        <a:pt x="8470" y="58321"/>
                      </a:cubicBezTo>
                      <a:lnTo>
                        <a:pt x="14719" y="62487"/>
                      </a:lnTo>
                      <a:cubicBezTo>
                        <a:pt x="16108" y="64570"/>
                        <a:pt x="17222" y="66865"/>
                        <a:pt x="18885" y="68736"/>
                      </a:cubicBezTo>
                      <a:cubicBezTo>
                        <a:pt x="23076" y="73451"/>
                        <a:pt x="32396" y="80391"/>
                        <a:pt x="35548" y="87482"/>
                      </a:cubicBezTo>
                      <a:cubicBezTo>
                        <a:pt x="37331" y="91495"/>
                        <a:pt x="39714" y="99979"/>
                        <a:pt x="39714" y="99979"/>
                      </a:cubicBezTo>
                      <a:cubicBezTo>
                        <a:pt x="39020" y="115948"/>
                        <a:pt x="38628" y="131934"/>
                        <a:pt x="37631" y="147887"/>
                      </a:cubicBezTo>
                      <a:cubicBezTo>
                        <a:pt x="37214" y="154555"/>
                        <a:pt x="36034" y="172152"/>
                        <a:pt x="31382" y="179130"/>
                      </a:cubicBezTo>
                      <a:lnTo>
                        <a:pt x="27216" y="185379"/>
                      </a:lnTo>
                      <a:cubicBezTo>
                        <a:pt x="26522" y="188156"/>
                        <a:pt x="25919" y="190958"/>
                        <a:pt x="25133" y="193711"/>
                      </a:cubicBezTo>
                      <a:cubicBezTo>
                        <a:pt x="24530" y="195822"/>
                        <a:pt x="23151" y="197766"/>
                        <a:pt x="23051" y="199959"/>
                      </a:cubicBezTo>
                      <a:cubicBezTo>
                        <a:pt x="22452" y="213137"/>
                        <a:pt x="23051" y="226343"/>
                        <a:pt x="23051" y="239535"/>
                      </a:cubicBezTo>
                      <a:lnTo>
                        <a:pt x="23051" y="239535"/>
                      </a:lnTo>
                    </a:path>
                  </a:pathLst>
                </a:custGeom>
                <a:noFill/>
                <a:ln w="22225" cap="rnd" cmpd="sng" algn="ctr">
                  <a:solidFill>
                    <a:srgbClr val="FFA74F"/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8" name="Group 1877">
                <a:extLst>
                  <a:ext uri="{FF2B5EF4-FFF2-40B4-BE49-F238E27FC236}">
                    <a16:creationId xmlns:a16="http://schemas.microsoft.com/office/drawing/2014/main" id="{1D1DEB5E-1110-5A6D-82A4-DE06709F6627}"/>
                  </a:ext>
                </a:extLst>
              </p:cNvPr>
              <p:cNvGrpSpPr/>
              <p:nvPr/>
            </p:nvGrpSpPr>
            <p:grpSpPr>
              <a:xfrm>
                <a:off x="7660796" y="4067738"/>
                <a:ext cx="129057" cy="406250"/>
                <a:chOff x="7932349" y="4413007"/>
                <a:chExt cx="129057" cy="406250"/>
              </a:xfrm>
            </p:grpSpPr>
            <p:sp>
              <p:nvSpPr>
                <p:cNvPr id="2500" name="Oval 42">
                  <a:extLst>
                    <a:ext uri="{FF2B5EF4-FFF2-40B4-BE49-F238E27FC236}">
                      <a16:creationId xmlns:a16="http://schemas.microsoft.com/office/drawing/2014/main" id="{A7A71243-7920-7564-46E9-72DA29D985DB}"/>
                    </a:ext>
                  </a:extLst>
                </p:cNvPr>
                <p:cNvSpPr/>
                <p:nvPr/>
              </p:nvSpPr>
              <p:spPr>
                <a:xfrm rot="17020626">
                  <a:off x="7793753" y="4551603"/>
                  <a:ext cx="406250" cy="12905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501" name="Oval 2500">
                  <a:extLst>
                    <a:ext uri="{FF2B5EF4-FFF2-40B4-BE49-F238E27FC236}">
                      <a16:creationId xmlns:a16="http://schemas.microsoft.com/office/drawing/2014/main" id="{37E7F916-9179-186E-E315-B9AB446CFACF}"/>
                    </a:ext>
                  </a:extLst>
                </p:cNvPr>
                <p:cNvSpPr/>
                <p:nvPr/>
              </p:nvSpPr>
              <p:spPr>
                <a:xfrm rot="17183816">
                  <a:off x="7970594" y="4585863"/>
                  <a:ext cx="60918" cy="58370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79" name="Group 1878">
                <a:extLst>
                  <a:ext uri="{FF2B5EF4-FFF2-40B4-BE49-F238E27FC236}">
                    <a16:creationId xmlns:a16="http://schemas.microsoft.com/office/drawing/2014/main" id="{EA048E61-2F5E-12FC-8906-19EAAAC327C8}"/>
                  </a:ext>
                </a:extLst>
              </p:cNvPr>
              <p:cNvGrpSpPr/>
              <p:nvPr/>
            </p:nvGrpSpPr>
            <p:grpSpPr>
              <a:xfrm rot="21321243">
                <a:off x="7881019" y="3816726"/>
                <a:ext cx="129057" cy="406250"/>
                <a:chOff x="7932349" y="4413007"/>
                <a:chExt cx="129057" cy="406250"/>
              </a:xfrm>
            </p:grpSpPr>
            <p:sp>
              <p:nvSpPr>
                <p:cNvPr id="2498" name="Oval 42">
                  <a:extLst>
                    <a:ext uri="{FF2B5EF4-FFF2-40B4-BE49-F238E27FC236}">
                      <a16:creationId xmlns:a16="http://schemas.microsoft.com/office/drawing/2014/main" id="{D6C81FD6-E5F9-F7DE-0531-8C3DC9BF0FC1}"/>
                    </a:ext>
                  </a:extLst>
                </p:cNvPr>
                <p:cNvSpPr/>
                <p:nvPr/>
              </p:nvSpPr>
              <p:spPr>
                <a:xfrm rot="17020626">
                  <a:off x="7793753" y="4551603"/>
                  <a:ext cx="406250" cy="129057"/>
                </a:xfrm>
                <a:custGeom>
                  <a:avLst/>
                  <a:gdLst>
                    <a:gd name="connsiteX0" fmla="*/ 0 w 276351"/>
                    <a:gd name="connsiteY0" fmla="*/ 96150 h 192300"/>
                    <a:gd name="connsiteX1" fmla="*/ 138176 w 276351"/>
                    <a:gd name="connsiteY1" fmla="*/ 0 h 192300"/>
                    <a:gd name="connsiteX2" fmla="*/ 276352 w 276351"/>
                    <a:gd name="connsiteY2" fmla="*/ 96150 h 192300"/>
                    <a:gd name="connsiteX3" fmla="*/ 138176 w 276351"/>
                    <a:gd name="connsiteY3" fmla="*/ 192300 h 192300"/>
                    <a:gd name="connsiteX4" fmla="*/ 0 w 276351"/>
                    <a:gd name="connsiteY4" fmla="*/ 96150 h 192300"/>
                    <a:gd name="connsiteX0" fmla="*/ 0 w 434467"/>
                    <a:gd name="connsiteY0" fmla="*/ 94246 h 192302"/>
                    <a:gd name="connsiteX1" fmla="*/ 296291 w 434467"/>
                    <a:gd name="connsiteY1" fmla="*/ 1 h 192302"/>
                    <a:gd name="connsiteX2" fmla="*/ 434467 w 434467"/>
                    <a:gd name="connsiteY2" fmla="*/ 96151 h 192302"/>
                    <a:gd name="connsiteX3" fmla="*/ 296291 w 434467"/>
                    <a:gd name="connsiteY3" fmla="*/ 192301 h 192302"/>
                    <a:gd name="connsiteX4" fmla="*/ 0 w 434467"/>
                    <a:gd name="connsiteY4" fmla="*/ 94246 h 192302"/>
                    <a:gd name="connsiteX0" fmla="*/ 6194 w 440661"/>
                    <a:gd name="connsiteY0" fmla="*/ 94607 h 192663"/>
                    <a:gd name="connsiteX1" fmla="*/ 116995 w 440661"/>
                    <a:gd name="connsiteY1" fmla="*/ 64784 h 192663"/>
                    <a:gd name="connsiteX2" fmla="*/ 302485 w 440661"/>
                    <a:gd name="connsiteY2" fmla="*/ 362 h 192663"/>
                    <a:gd name="connsiteX3" fmla="*/ 440661 w 440661"/>
                    <a:gd name="connsiteY3" fmla="*/ 96512 h 192663"/>
                    <a:gd name="connsiteX4" fmla="*/ 302485 w 440661"/>
                    <a:gd name="connsiteY4" fmla="*/ 192662 h 192663"/>
                    <a:gd name="connsiteX5" fmla="*/ 6194 w 440661"/>
                    <a:gd name="connsiteY5" fmla="*/ 94607 h 192663"/>
                    <a:gd name="connsiteX0" fmla="*/ 186 w 434653"/>
                    <a:gd name="connsiteY0" fmla="*/ 94607 h 193125"/>
                    <a:gd name="connsiteX1" fmla="*/ 110987 w 434653"/>
                    <a:gd name="connsiteY1" fmla="*/ 64784 h 193125"/>
                    <a:gd name="connsiteX2" fmla="*/ 296477 w 434653"/>
                    <a:gd name="connsiteY2" fmla="*/ 362 h 193125"/>
                    <a:gd name="connsiteX3" fmla="*/ 434653 w 434653"/>
                    <a:gd name="connsiteY3" fmla="*/ 96512 h 193125"/>
                    <a:gd name="connsiteX4" fmla="*/ 296477 w 434653"/>
                    <a:gd name="connsiteY4" fmla="*/ 192662 h 193125"/>
                    <a:gd name="connsiteX5" fmla="*/ 135752 w 434653"/>
                    <a:gd name="connsiteY5" fmla="*/ 131460 h 193125"/>
                    <a:gd name="connsiteX6" fmla="*/ 186 w 434653"/>
                    <a:gd name="connsiteY6" fmla="*/ 94607 h 193125"/>
                    <a:gd name="connsiteX0" fmla="*/ 13390 w 447857"/>
                    <a:gd name="connsiteY0" fmla="*/ 94596 h 193114"/>
                    <a:gd name="connsiteX1" fmla="*/ 17511 w 447857"/>
                    <a:gd name="connsiteY1" fmla="*/ 72394 h 193114"/>
                    <a:gd name="connsiteX2" fmla="*/ 124191 w 447857"/>
                    <a:gd name="connsiteY2" fmla="*/ 64773 h 193114"/>
                    <a:gd name="connsiteX3" fmla="*/ 309681 w 447857"/>
                    <a:gd name="connsiteY3" fmla="*/ 351 h 193114"/>
                    <a:gd name="connsiteX4" fmla="*/ 447857 w 447857"/>
                    <a:gd name="connsiteY4" fmla="*/ 96501 h 193114"/>
                    <a:gd name="connsiteX5" fmla="*/ 309681 w 447857"/>
                    <a:gd name="connsiteY5" fmla="*/ 192651 h 193114"/>
                    <a:gd name="connsiteX6" fmla="*/ 148956 w 447857"/>
                    <a:gd name="connsiteY6" fmla="*/ 131449 h 193114"/>
                    <a:gd name="connsiteX7" fmla="*/ 13390 w 447857"/>
                    <a:gd name="connsiteY7" fmla="*/ 94596 h 193114"/>
                    <a:gd name="connsiteX0" fmla="*/ 13390 w 613592"/>
                    <a:gd name="connsiteY0" fmla="*/ 94909 h 193154"/>
                    <a:gd name="connsiteX1" fmla="*/ 17511 w 613592"/>
                    <a:gd name="connsiteY1" fmla="*/ 72707 h 193154"/>
                    <a:gd name="connsiteX2" fmla="*/ 124191 w 613592"/>
                    <a:gd name="connsiteY2" fmla="*/ 65086 h 193154"/>
                    <a:gd name="connsiteX3" fmla="*/ 309681 w 613592"/>
                    <a:gd name="connsiteY3" fmla="*/ 664 h 193154"/>
                    <a:gd name="connsiteX4" fmla="*/ 613592 w 613592"/>
                    <a:gd name="connsiteY4" fmla="*/ 110149 h 193154"/>
                    <a:gd name="connsiteX5" fmla="*/ 309681 w 613592"/>
                    <a:gd name="connsiteY5" fmla="*/ 192964 h 193154"/>
                    <a:gd name="connsiteX6" fmla="*/ 148956 w 613592"/>
                    <a:gd name="connsiteY6" fmla="*/ 131762 h 193154"/>
                    <a:gd name="connsiteX7" fmla="*/ 13390 w 613592"/>
                    <a:gd name="connsiteY7" fmla="*/ 94909 h 193154"/>
                    <a:gd name="connsiteX0" fmla="*/ 13390 w 617803"/>
                    <a:gd name="connsiteY0" fmla="*/ 94382 h 192627"/>
                    <a:gd name="connsiteX1" fmla="*/ 17511 w 617803"/>
                    <a:gd name="connsiteY1" fmla="*/ 72180 h 192627"/>
                    <a:gd name="connsiteX2" fmla="*/ 124191 w 617803"/>
                    <a:gd name="connsiteY2" fmla="*/ 64559 h 192627"/>
                    <a:gd name="connsiteX3" fmla="*/ 309681 w 617803"/>
                    <a:gd name="connsiteY3" fmla="*/ 137 h 192627"/>
                    <a:gd name="connsiteX4" fmla="*/ 442325 w 617803"/>
                    <a:gd name="connsiteY4" fmla="*/ 49320 h 192627"/>
                    <a:gd name="connsiteX5" fmla="*/ 613592 w 617803"/>
                    <a:gd name="connsiteY5" fmla="*/ 109622 h 192627"/>
                    <a:gd name="connsiteX6" fmla="*/ 309681 w 617803"/>
                    <a:gd name="connsiteY6" fmla="*/ 192437 h 192627"/>
                    <a:gd name="connsiteX7" fmla="*/ 148956 w 617803"/>
                    <a:gd name="connsiteY7" fmla="*/ 131235 h 192627"/>
                    <a:gd name="connsiteX8" fmla="*/ 13390 w 617803"/>
                    <a:gd name="connsiteY8" fmla="*/ 94382 h 192627"/>
                    <a:gd name="connsiteX0" fmla="*/ 13390 w 618034"/>
                    <a:gd name="connsiteY0" fmla="*/ 94382 h 192627"/>
                    <a:gd name="connsiteX1" fmla="*/ 17511 w 618034"/>
                    <a:gd name="connsiteY1" fmla="*/ 72180 h 192627"/>
                    <a:gd name="connsiteX2" fmla="*/ 124191 w 618034"/>
                    <a:gd name="connsiteY2" fmla="*/ 64559 h 192627"/>
                    <a:gd name="connsiteX3" fmla="*/ 309681 w 618034"/>
                    <a:gd name="connsiteY3" fmla="*/ 137 h 192627"/>
                    <a:gd name="connsiteX4" fmla="*/ 442325 w 618034"/>
                    <a:gd name="connsiteY4" fmla="*/ 49320 h 192627"/>
                    <a:gd name="connsiteX5" fmla="*/ 613592 w 618034"/>
                    <a:gd name="connsiteY5" fmla="*/ 109622 h 192627"/>
                    <a:gd name="connsiteX6" fmla="*/ 309681 w 618034"/>
                    <a:gd name="connsiteY6" fmla="*/ 192437 h 192627"/>
                    <a:gd name="connsiteX7" fmla="*/ 148956 w 618034"/>
                    <a:gd name="connsiteY7" fmla="*/ 131235 h 192627"/>
                    <a:gd name="connsiteX8" fmla="*/ 13390 w 618034"/>
                    <a:gd name="connsiteY8" fmla="*/ 94382 h 192627"/>
                    <a:gd name="connsiteX0" fmla="*/ 13390 w 618034"/>
                    <a:gd name="connsiteY0" fmla="*/ 94382 h 192438"/>
                    <a:gd name="connsiteX1" fmla="*/ 17511 w 618034"/>
                    <a:gd name="connsiteY1" fmla="*/ 72180 h 192438"/>
                    <a:gd name="connsiteX2" fmla="*/ 124191 w 618034"/>
                    <a:gd name="connsiteY2" fmla="*/ 64559 h 192438"/>
                    <a:gd name="connsiteX3" fmla="*/ 309681 w 618034"/>
                    <a:gd name="connsiteY3" fmla="*/ 137 h 192438"/>
                    <a:gd name="connsiteX4" fmla="*/ 442325 w 618034"/>
                    <a:gd name="connsiteY4" fmla="*/ 49320 h 192438"/>
                    <a:gd name="connsiteX5" fmla="*/ 613592 w 618034"/>
                    <a:gd name="connsiteY5" fmla="*/ 109622 h 192438"/>
                    <a:gd name="connsiteX6" fmla="*/ 491854 w 618034"/>
                    <a:gd name="connsiteY6" fmla="*/ 129330 h 192438"/>
                    <a:gd name="connsiteX7" fmla="*/ 309681 w 618034"/>
                    <a:gd name="connsiteY7" fmla="*/ 192437 h 192438"/>
                    <a:gd name="connsiteX8" fmla="*/ 148956 w 618034"/>
                    <a:gd name="connsiteY8" fmla="*/ 131235 h 192438"/>
                    <a:gd name="connsiteX9" fmla="*/ 13390 w 618034"/>
                    <a:gd name="connsiteY9" fmla="*/ 94382 h 192438"/>
                    <a:gd name="connsiteX0" fmla="*/ 13390 w 618034"/>
                    <a:gd name="connsiteY0" fmla="*/ 104860 h 202916"/>
                    <a:gd name="connsiteX1" fmla="*/ 17511 w 618034"/>
                    <a:gd name="connsiteY1" fmla="*/ 82658 h 202916"/>
                    <a:gd name="connsiteX2" fmla="*/ 124191 w 618034"/>
                    <a:gd name="connsiteY2" fmla="*/ 75037 h 202916"/>
                    <a:gd name="connsiteX3" fmla="*/ 302552 w 618034"/>
                    <a:gd name="connsiteY3" fmla="*/ 105 h 202916"/>
                    <a:gd name="connsiteX4" fmla="*/ 442325 w 618034"/>
                    <a:gd name="connsiteY4" fmla="*/ 59798 h 202916"/>
                    <a:gd name="connsiteX5" fmla="*/ 613592 w 618034"/>
                    <a:gd name="connsiteY5" fmla="*/ 120100 h 202916"/>
                    <a:gd name="connsiteX6" fmla="*/ 491854 w 618034"/>
                    <a:gd name="connsiteY6" fmla="*/ 139808 h 202916"/>
                    <a:gd name="connsiteX7" fmla="*/ 309681 w 618034"/>
                    <a:gd name="connsiteY7" fmla="*/ 202915 h 202916"/>
                    <a:gd name="connsiteX8" fmla="*/ 148956 w 618034"/>
                    <a:gd name="connsiteY8" fmla="*/ 141713 h 202916"/>
                    <a:gd name="connsiteX9" fmla="*/ 13390 w 618034"/>
                    <a:gd name="connsiteY9" fmla="*/ 104860 h 202916"/>
                    <a:gd name="connsiteX0" fmla="*/ 13390 w 618193"/>
                    <a:gd name="connsiteY0" fmla="*/ 105293 h 203349"/>
                    <a:gd name="connsiteX1" fmla="*/ 17511 w 618193"/>
                    <a:gd name="connsiteY1" fmla="*/ 83091 h 203349"/>
                    <a:gd name="connsiteX2" fmla="*/ 124191 w 618193"/>
                    <a:gd name="connsiteY2" fmla="*/ 75470 h 203349"/>
                    <a:gd name="connsiteX3" fmla="*/ 302552 w 618193"/>
                    <a:gd name="connsiteY3" fmla="*/ 538 h 203349"/>
                    <a:gd name="connsiteX4" fmla="*/ 448123 w 618193"/>
                    <a:gd name="connsiteY4" fmla="*/ 45249 h 203349"/>
                    <a:gd name="connsiteX5" fmla="*/ 613592 w 618193"/>
                    <a:gd name="connsiteY5" fmla="*/ 120533 h 203349"/>
                    <a:gd name="connsiteX6" fmla="*/ 491854 w 618193"/>
                    <a:gd name="connsiteY6" fmla="*/ 140241 h 203349"/>
                    <a:gd name="connsiteX7" fmla="*/ 309681 w 618193"/>
                    <a:gd name="connsiteY7" fmla="*/ 203348 h 203349"/>
                    <a:gd name="connsiteX8" fmla="*/ 148956 w 618193"/>
                    <a:gd name="connsiteY8" fmla="*/ 142146 h 203349"/>
                    <a:gd name="connsiteX9" fmla="*/ 13390 w 618193"/>
                    <a:gd name="connsiteY9" fmla="*/ 105293 h 203349"/>
                    <a:gd name="connsiteX0" fmla="*/ 13390 w 618134"/>
                    <a:gd name="connsiteY0" fmla="*/ 105293 h 203349"/>
                    <a:gd name="connsiteX1" fmla="*/ 17511 w 618134"/>
                    <a:gd name="connsiteY1" fmla="*/ 83091 h 203349"/>
                    <a:gd name="connsiteX2" fmla="*/ 124191 w 618134"/>
                    <a:gd name="connsiteY2" fmla="*/ 75470 h 203349"/>
                    <a:gd name="connsiteX3" fmla="*/ 302552 w 618134"/>
                    <a:gd name="connsiteY3" fmla="*/ 538 h 203349"/>
                    <a:gd name="connsiteX4" fmla="*/ 448123 w 618134"/>
                    <a:gd name="connsiteY4" fmla="*/ 45249 h 203349"/>
                    <a:gd name="connsiteX5" fmla="*/ 613592 w 618134"/>
                    <a:gd name="connsiteY5" fmla="*/ 120533 h 203349"/>
                    <a:gd name="connsiteX6" fmla="*/ 491854 w 618134"/>
                    <a:gd name="connsiteY6" fmla="*/ 140241 h 203349"/>
                    <a:gd name="connsiteX7" fmla="*/ 309681 w 618134"/>
                    <a:gd name="connsiteY7" fmla="*/ 203348 h 203349"/>
                    <a:gd name="connsiteX8" fmla="*/ 148956 w 618134"/>
                    <a:gd name="connsiteY8" fmla="*/ 142146 h 203349"/>
                    <a:gd name="connsiteX9" fmla="*/ 13390 w 618134"/>
                    <a:gd name="connsiteY9" fmla="*/ 105293 h 20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8134" h="203349">
                      <a:moveTo>
                        <a:pt x="13390" y="105293"/>
                      </a:moveTo>
                      <a:cubicBezTo>
                        <a:pt x="-8518" y="95450"/>
                        <a:pt x="-956" y="88061"/>
                        <a:pt x="17511" y="83091"/>
                      </a:cubicBezTo>
                      <a:cubicBezTo>
                        <a:pt x="35978" y="78121"/>
                        <a:pt x="76684" y="89229"/>
                        <a:pt x="124191" y="75470"/>
                      </a:cubicBezTo>
                      <a:cubicBezTo>
                        <a:pt x="171698" y="61711"/>
                        <a:pt x="248563" y="5575"/>
                        <a:pt x="302552" y="538"/>
                      </a:cubicBezTo>
                      <a:cubicBezTo>
                        <a:pt x="356541" y="-4499"/>
                        <a:pt x="397471" y="27002"/>
                        <a:pt x="448123" y="45249"/>
                      </a:cubicBezTo>
                      <a:cubicBezTo>
                        <a:pt x="506124" y="57669"/>
                        <a:pt x="644907" y="95093"/>
                        <a:pt x="613592" y="120533"/>
                      </a:cubicBezTo>
                      <a:cubicBezTo>
                        <a:pt x="623434" y="137361"/>
                        <a:pt x="542506" y="126439"/>
                        <a:pt x="491854" y="140241"/>
                      </a:cubicBezTo>
                      <a:cubicBezTo>
                        <a:pt x="441202" y="154043"/>
                        <a:pt x="366831" y="203031"/>
                        <a:pt x="309681" y="203348"/>
                      </a:cubicBezTo>
                      <a:cubicBezTo>
                        <a:pt x="252531" y="203665"/>
                        <a:pt x="198338" y="158488"/>
                        <a:pt x="148956" y="142146"/>
                      </a:cubicBezTo>
                      <a:cubicBezTo>
                        <a:pt x="99574" y="125804"/>
                        <a:pt x="35298" y="115136"/>
                        <a:pt x="13390" y="10529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0000">
                      <a:srgbClr val="FFEAD5"/>
                    </a:gs>
                    <a:gs pos="100000">
                      <a:srgbClr val="960000"/>
                    </a:gs>
                  </a:gsLst>
                  <a:path path="rect">
                    <a:fillToRect l="50000" t="50000" r="50000" b="50000"/>
                  </a:path>
                  <a:tileRect/>
                </a:gradFill>
                <a:ln w="6350" cap="flat" cmpd="sng" algn="ctr">
                  <a:solidFill>
                    <a:srgbClr val="AF373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 w="6350"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499" name="Oval 2498">
                  <a:extLst>
                    <a:ext uri="{FF2B5EF4-FFF2-40B4-BE49-F238E27FC236}">
                      <a16:creationId xmlns:a16="http://schemas.microsoft.com/office/drawing/2014/main" id="{D64EA5A2-A90D-4796-E020-B81FA31A0319}"/>
                    </a:ext>
                  </a:extLst>
                </p:cNvPr>
                <p:cNvSpPr/>
                <p:nvPr/>
              </p:nvSpPr>
              <p:spPr>
                <a:xfrm rot="17183816">
                  <a:off x="7970594" y="4585863"/>
                  <a:ext cx="60918" cy="58370"/>
                </a:xfrm>
                <a:prstGeom prst="ellipse">
                  <a:avLst/>
                </a:prstGeom>
                <a:gradFill flip="none" rotWithShape="1">
                  <a:gsLst>
                    <a:gs pos="14000">
                      <a:srgbClr val="FFBDBD"/>
                    </a:gs>
                    <a:gs pos="55000">
                      <a:srgbClr val="8E0000"/>
                    </a:gs>
                    <a:gs pos="100000">
                      <a:srgbClr val="760000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880" name="Rectangle: Rounded Corners 1179">
                <a:extLst>
                  <a:ext uri="{FF2B5EF4-FFF2-40B4-BE49-F238E27FC236}">
                    <a16:creationId xmlns:a16="http://schemas.microsoft.com/office/drawing/2014/main" id="{9F7824ED-F5ED-2F67-6BDD-7DA37C2124FB}"/>
                  </a:ext>
                </a:extLst>
              </p:cNvPr>
              <p:cNvSpPr/>
              <p:nvPr/>
            </p:nvSpPr>
            <p:spPr>
              <a:xfrm rot="19997542">
                <a:off x="5448960" y="3072582"/>
                <a:ext cx="169255" cy="225473"/>
              </a:xfrm>
              <a:custGeom>
                <a:avLst/>
                <a:gdLst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123972 w 192688"/>
                  <a:gd name="connsiteY2" fmla="*/ 0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0 w 192688"/>
                  <a:gd name="connsiteY0" fmla="*/ 68716 h 274362"/>
                  <a:gd name="connsiteX1" fmla="*/ 68716 w 192688"/>
                  <a:gd name="connsiteY1" fmla="*/ 0 h 274362"/>
                  <a:gd name="connsiteX2" fmla="*/ 67356 w 192688"/>
                  <a:gd name="connsiteY2" fmla="*/ 70144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0 w 192688"/>
                  <a:gd name="connsiteY8" fmla="*/ 68716 h 274362"/>
                  <a:gd name="connsiteX0" fmla="*/ 20055 w 192688"/>
                  <a:gd name="connsiteY0" fmla="*/ 140116 h 274362"/>
                  <a:gd name="connsiteX1" fmla="*/ 68716 w 192688"/>
                  <a:gd name="connsiteY1" fmla="*/ 0 h 274362"/>
                  <a:gd name="connsiteX2" fmla="*/ 67356 w 192688"/>
                  <a:gd name="connsiteY2" fmla="*/ 70144 h 274362"/>
                  <a:gd name="connsiteX3" fmla="*/ 192688 w 192688"/>
                  <a:gd name="connsiteY3" fmla="*/ 68716 h 274362"/>
                  <a:gd name="connsiteX4" fmla="*/ 192688 w 192688"/>
                  <a:gd name="connsiteY4" fmla="*/ 205646 h 274362"/>
                  <a:gd name="connsiteX5" fmla="*/ 123972 w 192688"/>
                  <a:gd name="connsiteY5" fmla="*/ 274362 h 274362"/>
                  <a:gd name="connsiteX6" fmla="*/ 68716 w 192688"/>
                  <a:gd name="connsiteY6" fmla="*/ 274362 h 274362"/>
                  <a:gd name="connsiteX7" fmla="*/ 0 w 192688"/>
                  <a:gd name="connsiteY7" fmla="*/ 205646 h 274362"/>
                  <a:gd name="connsiteX8" fmla="*/ 20055 w 192688"/>
                  <a:gd name="connsiteY8" fmla="*/ 140116 h 274362"/>
                  <a:gd name="connsiteX0" fmla="*/ 20055 w 192688"/>
                  <a:gd name="connsiteY0" fmla="*/ 87905 h 222151"/>
                  <a:gd name="connsiteX1" fmla="*/ 17384 w 192688"/>
                  <a:gd name="connsiteY1" fmla="*/ 33921 h 222151"/>
                  <a:gd name="connsiteX2" fmla="*/ 67356 w 192688"/>
                  <a:gd name="connsiteY2" fmla="*/ 17933 h 222151"/>
                  <a:gd name="connsiteX3" fmla="*/ 192688 w 192688"/>
                  <a:gd name="connsiteY3" fmla="*/ 16505 h 222151"/>
                  <a:gd name="connsiteX4" fmla="*/ 192688 w 192688"/>
                  <a:gd name="connsiteY4" fmla="*/ 153435 h 222151"/>
                  <a:gd name="connsiteX5" fmla="*/ 123972 w 192688"/>
                  <a:gd name="connsiteY5" fmla="*/ 222151 h 222151"/>
                  <a:gd name="connsiteX6" fmla="*/ 68716 w 192688"/>
                  <a:gd name="connsiteY6" fmla="*/ 222151 h 222151"/>
                  <a:gd name="connsiteX7" fmla="*/ 0 w 192688"/>
                  <a:gd name="connsiteY7" fmla="*/ 153435 h 222151"/>
                  <a:gd name="connsiteX8" fmla="*/ 20055 w 192688"/>
                  <a:gd name="connsiteY8" fmla="*/ 87905 h 222151"/>
                  <a:gd name="connsiteX0" fmla="*/ 20055 w 192688"/>
                  <a:gd name="connsiteY0" fmla="*/ 69976 h 204222"/>
                  <a:gd name="connsiteX1" fmla="*/ 17384 w 192688"/>
                  <a:gd name="connsiteY1" fmla="*/ 15992 h 204222"/>
                  <a:gd name="connsiteX2" fmla="*/ 67356 w 192688"/>
                  <a:gd name="connsiteY2" fmla="*/ 4 h 204222"/>
                  <a:gd name="connsiteX3" fmla="*/ 168100 w 192688"/>
                  <a:gd name="connsiteY3" fmla="*/ 36852 h 204222"/>
                  <a:gd name="connsiteX4" fmla="*/ 192688 w 192688"/>
                  <a:gd name="connsiteY4" fmla="*/ 135506 h 204222"/>
                  <a:gd name="connsiteX5" fmla="*/ 123972 w 192688"/>
                  <a:gd name="connsiteY5" fmla="*/ 204222 h 204222"/>
                  <a:gd name="connsiteX6" fmla="*/ 68716 w 192688"/>
                  <a:gd name="connsiteY6" fmla="*/ 204222 h 204222"/>
                  <a:gd name="connsiteX7" fmla="*/ 0 w 192688"/>
                  <a:gd name="connsiteY7" fmla="*/ 135506 h 204222"/>
                  <a:gd name="connsiteX8" fmla="*/ 20055 w 192688"/>
                  <a:gd name="connsiteY8" fmla="*/ 69976 h 204222"/>
                  <a:gd name="connsiteX0" fmla="*/ 20055 w 192688"/>
                  <a:gd name="connsiteY0" fmla="*/ 69976 h 204222"/>
                  <a:gd name="connsiteX1" fmla="*/ 17384 w 192688"/>
                  <a:gd name="connsiteY1" fmla="*/ 15992 h 204222"/>
                  <a:gd name="connsiteX2" fmla="*/ 67356 w 192688"/>
                  <a:gd name="connsiteY2" fmla="*/ 4 h 204222"/>
                  <a:gd name="connsiteX3" fmla="*/ 168100 w 192688"/>
                  <a:gd name="connsiteY3" fmla="*/ 36852 h 204222"/>
                  <a:gd name="connsiteX4" fmla="*/ 192688 w 192688"/>
                  <a:gd name="connsiteY4" fmla="*/ 135506 h 204222"/>
                  <a:gd name="connsiteX5" fmla="*/ 101644 w 192688"/>
                  <a:gd name="connsiteY5" fmla="*/ 190322 h 204222"/>
                  <a:gd name="connsiteX6" fmla="*/ 68716 w 192688"/>
                  <a:gd name="connsiteY6" fmla="*/ 204222 h 204222"/>
                  <a:gd name="connsiteX7" fmla="*/ 0 w 192688"/>
                  <a:gd name="connsiteY7" fmla="*/ 135506 h 204222"/>
                  <a:gd name="connsiteX8" fmla="*/ 20055 w 192688"/>
                  <a:gd name="connsiteY8" fmla="*/ 69976 h 204222"/>
                  <a:gd name="connsiteX0" fmla="*/ 22116 w 194749"/>
                  <a:gd name="connsiteY0" fmla="*/ 69976 h 190322"/>
                  <a:gd name="connsiteX1" fmla="*/ 19445 w 194749"/>
                  <a:gd name="connsiteY1" fmla="*/ 15992 h 190322"/>
                  <a:gd name="connsiteX2" fmla="*/ 69417 w 194749"/>
                  <a:gd name="connsiteY2" fmla="*/ 4 h 190322"/>
                  <a:gd name="connsiteX3" fmla="*/ 170161 w 194749"/>
                  <a:gd name="connsiteY3" fmla="*/ 36852 h 190322"/>
                  <a:gd name="connsiteX4" fmla="*/ 194749 w 194749"/>
                  <a:gd name="connsiteY4" fmla="*/ 135506 h 190322"/>
                  <a:gd name="connsiteX5" fmla="*/ 103705 w 194749"/>
                  <a:gd name="connsiteY5" fmla="*/ 190322 h 190322"/>
                  <a:gd name="connsiteX6" fmla="*/ 27256 w 194749"/>
                  <a:gd name="connsiteY6" fmla="*/ 147672 h 190322"/>
                  <a:gd name="connsiteX7" fmla="*/ 2061 w 194749"/>
                  <a:gd name="connsiteY7" fmla="*/ 135506 h 190322"/>
                  <a:gd name="connsiteX8" fmla="*/ 22116 w 194749"/>
                  <a:gd name="connsiteY8" fmla="*/ 69976 h 190322"/>
                  <a:gd name="connsiteX0" fmla="*/ 30660 w 203293"/>
                  <a:gd name="connsiteY0" fmla="*/ 69976 h 190322"/>
                  <a:gd name="connsiteX1" fmla="*/ 27989 w 203293"/>
                  <a:gd name="connsiteY1" fmla="*/ 15992 h 190322"/>
                  <a:gd name="connsiteX2" fmla="*/ 77961 w 203293"/>
                  <a:gd name="connsiteY2" fmla="*/ 4 h 190322"/>
                  <a:gd name="connsiteX3" fmla="*/ 178705 w 203293"/>
                  <a:gd name="connsiteY3" fmla="*/ 36852 h 190322"/>
                  <a:gd name="connsiteX4" fmla="*/ 203293 w 203293"/>
                  <a:gd name="connsiteY4" fmla="*/ 135506 h 190322"/>
                  <a:gd name="connsiteX5" fmla="*/ 112249 w 203293"/>
                  <a:gd name="connsiteY5" fmla="*/ 190322 h 190322"/>
                  <a:gd name="connsiteX6" fmla="*/ 35800 w 203293"/>
                  <a:gd name="connsiteY6" fmla="*/ 147672 h 190322"/>
                  <a:gd name="connsiteX7" fmla="*/ 22 w 203293"/>
                  <a:gd name="connsiteY7" fmla="*/ 108856 h 190322"/>
                  <a:gd name="connsiteX8" fmla="*/ 30660 w 203293"/>
                  <a:gd name="connsiteY8" fmla="*/ 69976 h 190322"/>
                  <a:gd name="connsiteX0" fmla="*/ 30660 w 203293"/>
                  <a:gd name="connsiteY0" fmla="*/ 104997 h 225343"/>
                  <a:gd name="connsiteX1" fmla="*/ 27989 w 203293"/>
                  <a:gd name="connsiteY1" fmla="*/ 51013 h 225343"/>
                  <a:gd name="connsiteX2" fmla="*/ 124905 w 203293"/>
                  <a:gd name="connsiteY2" fmla="*/ 0 h 225343"/>
                  <a:gd name="connsiteX3" fmla="*/ 178705 w 203293"/>
                  <a:gd name="connsiteY3" fmla="*/ 71873 h 225343"/>
                  <a:gd name="connsiteX4" fmla="*/ 203293 w 203293"/>
                  <a:gd name="connsiteY4" fmla="*/ 170527 h 225343"/>
                  <a:gd name="connsiteX5" fmla="*/ 112249 w 203293"/>
                  <a:gd name="connsiteY5" fmla="*/ 225343 h 225343"/>
                  <a:gd name="connsiteX6" fmla="*/ 35800 w 203293"/>
                  <a:gd name="connsiteY6" fmla="*/ 182693 h 225343"/>
                  <a:gd name="connsiteX7" fmla="*/ 22 w 203293"/>
                  <a:gd name="connsiteY7" fmla="*/ 143877 h 225343"/>
                  <a:gd name="connsiteX8" fmla="*/ 30660 w 203293"/>
                  <a:gd name="connsiteY8" fmla="*/ 104997 h 225343"/>
                  <a:gd name="connsiteX0" fmla="*/ 30660 w 203293"/>
                  <a:gd name="connsiteY0" fmla="*/ 105127 h 225473"/>
                  <a:gd name="connsiteX1" fmla="*/ 27989 w 203293"/>
                  <a:gd name="connsiteY1" fmla="*/ 51143 h 225473"/>
                  <a:gd name="connsiteX2" fmla="*/ 124905 w 203293"/>
                  <a:gd name="connsiteY2" fmla="*/ 130 h 225473"/>
                  <a:gd name="connsiteX3" fmla="*/ 146771 w 203293"/>
                  <a:gd name="connsiteY3" fmla="*/ 66600 h 225473"/>
                  <a:gd name="connsiteX4" fmla="*/ 203293 w 203293"/>
                  <a:gd name="connsiteY4" fmla="*/ 170657 h 225473"/>
                  <a:gd name="connsiteX5" fmla="*/ 112249 w 203293"/>
                  <a:gd name="connsiteY5" fmla="*/ 225473 h 225473"/>
                  <a:gd name="connsiteX6" fmla="*/ 35800 w 203293"/>
                  <a:gd name="connsiteY6" fmla="*/ 182823 h 225473"/>
                  <a:gd name="connsiteX7" fmla="*/ 22 w 203293"/>
                  <a:gd name="connsiteY7" fmla="*/ 144007 h 225473"/>
                  <a:gd name="connsiteX8" fmla="*/ 30660 w 203293"/>
                  <a:gd name="connsiteY8" fmla="*/ 105127 h 225473"/>
                  <a:gd name="connsiteX0" fmla="*/ 30643 w 203276"/>
                  <a:gd name="connsiteY0" fmla="*/ 105127 h 225473"/>
                  <a:gd name="connsiteX1" fmla="*/ 27972 w 203276"/>
                  <a:gd name="connsiteY1" fmla="*/ 51143 h 225473"/>
                  <a:gd name="connsiteX2" fmla="*/ 124888 w 203276"/>
                  <a:gd name="connsiteY2" fmla="*/ 130 h 225473"/>
                  <a:gd name="connsiteX3" fmla="*/ 146754 w 203276"/>
                  <a:gd name="connsiteY3" fmla="*/ 66600 h 225473"/>
                  <a:gd name="connsiteX4" fmla="*/ 203276 w 203276"/>
                  <a:gd name="connsiteY4" fmla="*/ 170657 h 225473"/>
                  <a:gd name="connsiteX5" fmla="*/ 112232 w 203276"/>
                  <a:gd name="connsiteY5" fmla="*/ 225473 h 225473"/>
                  <a:gd name="connsiteX6" fmla="*/ 36747 w 203276"/>
                  <a:gd name="connsiteY6" fmla="*/ 223294 h 225473"/>
                  <a:gd name="connsiteX7" fmla="*/ 5 w 203276"/>
                  <a:gd name="connsiteY7" fmla="*/ 144007 h 225473"/>
                  <a:gd name="connsiteX8" fmla="*/ 30643 w 203276"/>
                  <a:gd name="connsiteY8" fmla="*/ 105127 h 225473"/>
                  <a:gd name="connsiteX0" fmla="*/ 30643 w 169255"/>
                  <a:gd name="connsiteY0" fmla="*/ 105127 h 225473"/>
                  <a:gd name="connsiteX1" fmla="*/ 27972 w 169255"/>
                  <a:gd name="connsiteY1" fmla="*/ 51143 h 225473"/>
                  <a:gd name="connsiteX2" fmla="*/ 124888 w 169255"/>
                  <a:gd name="connsiteY2" fmla="*/ 130 h 225473"/>
                  <a:gd name="connsiteX3" fmla="*/ 146754 w 169255"/>
                  <a:gd name="connsiteY3" fmla="*/ 66600 h 225473"/>
                  <a:gd name="connsiteX4" fmla="*/ 169255 w 169255"/>
                  <a:gd name="connsiteY4" fmla="*/ 148208 h 225473"/>
                  <a:gd name="connsiteX5" fmla="*/ 112232 w 169255"/>
                  <a:gd name="connsiteY5" fmla="*/ 225473 h 225473"/>
                  <a:gd name="connsiteX6" fmla="*/ 36747 w 169255"/>
                  <a:gd name="connsiteY6" fmla="*/ 223294 h 225473"/>
                  <a:gd name="connsiteX7" fmla="*/ 5 w 169255"/>
                  <a:gd name="connsiteY7" fmla="*/ 144007 h 225473"/>
                  <a:gd name="connsiteX8" fmla="*/ 30643 w 169255"/>
                  <a:gd name="connsiteY8" fmla="*/ 105127 h 22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9255" h="225473">
                    <a:moveTo>
                      <a:pt x="30643" y="105127"/>
                    </a:moveTo>
                    <a:cubicBezTo>
                      <a:pt x="30643" y="67176"/>
                      <a:pt x="12265" y="68642"/>
                      <a:pt x="27972" y="51143"/>
                    </a:cubicBezTo>
                    <a:cubicBezTo>
                      <a:pt x="43679" y="33644"/>
                      <a:pt x="105091" y="-2446"/>
                      <a:pt x="124888" y="130"/>
                    </a:cubicBezTo>
                    <a:cubicBezTo>
                      <a:pt x="144685" y="2706"/>
                      <a:pt x="146754" y="28649"/>
                      <a:pt x="146754" y="66600"/>
                    </a:cubicBezTo>
                    <a:lnTo>
                      <a:pt x="169255" y="148208"/>
                    </a:lnTo>
                    <a:cubicBezTo>
                      <a:pt x="169255" y="186159"/>
                      <a:pt x="150183" y="225473"/>
                      <a:pt x="112232" y="225473"/>
                    </a:cubicBezTo>
                    <a:lnTo>
                      <a:pt x="36747" y="223294"/>
                    </a:lnTo>
                    <a:cubicBezTo>
                      <a:pt x="-1204" y="223294"/>
                      <a:pt x="5" y="181958"/>
                      <a:pt x="5" y="144007"/>
                    </a:cubicBezTo>
                    <a:lnTo>
                      <a:pt x="30643" y="105127"/>
                    </a:lnTo>
                    <a:close/>
                  </a:path>
                </a:pathLst>
              </a:custGeom>
              <a:gradFill flip="none" rotWithShape="1">
                <a:gsLst>
                  <a:gs pos="16000">
                    <a:srgbClr val="FFEAD5"/>
                  </a:gs>
                  <a:gs pos="75000">
                    <a:srgbClr val="FFCC99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1881" name="Oval 1880">
                <a:extLst>
                  <a:ext uri="{FF2B5EF4-FFF2-40B4-BE49-F238E27FC236}">
                    <a16:creationId xmlns:a16="http://schemas.microsoft.com/office/drawing/2014/main" id="{90D0C62A-94FB-4163-D749-F8D3548AEE7A}"/>
                  </a:ext>
                </a:extLst>
              </p:cNvPr>
              <p:cNvSpPr/>
              <p:nvPr/>
            </p:nvSpPr>
            <p:spPr>
              <a:xfrm rot="19997542">
                <a:off x="5518073" y="3164284"/>
                <a:ext cx="98722" cy="81132"/>
              </a:xfrm>
              <a:prstGeom prst="ellipse">
                <a:avLst/>
              </a:prstGeom>
              <a:gradFill flip="none" rotWithShape="1">
                <a:gsLst>
                  <a:gs pos="16000">
                    <a:srgbClr val="FFEAD5"/>
                  </a:gs>
                  <a:gs pos="74000">
                    <a:srgbClr val="A45200"/>
                  </a:gs>
                  <a:gs pos="53000">
                    <a:srgbClr val="FFC081"/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6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 pitchFamily="34" charset="0"/>
                </a:endParaRPr>
              </a:p>
            </p:txBody>
          </p:sp>
          <p:pic>
            <p:nvPicPr>
              <p:cNvPr id="1882" name="Picture 1881">
                <a:extLst>
                  <a:ext uri="{FF2B5EF4-FFF2-40B4-BE49-F238E27FC236}">
                    <a16:creationId xmlns:a16="http://schemas.microsoft.com/office/drawing/2014/main" id="{D9BAD52A-97FB-6FB3-0352-71FB99D813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4644920">
                <a:off x="7185358" y="2593998"/>
                <a:ext cx="562351" cy="272655"/>
              </a:xfrm>
              <a:prstGeom prst="rect">
                <a:avLst/>
              </a:prstGeom>
            </p:spPr>
          </p:pic>
          <p:sp>
            <p:nvSpPr>
              <p:cNvPr id="1883" name="Arc 1882">
                <a:extLst>
                  <a:ext uri="{FF2B5EF4-FFF2-40B4-BE49-F238E27FC236}">
                    <a16:creationId xmlns:a16="http://schemas.microsoft.com/office/drawing/2014/main" id="{F3EC9939-052C-E61C-F879-B9BD1176B552}"/>
                  </a:ext>
                </a:extLst>
              </p:cNvPr>
              <p:cNvSpPr/>
              <p:nvPr/>
            </p:nvSpPr>
            <p:spPr>
              <a:xfrm rot="8494767" flipV="1">
                <a:off x="5397345" y="4899218"/>
                <a:ext cx="437459" cy="446135"/>
              </a:xfrm>
              <a:prstGeom prst="arc">
                <a:avLst>
                  <a:gd name="adj1" fmla="val 17171371"/>
                  <a:gd name="adj2" fmla="val 20074309"/>
                </a:avLst>
              </a:prstGeom>
              <a:ln w="19050">
                <a:solidFill>
                  <a:srgbClr val="12839E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4" name="Arc 1883">
                <a:extLst>
                  <a:ext uri="{FF2B5EF4-FFF2-40B4-BE49-F238E27FC236}">
                    <a16:creationId xmlns:a16="http://schemas.microsoft.com/office/drawing/2014/main" id="{F1FD0277-9485-502A-C83B-B7031FD5E004}"/>
                  </a:ext>
                </a:extLst>
              </p:cNvPr>
              <p:cNvSpPr/>
              <p:nvPr/>
            </p:nvSpPr>
            <p:spPr>
              <a:xfrm rot="13105233" flipH="1" flipV="1">
                <a:off x="6521375" y="4867222"/>
                <a:ext cx="437459" cy="446135"/>
              </a:xfrm>
              <a:prstGeom prst="arc">
                <a:avLst>
                  <a:gd name="adj1" fmla="val 17171371"/>
                  <a:gd name="adj2" fmla="val 20074309"/>
                </a:avLst>
              </a:prstGeom>
              <a:ln w="19050">
                <a:solidFill>
                  <a:srgbClr val="12839E"/>
                </a:solidFill>
                <a:tailEnd type="triangle" w="lg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1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85" name="Group 1884">
                <a:extLst>
                  <a:ext uri="{FF2B5EF4-FFF2-40B4-BE49-F238E27FC236}">
                    <a16:creationId xmlns:a16="http://schemas.microsoft.com/office/drawing/2014/main" id="{5BA08132-62E3-A630-AA10-1C9F74D668D3}"/>
                  </a:ext>
                </a:extLst>
              </p:cNvPr>
              <p:cNvGrpSpPr/>
              <p:nvPr/>
            </p:nvGrpSpPr>
            <p:grpSpPr>
              <a:xfrm>
                <a:off x="4179546" y="1620396"/>
                <a:ext cx="3852033" cy="3580316"/>
                <a:chOff x="4179546" y="2057720"/>
                <a:chExt cx="3852033" cy="3580316"/>
              </a:xfrm>
            </p:grpSpPr>
            <p:grpSp>
              <p:nvGrpSpPr>
                <p:cNvPr id="2479" name="Group 2478">
                  <a:extLst>
                    <a:ext uri="{FF2B5EF4-FFF2-40B4-BE49-F238E27FC236}">
                      <a16:creationId xmlns:a16="http://schemas.microsoft.com/office/drawing/2014/main" id="{AB385952-E16C-D2A5-2FC5-436132F63EDB}"/>
                    </a:ext>
                  </a:extLst>
                </p:cNvPr>
                <p:cNvGrpSpPr/>
                <p:nvPr/>
              </p:nvGrpSpPr>
              <p:grpSpPr>
                <a:xfrm>
                  <a:off x="4179546" y="2057720"/>
                  <a:ext cx="3852033" cy="3580316"/>
                  <a:chOff x="4280358" y="1695719"/>
                  <a:chExt cx="3852033" cy="3580316"/>
                </a:xfrm>
              </p:grpSpPr>
              <p:grpSp>
                <p:nvGrpSpPr>
                  <p:cNvPr id="2491" name="Group 2490">
                    <a:extLst>
                      <a:ext uri="{FF2B5EF4-FFF2-40B4-BE49-F238E27FC236}">
                        <a16:creationId xmlns:a16="http://schemas.microsoft.com/office/drawing/2014/main" id="{41439CDF-A96D-5895-CF9F-97C19B022C3C}"/>
                      </a:ext>
                    </a:extLst>
                  </p:cNvPr>
                  <p:cNvGrpSpPr/>
                  <p:nvPr/>
                </p:nvGrpSpPr>
                <p:grpSpPr>
                  <a:xfrm rot="16200000">
                    <a:off x="4416217" y="1559860"/>
                    <a:ext cx="3580316" cy="3852033"/>
                    <a:chOff x="3908491" y="3286313"/>
                    <a:chExt cx="3580316" cy="3852033"/>
                  </a:xfrm>
                </p:grpSpPr>
                <p:sp>
                  <p:nvSpPr>
                    <p:cNvPr id="2494" name="Block Arc 2493">
                      <a:extLst>
                        <a:ext uri="{FF2B5EF4-FFF2-40B4-BE49-F238E27FC236}">
                          <a16:creationId xmlns:a16="http://schemas.microsoft.com/office/drawing/2014/main" id="{B7B93B89-D2D5-A7BA-AB29-60654DB6A80B}"/>
                        </a:ext>
                      </a:extLst>
                    </p:cNvPr>
                    <p:cNvSpPr/>
                    <p:nvPr/>
                  </p:nvSpPr>
                  <p:spPr>
                    <a:xfrm rot="5041543">
                      <a:off x="3772632" y="3422172"/>
                      <a:ext cx="3852033" cy="3580316"/>
                    </a:xfrm>
                    <a:prstGeom prst="blockArc">
                      <a:avLst>
                        <a:gd name="adj1" fmla="val 10865582"/>
                        <a:gd name="adj2" fmla="val 506526"/>
                        <a:gd name="adj3" fmla="val 5564"/>
                      </a:avLst>
                    </a:prstGeom>
                    <a:gradFill flip="none" rotWithShape="1">
                      <a:gsLst>
                        <a:gs pos="52000">
                          <a:srgbClr val="EFC9C3">
                            <a:lumMod val="34000"/>
                            <a:lumOff val="66000"/>
                          </a:srgbClr>
                        </a:gs>
                        <a:gs pos="100000">
                          <a:srgbClr val="EFC9C3"/>
                        </a:gs>
                        <a:gs pos="0">
                          <a:srgbClr val="EFC9C3"/>
                        </a:gs>
                      </a:gsLst>
                      <a:lin ang="5400000" scaled="0"/>
                      <a:tileRect/>
                    </a:gradFill>
                    <a:ln>
                      <a:noFill/>
                    </a:ln>
                  </p:spPr>
                  <p:style>
                    <a:lnRef idx="2">
                      <a:schemeClr val="accent1">
                        <a:shade val="15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5" name="Freeform 5101">
                      <a:extLst>
                        <a:ext uri="{FF2B5EF4-FFF2-40B4-BE49-F238E27FC236}">
                          <a16:creationId xmlns:a16="http://schemas.microsoft.com/office/drawing/2014/main" id="{B1BE2726-8836-1022-7633-8D36EDD1B3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23821" y="3368497"/>
                      <a:ext cx="67683" cy="63741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6" name="Freeform 5101">
                      <a:extLst>
                        <a:ext uri="{FF2B5EF4-FFF2-40B4-BE49-F238E27FC236}">
                          <a16:creationId xmlns:a16="http://schemas.microsoft.com/office/drawing/2014/main" id="{26B7E913-33D2-0560-D5CD-DCFEE8C04F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4939" y="4723453"/>
                      <a:ext cx="67683" cy="63741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497" name="Freeform 5101">
                      <a:extLst>
                        <a:ext uri="{FF2B5EF4-FFF2-40B4-BE49-F238E27FC236}">
                          <a16:creationId xmlns:a16="http://schemas.microsoft.com/office/drawing/2014/main" id="{32BC0D16-7CF2-4C19-FA88-EF113429866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5769" y="3550375"/>
                      <a:ext cx="54833" cy="51639"/>
                    </a:xfrm>
                    <a:custGeom>
                      <a:avLst/>
                      <a:gdLst>
                        <a:gd name="connsiteX0" fmla="*/ 37937 w 38042"/>
                        <a:gd name="connsiteY0" fmla="*/ 17935 h 36416"/>
                        <a:gd name="connsiteX1" fmla="*/ 19011 w 38042"/>
                        <a:gd name="connsiteY1" fmla="*/ 36221 h 36416"/>
                        <a:gd name="connsiteX2" fmla="*/ 86 w 38042"/>
                        <a:gd name="connsiteY2" fmla="*/ 18525 h 36416"/>
                        <a:gd name="connsiteX3" fmla="*/ 19011 w 38042"/>
                        <a:gd name="connsiteY3" fmla="*/ 239 h 36416"/>
                        <a:gd name="connsiteX4" fmla="*/ 37937 w 38042"/>
                        <a:gd name="connsiteY4" fmla="*/ 17935 h 364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042" h="36416">
                          <a:moveTo>
                            <a:pt x="37937" y="17935"/>
                          </a:moveTo>
                          <a:cubicBezTo>
                            <a:pt x="36753" y="27373"/>
                            <a:pt x="29657" y="37991"/>
                            <a:pt x="19011" y="36221"/>
                          </a:cubicBezTo>
                          <a:cubicBezTo>
                            <a:pt x="10732" y="35041"/>
                            <a:pt x="1269" y="27373"/>
                            <a:pt x="86" y="18525"/>
                          </a:cubicBezTo>
                          <a:cubicBezTo>
                            <a:pt x="-1096" y="8497"/>
                            <a:pt x="10140" y="2009"/>
                            <a:pt x="19011" y="239"/>
                          </a:cubicBezTo>
                          <a:cubicBezTo>
                            <a:pt x="30248" y="-1530"/>
                            <a:pt x="39119" y="6728"/>
                            <a:pt x="37937" y="17935"/>
                          </a:cubicBezTo>
                          <a:close/>
                        </a:path>
                      </a:pathLst>
                    </a:custGeom>
                    <a:solidFill>
                      <a:srgbClr val="E7ADA3"/>
                    </a:solidFill>
                    <a:ln w="5909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492" name="Freeform 5101">
                    <a:extLst>
                      <a:ext uri="{FF2B5EF4-FFF2-40B4-BE49-F238E27FC236}">
                        <a16:creationId xmlns:a16="http://schemas.microsoft.com/office/drawing/2014/main" id="{CD06F80F-4587-495A-E989-3DA46602C529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5393657" y="1903989"/>
                    <a:ext cx="102966" cy="96969"/>
                  </a:xfrm>
                  <a:custGeom>
                    <a:avLst/>
                    <a:gdLst>
                      <a:gd name="connsiteX0" fmla="*/ 37937 w 38042"/>
                      <a:gd name="connsiteY0" fmla="*/ 17935 h 36416"/>
                      <a:gd name="connsiteX1" fmla="*/ 19011 w 38042"/>
                      <a:gd name="connsiteY1" fmla="*/ 36221 h 36416"/>
                      <a:gd name="connsiteX2" fmla="*/ 86 w 38042"/>
                      <a:gd name="connsiteY2" fmla="*/ 18525 h 36416"/>
                      <a:gd name="connsiteX3" fmla="*/ 19011 w 38042"/>
                      <a:gd name="connsiteY3" fmla="*/ 239 h 36416"/>
                      <a:gd name="connsiteX4" fmla="*/ 37937 w 38042"/>
                      <a:gd name="connsiteY4" fmla="*/ 17935 h 36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42" h="36416">
                        <a:moveTo>
                          <a:pt x="37937" y="17935"/>
                        </a:moveTo>
                        <a:cubicBezTo>
                          <a:pt x="36753" y="27373"/>
                          <a:pt x="29657" y="37991"/>
                          <a:pt x="19011" y="36221"/>
                        </a:cubicBezTo>
                        <a:cubicBezTo>
                          <a:pt x="10732" y="35041"/>
                          <a:pt x="1269" y="27373"/>
                          <a:pt x="86" y="18525"/>
                        </a:cubicBezTo>
                        <a:cubicBezTo>
                          <a:pt x="-1096" y="8497"/>
                          <a:pt x="10140" y="2009"/>
                          <a:pt x="19011" y="239"/>
                        </a:cubicBezTo>
                        <a:cubicBezTo>
                          <a:pt x="30248" y="-1530"/>
                          <a:pt x="39119" y="6728"/>
                          <a:pt x="37937" y="17935"/>
                        </a:cubicBezTo>
                        <a:close/>
                      </a:path>
                    </a:pathLst>
                  </a:custGeom>
                  <a:solidFill>
                    <a:srgbClr val="E7ADA3"/>
                  </a:solidFill>
                  <a:ln w="590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93" name="Freeform 5101">
                    <a:extLst>
                      <a:ext uri="{FF2B5EF4-FFF2-40B4-BE49-F238E27FC236}">
                        <a16:creationId xmlns:a16="http://schemas.microsoft.com/office/drawing/2014/main" id="{912BE483-198F-6435-D787-D80842A03C2C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5063587" y="2180526"/>
                    <a:ext cx="54833" cy="51639"/>
                  </a:xfrm>
                  <a:custGeom>
                    <a:avLst/>
                    <a:gdLst>
                      <a:gd name="connsiteX0" fmla="*/ 37937 w 38042"/>
                      <a:gd name="connsiteY0" fmla="*/ 17935 h 36416"/>
                      <a:gd name="connsiteX1" fmla="*/ 19011 w 38042"/>
                      <a:gd name="connsiteY1" fmla="*/ 36221 h 36416"/>
                      <a:gd name="connsiteX2" fmla="*/ 86 w 38042"/>
                      <a:gd name="connsiteY2" fmla="*/ 18525 h 36416"/>
                      <a:gd name="connsiteX3" fmla="*/ 19011 w 38042"/>
                      <a:gd name="connsiteY3" fmla="*/ 239 h 36416"/>
                      <a:gd name="connsiteX4" fmla="*/ 37937 w 38042"/>
                      <a:gd name="connsiteY4" fmla="*/ 17935 h 36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042" h="36416">
                        <a:moveTo>
                          <a:pt x="37937" y="17935"/>
                        </a:moveTo>
                        <a:cubicBezTo>
                          <a:pt x="36753" y="27373"/>
                          <a:pt x="29657" y="37991"/>
                          <a:pt x="19011" y="36221"/>
                        </a:cubicBezTo>
                        <a:cubicBezTo>
                          <a:pt x="10732" y="35041"/>
                          <a:pt x="1269" y="27373"/>
                          <a:pt x="86" y="18525"/>
                        </a:cubicBezTo>
                        <a:cubicBezTo>
                          <a:pt x="-1096" y="8497"/>
                          <a:pt x="10140" y="2009"/>
                          <a:pt x="19011" y="239"/>
                        </a:cubicBezTo>
                        <a:cubicBezTo>
                          <a:pt x="30248" y="-1530"/>
                          <a:pt x="39119" y="6728"/>
                          <a:pt x="37937" y="17935"/>
                        </a:cubicBezTo>
                        <a:close/>
                      </a:path>
                    </a:pathLst>
                  </a:custGeom>
                  <a:solidFill>
                    <a:srgbClr val="E7ADA3"/>
                  </a:solidFill>
                  <a:ln w="590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100" b="1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80" name="Freeform 5101">
                  <a:extLst>
                    <a:ext uri="{FF2B5EF4-FFF2-40B4-BE49-F238E27FC236}">
                      <a16:creationId xmlns:a16="http://schemas.microsoft.com/office/drawing/2014/main" id="{9F7A1370-FE5F-F35D-6BB2-4A03918FE13F}"/>
                    </a:ext>
                  </a:extLst>
                </p:cNvPr>
                <p:cNvSpPr/>
                <p:nvPr/>
              </p:nvSpPr>
              <p:spPr>
                <a:xfrm rot="16200000">
                  <a:off x="6107234" y="2099907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1" name="Freeform 5101">
                  <a:extLst>
                    <a:ext uri="{FF2B5EF4-FFF2-40B4-BE49-F238E27FC236}">
                      <a16:creationId xmlns:a16="http://schemas.microsoft.com/office/drawing/2014/main" id="{905174AA-A6C0-7716-1091-1F62D4486B94}"/>
                    </a:ext>
                  </a:extLst>
                </p:cNvPr>
                <p:cNvSpPr/>
                <p:nvPr/>
              </p:nvSpPr>
              <p:spPr>
                <a:xfrm rot="16200000">
                  <a:off x="7293491" y="2531325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2" name="Freeform 5101">
                  <a:extLst>
                    <a:ext uri="{FF2B5EF4-FFF2-40B4-BE49-F238E27FC236}">
                      <a16:creationId xmlns:a16="http://schemas.microsoft.com/office/drawing/2014/main" id="{D7F31613-8A8A-8548-7C6C-28DA59A82DBD}"/>
                    </a:ext>
                  </a:extLst>
                </p:cNvPr>
                <p:cNvSpPr/>
                <p:nvPr/>
              </p:nvSpPr>
              <p:spPr>
                <a:xfrm rot="16200000">
                  <a:off x="4667045" y="2740523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3" name="Freeform 5101">
                  <a:extLst>
                    <a:ext uri="{FF2B5EF4-FFF2-40B4-BE49-F238E27FC236}">
                      <a16:creationId xmlns:a16="http://schemas.microsoft.com/office/drawing/2014/main" id="{45492CAC-1949-2C78-4EBF-E24F05C8A334}"/>
                    </a:ext>
                  </a:extLst>
                </p:cNvPr>
                <p:cNvSpPr/>
                <p:nvPr/>
              </p:nvSpPr>
              <p:spPr>
                <a:xfrm rot="16200000">
                  <a:off x="7577402" y="2780484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4" name="Freeform 5101">
                  <a:extLst>
                    <a:ext uri="{FF2B5EF4-FFF2-40B4-BE49-F238E27FC236}">
                      <a16:creationId xmlns:a16="http://schemas.microsoft.com/office/drawing/2014/main" id="{1F4A1058-4E6F-7D81-6CB6-B8C04D321522}"/>
                    </a:ext>
                  </a:extLst>
                </p:cNvPr>
                <p:cNvSpPr/>
                <p:nvPr/>
              </p:nvSpPr>
              <p:spPr>
                <a:xfrm rot="16200000">
                  <a:off x="6436258" y="2186967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5" name="Freeform 5101">
                  <a:extLst>
                    <a:ext uri="{FF2B5EF4-FFF2-40B4-BE49-F238E27FC236}">
                      <a16:creationId xmlns:a16="http://schemas.microsoft.com/office/drawing/2014/main" id="{A33779BB-DDDE-B990-9C38-5C9B7792974A}"/>
                    </a:ext>
                  </a:extLst>
                </p:cNvPr>
                <p:cNvSpPr/>
                <p:nvPr/>
              </p:nvSpPr>
              <p:spPr>
                <a:xfrm rot="16200000">
                  <a:off x="7672984" y="3044316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6" name="Freeform 5101">
                  <a:extLst>
                    <a:ext uri="{FF2B5EF4-FFF2-40B4-BE49-F238E27FC236}">
                      <a16:creationId xmlns:a16="http://schemas.microsoft.com/office/drawing/2014/main" id="{B6BDB7A1-9DE2-7F9D-83F8-2D599C5E97EC}"/>
                    </a:ext>
                  </a:extLst>
                </p:cNvPr>
                <p:cNvSpPr/>
                <p:nvPr/>
              </p:nvSpPr>
              <p:spPr>
                <a:xfrm rot="16200000">
                  <a:off x="6792171" y="2234903"/>
                  <a:ext cx="102966" cy="9696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7" name="Freeform 5101">
                  <a:extLst>
                    <a:ext uri="{FF2B5EF4-FFF2-40B4-BE49-F238E27FC236}">
                      <a16:creationId xmlns:a16="http://schemas.microsoft.com/office/drawing/2014/main" id="{C715E0A4-67F8-1EEA-6BE8-A2CAF2470764}"/>
                    </a:ext>
                  </a:extLst>
                </p:cNvPr>
                <p:cNvSpPr/>
                <p:nvPr/>
              </p:nvSpPr>
              <p:spPr>
                <a:xfrm rot="16200000">
                  <a:off x="6999125" y="2306281"/>
                  <a:ext cx="54833" cy="51639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8" name="Freeform 5101">
                  <a:extLst>
                    <a:ext uri="{FF2B5EF4-FFF2-40B4-BE49-F238E27FC236}">
                      <a16:creationId xmlns:a16="http://schemas.microsoft.com/office/drawing/2014/main" id="{158CD64A-6F2C-1270-94A1-70E146E84768}"/>
                    </a:ext>
                  </a:extLst>
                </p:cNvPr>
                <p:cNvSpPr/>
                <p:nvPr/>
              </p:nvSpPr>
              <p:spPr>
                <a:xfrm rot="16200000">
                  <a:off x="4312757" y="3379758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89" name="Freeform 5101">
                  <a:extLst>
                    <a:ext uri="{FF2B5EF4-FFF2-40B4-BE49-F238E27FC236}">
                      <a16:creationId xmlns:a16="http://schemas.microsoft.com/office/drawing/2014/main" id="{4FB2FE7B-53D8-74CF-0435-8C56DC7D7980}"/>
                    </a:ext>
                  </a:extLst>
                </p:cNvPr>
                <p:cNvSpPr/>
                <p:nvPr/>
              </p:nvSpPr>
              <p:spPr>
                <a:xfrm rot="16200000">
                  <a:off x="7856209" y="3268337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90" name="Freeform 5101">
                  <a:extLst>
                    <a:ext uri="{FF2B5EF4-FFF2-40B4-BE49-F238E27FC236}">
                      <a16:creationId xmlns:a16="http://schemas.microsoft.com/office/drawing/2014/main" id="{EB0E49DF-63BD-5EA3-68C5-0B5FC2F3CE4C}"/>
                    </a:ext>
                  </a:extLst>
                </p:cNvPr>
                <p:cNvSpPr/>
                <p:nvPr/>
              </p:nvSpPr>
              <p:spPr>
                <a:xfrm rot="16200000">
                  <a:off x="7895564" y="3672176"/>
                  <a:ext cx="67683" cy="63741"/>
                </a:xfrm>
                <a:custGeom>
                  <a:avLst/>
                  <a:gdLst>
                    <a:gd name="connsiteX0" fmla="*/ 37937 w 38042"/>
                    <a:gd name="connsiteY0" fmla="*/ 17935 h 36416"/>
                    <a:gd name="connsiteX1" fmla="*/ 19011 w 38042"/>
                    <a:gd name="connsiteY1" fmla="*/ 36221 h 36416"/>
                    <a:gd name="connsiteX2" fmla="*/ 86 w 38042"/>
                    <a:gd name="connsiteY2" fmla="*/ 18525 h 36416"/>
                    <a:gd name="connsiteX3" fmla="*/ 19011 w 38042"/>
                    <a:gd name="connsiteY3" fmla="*/ 239 h 36416"/>
                    <a:gd name="connsiteX4" fmla="*/ 37937 w 38042"/>
                    <a:gd name="connsiteY4" fmla="*/ 17935 h 36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042" h="36416">
                      <a:moveTo>
                        <a:pt x="37937" y="17935"/>
                      </a:moveTo>
                      <a:cubicBezTo>
                        <a:pt x="36753" y="27373"/>
                        <a:pt x="29657" y="37991"/>
                        <a:pt x="19011" y="36221"/>
                      </a:cubicBezTo>
                      <a:cubicBezTo>
                        <a:pt x="10732" y="35041"/>
                        <a:pt x="1269" y="27373"/>
                        <a:pt x="86" y="18525"/>
                      </a:cubicBezTo>
                      <a:cubicBezTo>
                        <a:pt x="-1096" y="8497"/>
                        <a:pt x="10140" y="2009"/>
                        <a:pt x="19011" y="239"/>
                      </a:cubicBezTo>
                      <a:cubicBezTo>
                        <a:pt x="30248" y="-1530"/>
                        <a:pt x="39119" y="6728"/>
                        <a:pt x="37937" y="17935"/>
                      </a:cubicBezTo>
                      <a:close/>
                    </a:path>
                  </a:pathLst>
                </a:custGeom>
                <a:solidFill>
                  <a:srgbClr val="E7ADA3"/>
                </a:solidFill>
                <a:ln w="590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86" name="TextBox 1885">
                <a:extLst>
                  <a:ext uri="{FF2B5EF4-FFF2-40B4-BE49-F238E27FC236}">
                    <a16:creationId xmlns:a16="http://schemas.microsoft.com/office/drawing/2014/main" id="{FFEDADB4-086C-1B0D-8171-D572229983AF}"/>
                  </a:ext>
                </a:extLst>
              </p:cNvPr>
              <p:cNvSpPr txBox="1"/>
              <p:nvPr/>
            </p:nvSpPr>
            <p:spPr>
              <a:xfrm>
                <a:off x="5975245" y="2762762"/>
                <a:ext cx="278557" cy="12155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GB" sz="5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Fungi</a:t>
                </a:r>
              </a:p>
            </p:txBody>
          </p:sp>
          <p:grpSp>
            <p:nvGrpSpPr>
              <p:cNvPr id="1887" name="Group 1886">
                <a:extLst>
                  <a:ext uri="{FF2B5EF4-FFF2-40B4-BE49-F238E27FC236}">
                    <a16:creationId xmlns:a16="http://schemas.microsoft.com/office/drawing/2014/main" id="{8A8BC07B-165F-A340-EE3E-065C2BEB1119}"/>
                  </a:ext>
                </a:extLst>
              </p:cNvPr>
              <p:cNvGrpSpPr/>
              <p:nvPr/>
            </p:nvGrpSpPr>
            <p:grpSpPr>
              <a:xfrm>
                <a:off x="5940806" y="2911161"/>
                <a:ext cx="299989" cy="310416"/>
                <a:chOff x="2887782" y="4331819"/>
                <a:chExt cx="1324276" cy="1370298"/>
              </a:xfrm>
            </p:grpSpPr>
            <p:sp>
              <p:nvSpPr>
                <p:cNvPr id="2421" name="Freeform: Shape 8">
                  <a:extLst>
                    <a:ext uri="{FF2B5EF4-FFF2-40B4-BE49-F238E27FC236}">
                      <a16:creationId xmlns:a16="http://schemas.microsoft.com/office/drawing/2014/main" id="{8967670C-2E8B-2AE3-FE3D-C3C54A5CE0F1}"/>
                    </a:ext>
                  </a:extLst>
                </p:cNvPr>
                <p:cNvSpPr/>
                <p:nvPr/>
              </p:nvSpPr>
              <p:spPr>
                <a:xfrm rot="15922158">
                  <a:off x="3139228" y="4967776"/>
                  <a:ext cx="3249" cy="3249"/>
                </a:xfrm>
                <a:custGeom>
                  <a:avLst/>
                  <a:gdLst>
                    <a:gd name="connsiteX0" fmla="*/ -838 w 3249"/>
                    <a:gd name="connsiteY0" fmla="*/ -1124 h 3249"/>
                    <a:gd name="connsiteX1" fmla="*/ -838 w 3249"/>
                    <a:gd name="connsiteY1" fmla="*/ -1124 h 3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249" h="3249">
                      <a:moveTo>
                        <a:pt x="-838" y="-1124"/>
                      </a:moveTo>
                      <a:lnTo>
                        <a:pt x="-838" y="-1124"/>
                      </a:lnTo>
                      <a:close/>
                    </a:path>
                  </a:pathLst>
                </a:custGeom>
                <a:solidFill>
                  <a:srgbClr val="FFBBAE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2" name="Freeform: Shape 11">
                  <a:extLst>
                    <a:ext uri="{FF2B5EF4-FFF2-40B4-BE49-F238E27FC236}">
                      <a16:creationId xmlns:a16="http://schemas.microsoft.com/office/drawing/2014/main" id="{3FCC2F5F-A916-326D-4D2F-3139BD64FD75}"/>
                    </a:ext>
                  </a:extLst>
                </p:cNvPr>
                <p:cNvSpPr/>
                <p:nvPr/>
              </p:nvSpPr>
              <p:spPr>
                <a:xfrm>
                  <a:off x="3651131" y="4331819"/>
                  <a:ext cx="288032" cy="1017555"/>
                </a:xfrm>
                <a:custGeom>
                  <a:avLst/>
                  <a:gdLst>
                    <a:gd name="connsiteX0" fmla="*/ 286039 w 288032"/>
                    <a:gd name="connsiteY0" fmla="*/ 1017432 h 1017555"/>
                    <a:gd name="connsiteX1" fmla="*/ 110779 w 288032"/>
                    <a:gd name="connsiteY1" fmla="*/ 303057 h 1017555"/>
                    <a:gd name="connsiteX2" fmla="*/ -187 w 288032"/>
                    <a:gd name="connsiteY2" fmla="*/ -124 h 1017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8032" h="1017555">
                      <a:moveTo>
                        <a:pt x="286039" y="1017432"/>
                      </a:moveTo>
                      <a:cubicBezTo>
                        <a:pt x="286039" y="1017432"/>
                        <a:pt x="318233" y="687581"/>
                        <a:pt x="110779" y="303057"/>
                      </a:cubicBezTo>
                      <a:cubicBezTo>
                        <a:pt x="35246" y="163230"/>
                        <a:pt x="9242" y="164183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3" name="Freeform: Shape 12">
                  <a:extLst>
                    <a:ext uri="{FF2B5EF4-FFF2-40B4-BE49-F238E27FC236}">
                      <a16:creationId xmlns:a16="http://schemas.microsoft.com/office/drawing/2014/main" id="{A47BD7CC-2742-1C04-CCCC-B542E573DA15}"/>
                    </a:ext>
                  </a:extLst>
                </p:cNvPr>
                <p:cNvSpPr/>
                <p:nvPr/>
              </p:nvSpPr>
              <p:spPr>
                <a:xfrm>
                  <a:off x="3310422" y="4529939"/>
                  <a:ext cx="540162" cy="301656"/>
                </a:xfrm>
                <a:custGeom>
                  <a:avLst/>
                  <a:gdLst>
                    <a:gd name="connsiteX0" fmla="*/ -187 w 540162"/>
                    <a:gd name="connsiteY0" fmla="*/ -124 h 301656"/>
                    <a:gd name="connsiteX1" fmla="*/ 539976 w 540162"/>
                    <a:gd name="connsiteY1" fmla="*/ 301533 h 301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40162" h="301656">
                      <a:moveTo>
                        <a:pt x="-187" y="-124"/>
                      </a:moveTo>
                      <a:cubicBezTo>
                        <a:pt x="152213" y="108747"/>
                        <a:pt x="539976" y="301533"/>
                        <a:pt x="539976" y="30153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4" name="Freeform: Shape 14">
                  <a:extLst>
                    <a:ext uri="{FF2B5EF4-FFF2-40B4-BE49-F238E27FC236}">
                      <a16:creationId xmlns:a16="http://schemas.microsoft.com/office/drawing/2014/main" id="{66877A71-90CD-9391-F3F3-1CD427D7115C}"/>
                    </a:ext>
                  </a:extLst>
                </p:cNvPr>
                <p:cNvSpPr/>
                <p:nvPr/>
              </p:nvSpPr>
              <p:spPr>
                <a:xfrm>
                  <a:off x="3285049" y="4503861"/>
                  <a:ext cx="53917" cy="53957"/>
                </a:xfrm>
                <a:custGeom>
                  <a:avLst/>
                  <a:gdLst>
                    <a:gd name="connsiteX0" fmla="*/ 10518 w 53917"/>
                    <a:gd name="connsiteY0" fmla="*/ 48338 h 53957"/>
                    <a:gd name="connsiteX1" fmla="*/ 5269 w 53917"/>
                    <a:gd name="connsiteY1" fmla="*/ 10581 h 53957"/>
                    <a:gd name="connsiteX2" fmla="*/ 43026 w 53917"/>
                    <a:gd name="connsiteY2" fmla="*/ 5333 h 53957"/>
                    <a:gd name="connsiteX3" fmla="*/ 48618 w 53917"/>
                    <a:gd name="connsiteY3" fmla="*/ 42623 h 53957"/>
                    <a:gd name="connsiteX4" fmla="*/ 11137 w 53917"/>
                    <a:gd name="connsiteY4" fmla="*/ 48796 h 53957"/>
                    <a:gd name="connsiteX5" fmla="*/ 10518 w 53917"/>
                    <a:gd name="connsiteY5" fmla="*/ 48338 h 53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7" h="53957">
                      <a:moveTo>
                        <a:pt x="10518" y="48338"/>
                      </a:moveTo>
                      <a:cubicBezTo>
                        <a:pt x="-1360" y="39366"/>
                        <a:pt x="-3713" y="22459"/>
                        <a:pt x="5269" y="10581"/>
                      </a:cubicBezTo>
                      <a:cubicBezTo>
                        <a:pt x="14242" y="-1296"/>
                        <a:pt x="31149" y="-3649"/>
                        <a:pt x="43026" y="5333"/>
                      </a:cubicBezTo>
                      <a:cubicBezTo>
                        <a:pt x="54723" y="14172"/>
                        <a:pt x="57209" y="30736"/>
                        <a:pt x="48618" y="42623"/>
                      </a:cubicBezTo>
                      <a:cubicBezTo>
                        <a:pt x="39969" y="54682"/>
                        <a:pt x="23186" y="57444"/>
                        <a:pt x="11137" y="48796"/>
                      </a:cubicBezTo>
                      <a:cubicBezTo>
                        <a:pt x="10927" y="48643"/>
                        <a:pt x="10718" y="48491"/>
                        <a:pt x="10518" y="48338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5" name="Freeform: Shape 15">
                  <a:extLst>
                    <a:ext uri="{FF2B5EF4-FFF2-40B4-BE49-F238E27FC236}">
                      <a16:creationId xmlns:a16="http://schemas.microsoft.com/office/drawing/2014/main" id="{310B1BD0-0A89-364C-D64E-9DD0DCA6771F}"/>
                    </a:ext>
                  </a:extLst>
                </p:cNvPr>
                <p:cNvSpPr/>
                <p:nvPr/>
              </p:nvSpPr>
              <p:spPr>
                <a:xfrm>
                  <a:off x="3557310" y="4419258"/>
                  <a:ext cx="185166" cy="180975"/>
                </a:xfrm>
                <a:custGeom>
                  <a:avLst/>
                  <a:gdLst>
                    <a:gd name="connsiteX0" fmla="*/ -187 w 185166"/>
                    <a:gd name="connsiteY0" fmla="*/ -124 h 180975"/>
                    <a:gd name="connsiteX1" fmla="*/ 184979 w 185166"/>
                    <a:gd name="connsiteY1" fmla="*/ 180851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5166" h="180975">
                      <a:moveTo>
                        <a:pt x="-187" y="-124"/>
                      </a:moveTo>
                      <a:cubicBezTo>
                        <a:pt x="64583" y="56998"/>
                        <a:pt x="126390" y="117405"/>
                        <a:pt x="184979" y="18085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6" name="Freeform: Shape 16">
                  <a:extLst>
                    <a:ext uri="{FF2B5EF4-FFF2-40B4-BE49-F238E27FC236}">
                      <a16:creationId xmlns:a16="http://schemas.microsoft.com/office/drawing/2014/main" id="{D30EAA05-84C4-52FC-743C-BF8DF98BCE57}"/>
                    </a:ext>
                  </a:extLst>
                </p:cNvPr>
                <p:cNvSpPr/>
                <p:nvPr/>
              </p:nvSpPr>
              <p:spPr>
                <a:xfrm>
                  <a:off x="3531069" y="4393619"/>
                  <a:ext cx="53914" cy="53950"/>
                </a:xfrm>
                <a:custGeom>
                  <a:avLst/>
                  <a:gdLst>
                    <a:gd name="connsiteX0" fmla="*/ 8718 w 53914"/>
                    <a:gd name="connsiteY0" fmla="*/ 46851 h 53950"/>
                    <a:gd name="connsiteX1" fmla="*/ 6746 w 53914"/>
                    <a:gd name="connsiteY1" fmla="*/ 8780 h 53950"/>
                    <a:gd name="connsiteX2" fmla="*/ 44818 w 53914"/>
                    <a:gd name="connsiteY2" fmla="*/ 6818 h 53950"/>
                    <a:gd name="connsiteX3" fmla="*/ 46818 w 53914"/>
                    <a:gd name="connsiteY3" fmla="*/ 44851 h 53950"/>
                    <a:gd name="connsiteX4" fmla="*/ 8889 w 53914"/>
                    <a:gd name="connsiteY4" fmla="*/ 47013 h 53950"/>
                    <a:gd name="connsiteX5" fmla="*/ 8718 w 53914"/>
                    <a:gd name="connsiteY5" fmla="*/ 46851 h 53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4" h="53950">
                      <a:moveTo>
                        <a:pt x="8718" y="46851"/>
                      </a:moveTo>
                      <a:cubicBezTo>
                        <a:pt x="-2341" y="36879"/>
                        <a:pt x="-3217" y="19839"/>
                        <a:pt x="6746" y="8780"/>
                      </a:cubicBezTo>
                      <a:cubicBezTo>
                        <a:pt x="16719" y="-2278"/>
                        <a:pt x="33769" y="-3155"/>
                        <a:pt x="44818" y="6818"/>
                      </a:cubicBezTo>
                      <a:cubicBezTo>
                        <a:pt x="55867" y="16772"/>
                        <a:pt x="56762" y="33793"/>
                        <a:pt x="46818" y="44851"/>
                      </a:cubicBezTo>
                      <a:cubicBezTo>
                        <a:pt x="36940" y="55919"/>
                        <a:pt x="19957" y="56881"/>
                        <a:pt x="8889" y="47013"/>
                      </a:cubicBezTo>
                      <a:cubicBezTo>
                        <a:pt x="8832" y="46956"/>
                        <a:pt x="8775" y="46909"/>
                        <a:pt x="8718" y="46851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7" name="Freeform: Shape 17">
                  <a:extLst>
                    <a:ext uri="{FF2B5EF4-FFF2-40B4-BE49-F238E27FC236}">
                      <a16:creationId xmlns:a16="http://schemas.microsoft.com/office/drawing/2014/main" id="{68FF6512-3F11-32E5-8481-12435664AA59}"/>
                    </a:ext>
                  </a:extLst>
                </p:cNvPr>
                <p:cNvSpPr/>
                <p:nvPr/>
              </p:nvSpPr>
              <p:spPr>
                <a:xfrm>
                  <a:off x="3162404" y="4552989"/>
                  <a:ext cx="402716" cy="130587"/>
                </a:xfrm>
                <a:custGeom>
                  <a:avLst/>
                  <a:gdLst>
                    <a:gd name="connsiteX0" fmla="*/ -187 w 402716"/>
                    <a:gd name="connsiteY0" fmla="*/ -124 h 130587"/>
                    <a:gd name="connsiteX1" fmla="*/ 186503 w 402716"/>
                    <a:gd name="connsiteY1" fmla="*/ 125225 h 130587"/>
                    <a:gd name="connsiteX2" fmla="*/ 402530 w 402716"/>
                    <a:gd name="connsiteY2" fmla="*/ 129416 h 130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02716" h="130587">
                      <a:moveTo>
                        <a:pt x="-187" y="-124"/>
                      </a:moveTo>
                      <a:cubicBezTo>
                        <a:pt x="35912" y="37405"/>
                        <a:pt x="121256" y="118844"/>
                        <a:pt x="186503" y="125225"/>
                      </a:cubicBezTo>
                      <a:cubicBezTo>
                        <a:pt x="271561" y="133607"/>
                        <a:pt x="402530" y="129416"/>
                        <a:pt x="402530" y="129416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8" name="Freeform: Shape 18">
                  <a:extLst>
                    <a:ext uri="{FF2B5EF4-FFF2-40B4-BE49-F238E27FC236}">
                      <a16:creationId xmlns:a16="http://schemas.microsoft.com/office/drawing/2014/main" id="{2362A8DB-B4F9-A763-489F-3A57AB0DA8EA}"/>
                    </a:ext>
                  </a:extLst>
                </p:cNvPr>
                <p:cNvSpPr/>
                <p:nvPr/>
              </p:nvSpPr>
              <p:spPr>
                <a:xfrm>
                  <a:off x="3136399" y="4526985"/>
                  <a:ext cx="53913" cy="53874"/>
                </a:xfrm>
                <a:custGeom>
                  <a:avLst/>
                  <a:gdLst>
                    <a:gd name="connsiteX0" fmla="*/ 7053 w 53913"/>
                    <a:gd name="connsiteY0" fmla="*/ 45217 h 53874"/>
                    <a:gd name="connsiteX1" fmla="*/ 8386 w 53913"/>
                    <a:gd name="connsiteY1" fmla="*/ 7117 h 53874"/>
                    <a:gd name="connsiteX2" fmla="*/ 46486 w 53913"/>
                    <a:gd name="connsiteY2" fmla="*/ 8450 h 53874"/>
                    <a:gd name="connsiteX3" fmla="*/ 45153 w 53913"/>
                    <a:gd name="connsiteY3" fmla="*/ 46550 h 53874"/>
                    <a:gd name="connsiteX4" fmla="*/ 7053 w 53913"/>
                    <a:gd name="connsiteY4" fmla="*/ 45217 h 53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3" h="53874">
                      <a:moveTo>
                        <a:pt x="7053" y="45217"/>
                      </a:moveTo>
                      <a:cubicBezTo>
                        <a:pt x="-3101" y="34329"/>
                        <a:pt x="-2501" y="17270"/>
                        <a:pt x="8386" y="7117"/>
                      </a:cubicBezTo>
                      <a:cubicBezTo>
                        <a:pt x="19273" y="-3037"/>
                        <a:pt x="36333" y="-2437"/>
                        <a:pt x="46486" y="8450"/>
                      </a:cubicBezTo>
                      <a:cubicBezTo>
                        <a:pt x="56640" y="19347"/>
                        <a:pt x="56040" y="36396"/>
                        <a:pt x="45153" y="46550"/>
                      </a:cubicBezTo>
                      <a:cubicBezTo>
                        <a:pt x="34247" y="56647"/>
                        <a:pt x="17226" y="56056"/>
                        <a:pt x="7053" y="45217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29" name="Freeform: Shape 19">
                  <a:extLst>
                    <a:ext uri="{FF2B5EF4-FFF2-40B4-BE49-F238E27FC236}">
                      <a16:creationId xmlns:a16="http://schemas.microsoft.com/office/drawing/2014/main" id="{2A66DF54-535C-3578-E062-E12139F4BED5}"/>
                    </a:ext>
                  </a:extLst>
                </p:cNvPr>
                <p:cNvSpPr/>
                <p:nvPr/>
              </p:nvSpPr>
              <p:spPr>
                <a:xfrm>
                  <a:off x="3937929" y="4760825"/>
                  <a:ext cx="272011" cy="489204"/>
                </a:xfrm>
                <a:custGeom>
                  <a:avLst/>
                  <a:gdLst>
                    <a:gd name="connsiteX0" fmla="*/ 193456 w 272011"/>
                    <a:gd name="connsiteY0" fmla="*/ -124 h 489204"/>
                    <a:gd name="connsiteX1" fmla="*/ 263941 w 272011"/>
                    <a:gd name="connsiteY1" fmla="*/ 300485 h 489204"/>
                    <a:gd name="connsiteX2" fmla="*/ -187 w 272011"/>
                    <a:gd name="connsiteY2" fmla="*/ 489080 h 489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2011" h="489204">
                      <a:moveTo>
                        <a:pt x="193456" y="-124"/>
                      </a:moveTo>
                      <a:cubicBezTo>
                        <a:pt x="222031" y="65027"/>
                        <a:pt x="295945" y="247526"/>
                        <a:pt x="263941" y="300485"/>
                      </a:cubicBezTo>
                      <a:cubicBezTo>
                        <a:pt x="224793" y="365636"/>
                        <a:pt x="-187" y="489080"/>
                        <a:pt x="-187" y="489080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0" name="Freeform: Shape 20">
                  <a:extLst>
                    <a:ext uri="{FF2B5EF4-FFF2-40B4-BE49-F238E27FC236}">
                      <a16:creationId xmlns:a16="http://schemas.microsoft.com/office/drawing/2014/main" id="{6164E7AD-2FD7-96C5-C36F-4F0108AFA5B0}"/>
                    </a:ext>
                  </a:extLst>
                </p:cNvPr>
                <p:cNvSpPr/>
                <p:nvPr/>
              </p:nvSpPr>
              <p:spPr>
                <a:xfrm>
                  <a:off x="4105027" y="4735271"/>
                  <a:ext cx="53927" cy="53895"/>
                </a:xfrm>
                <a:custGeom>
                  <a:avLst/>
                  <a:gdLst>
                    <a:gd name="connsiteX0" fmla="*/ 2069 w 53927"/>
                    <a:gd name="connsiteY0" fmla="*/ 37622 h 53895"/>
                    <a:gd name="connsiteX1" fmla="*/ 15995 w 53927"/>
                    <a:gd name="connsiteY1" fmla="*/ 2132 h 53895"/>
                    <a:gd name="connsiteX2" fmla="*/ 51485 w 53927"/>
                    <a:gd name="connsiteY2" fmla="*/ 16057 h 53895"/>
                    <a:gd name="connsiteX3" fmla="*/ 37598 w 53927"/>
                    <a:gd name="connsiteY3" fmla="*/ 51528 h 53895"/>
                    <a:gd name="connsiteX4" fmla="*/ 2069 w 53927"/>
                    <a:gd name="connsiteY4" fmla="*/ 37622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7" h="53895">
                      <a:moveTo>
                        <a:pt x="2069" y="37622"/>
                      </a:moveTo>
                      <a:cubicBezTo>
                        <a:pt x="-3884" y="23973"/>
                        <a:pt x="2346" y="8085"/>
                        <a:pt x="15995" y="2132"/>
                      </a:cubicBezTo>
                      <a:cubicBezTo>
                        <a:pt x="29635" y="-3821"/>
                        <a:pt x="45523" y="2417"/>
                        <a:pt x="51485" y="16057"/>
                      </a:cubicBezTo>
                      <a:cubicBezTo>
                        <a:pt x="57429" y="29688"/>
                        <a:pt x="51218" y="45556"/>
                        <a:pt x="37598" y="51528"/>
                      </a:cubicBezTo>
                      <a:cubicBezTo>
                        <a:pt x="23949" y="57453"/>
                        <a:pt x="8070" y="51243"/>
                        <a:pt x="2069" y="3762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1" name="Freeform: Shape 21">
                  <a:extLst>
                    <a:ext uri="{FF2B5EF4-FFF2-40B4-BE49-F238E27FC236}">
                      <a16:creationId xmlns:a16="http://schemas.microsoft.com/office/drawing/2014/main" id="{908AB972-4951-D584-1316-AD4B773FEDCC}"/>
                    </a:ext>
                  </a:extLst>
                </p:cNvPr>
                <p:cNvSpPr/>
                <p:nvPr/>
              </p:nvSpPr>
              <p:spPr>
                <a:xfrm>
                  <a:off x="3877064" y="4580040"/>
                  <a:ext cx="334994" cy="411956"/>
                </a:xfrm>
                <a:custGeom>
                  <a:avLst/>
                  <a:gdLst>
                    <a:gd name="connsiteX0" fmla="*/ -187 w 334994"/>
                    <a:gd name="connsiteY0" fmla="*/ -124 h 411956"/>
                    <a:gd name="connsiteX1" fmla="*/ 109636 w 334994"/>
                    <a:gd name="connsiteY1" fmla="*/ 187424 h 411956"/>
                    <a:gd name="connsiteX2" fmla="*/ 334807 w 334994"/>
                    <a:gd name="connsiteY2" fmla="*/ 411833 h 411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4994" h="411956">
                      <a:moveTo>
                        <a:pt x="-187" y="-124"/>
                      </a:moveTo>
                      <a:cubicBezTo>
                        <a:pt x="14767" y="39786"/>
                        <a:pt x="50200" y="121511"/>
                        <a:pt x="109636" y="187424"/>
                      </a:cubicBezTo>
                      <a:cubicBezTo>
                        <a:pt x="191456" y="278292"/>
                        <a:pt x="334807" y="411833"/>
                        <a:pt x="334807" y="41183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2" name="Freeform: Shape 24">
                  <a:extLst>
                    <a:ext uri="{FF2B5EF4-FFF2-40B4-BE49-F238E27FC236}">
                      <a16:creationId xmlns:a16="http://schemas.microsoft.com/office/drawing/2014/main" id="{C34A1D41-2A2D-4C92-970E-6A872C672246}"/>
                    </a:ext>
                  </a:extLst>
                </p:cNvPr>
                <p:cNvSpPr/>
                <p:nvPr/>
              </p:nvSpPr>
              <p:spPr>
                <a:xfrm>
                  <a:off x="3850839" y="4554368"/>
                  <a:ext cx="53926" cy="53895"/>
                </a:xfrm>
                <a:custGeom>
                  <a:avLst/>
                  <a:gdLst>
                    <a:gd name="connsiteX0" fmla="*/ 1368 w 53926"/>
                    <a:gd name="connsiteY0" fmla="*/ 35836 h 53895"/>
                    <a:gd name="connsiteX1" fmla="*/ 17779 w 53926"/>
                    <a:gd name="connsiteY1" fmla="*/ 1432 h 53895"/>
                    <a:gd name="connsiteX2" fmla="*/ 52184 w 53926"/>
                    <a:gd name="connsiteY2" fmla="*/ 17834 h 53895"/>
                    <a:gd name="connsiteX3" fmla="*/ 35848 w 53926"/>
                    <a:gd name="connsiteY3" fmla="*/ 52219 h 53895"/>
                    <a:gd name="connsiteX4" fmla="*/ 1368 w 53926"/>
                    <a:gd name="connsiteY4" fmla="*/ 35836 h 5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6" h="53895">
                      <a:moveTo>
                        <a:pt x="1368" y="35836"/>
                      </a:moveTo>
                      <a:cubicBezTo>
                        <a:pt x="-3604" y="21806"/>
                        <a:pt x="3740" y="6394"/>
                        <a:pt x="17779" y="1432"/>
                      </a:cubicBezTo>
                      <a:cubicBezTo>
                        <a:pt x="31810" y="-3540"/>
                        <a:pt x="47212" y="3803"/>
                        <a:pt x="52184" y="17834"/>
                      </a:cubicBezTo>
                      <a:cubicBezTo>
                        <a:pt x="57146" y="31845"/>
                        <a:pt x="49841" y="47218"/>
                        <a:pt x="35848" y="52219"/>
                      </a:cubicBezTo>
                      <a:cubicBezTo>
                        <a:pt x="21809" y="57181"/>
                        <a:pt x="6387" y="49857"/>
                        <a:pt x="1368" y="3583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3" name="Freeform: Shape 25">
                  <a:extLst>
                    <a:ext uri="{FF2B5EF4-FFF2-40B4-BE49-F238E27FC236}">
                      <a16:creationId xmlns:a16="http://schemas.microsoft.com/office/drawing/2014/main" id="{1753F93A-DF3C-C49D-DC9D-CBE187AC1B42}"/>
                    </a:ext>
                  </a:extLst>
                </p:cNvPr>
                <p:cNvSpPr/>
                <p:nvPr/>
              </p:nvSpPr>
              <p:spPr>
                <a:xfrm>
                  <a:off x="3523115" y="4492124"/>
                  <a:ext cx="203168" cy="272415"/>
                </a:xfrm>
                <a:custGeom>
                  <a:avLst/>
                  <a:gdLst>
                    <a:gd name="connsiteX0" fmla="*/ -187 w 203168"/>
                    <a:gd name="connsiteY0" fmla="*/ -124 h 272415"/>
                    <a:gd name="connsiteX1" fmla="*/ 202981 w 203168"/>
                    <a:gd name="connsiteY1" fmla="*/ 272291 h 272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3168" h="272415">
                      <a:moveTo>
                        <a:pt x="-187" y="-124"/>
                      </a:moveTo>
                      <a:cubicBezTo>
                        <a:pt x="92205" y="88078"/>
                        <a:pt x="202981" y="272291"/>
                        <a:pt x="202981" y="27229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4" name="Freeform: Shape 47">
                  <a:extLst>
                    <a:ext uri="{FF2B5EF4-FFF2-40B4-BE49-F238E27FC236}">
                      <a16:creationId xmlns:a16="http://schemas.microsoft.com/office/drawing/2014/main" id="{D070CD06-A047-5382-7A7F-ADA533987674}"/>
                    </a:ext>
                  </a:extLst>
                </p:cNvPr>
                <p:cNvSpPr/>
                <p:nvPr/>
              </p:nvSpPr>
              <p:spPr>
                <a:xfrm>
                  <a:off x="3496917" y="4465926"/>
                  <a:ext cx="54101" cy="54141"/>
                </a:xfrm>
                <a:custGeom>
                  <a:avLst/>
                  <a:gdLst>
                    <a:gd name="connsiteX0" fmla="*/ 8866 w 54101"/>
                    <a:gd name="connsiteY0" fmla="*/ 47125 h 54141"/>
                    <a:gd name="connsiteX1" fmla="*/ 6666 w 54101"/>
                    <a:gd name="connsiteY1" fmla="*/ 8930 h 54141"/>
                    <a:gd name="connsiteX2" fmla="*/ 44861 w 54101"/>
                    <a:gd name="connsiteY2" fmla="*/ 6729 h 54141"/>
                    <a:gd name="connsiteX3" fmla="*/ 47061 w 54101"/>
                    <a:gd name="connsiteY3" fmla="*/ 44925 h 54141"/>
                    <a:gd name="connsiteX4" fmla="*/ 46966 w 54101"/>
                    <a:gd name="connsiteY4" fmla="*/ 45029 h 54141"/>
                    <a:gd name="connsiteX5" fmla="*/ 8904 w 54101"/>
                    <a:gd name="connsiteY5" fmla="*/ 47163 h 54141"/>
                    <a:gd name="connsiteX6" fmla="*/ 8866 w 54101"/>
                    <a:gd name="connsiteY6" fmla="*/ 47125 h 54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101" h="54141">
                      <a:moveTo>
                        <a:pt x="8866" y="47125"/>
                      </a:moveTo>
                      <a:cubicBezTo>
                        <a:pt x="-2288" y="37181"/>
                        <a:pt x="-3269" y="20083"/>
                        <a:pt x="6666" y="8930"/>
                      </a:cubicBezTo>
                      <a:cubicBezTo>
                        <a:pt x="16610" y="-2224"/>
                        <a:pt x="33707" y="-3205"/>
                        <a:pt x="44861" y="6729"/>
                      </a:cubicBezTo>
                      <a:cubicBezTo>
                        <a:pt x="56015" y="16673"/>
                        <a:pt x="56996" y="33771"/>
                        <a:pt x="47061" y="44925"/>
                      </a:cubicBezTo>
                      <a:cubicBezTo>
                        <a:pt x="47023" y="44963"/>
                        <a:pt x="46995" y="44991"/>
                        <a:pt x="46966" y="45029"/>
                      </a:cubicBezTo>
                      <a:cubicBezTo>
                        <a:pt x="37041" y="56126"/>
                        <a:pt x="20001" y="57078"/>
                        <a:pt x="8904" y="47163"/>
                      </a:cubicBezTo>
                      <a:cubicBezTo>
                        <a:pt x="8895" y="47144"/>
                        <a:pt x="8876" y="47134"/>
                        <a:pt x="8866" y="4712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5" name="Freeform: Shape 48">
                  <a:extLst>
                    <a:ext uri="{FF2B5EF4-FFF2-40B4-BE49-F238E27FC236}">
                      <a16:creationId xmlns:a16="http://schemas.microsoft.com/office/drawing/2014/main" id="{7E4E26A2-1BF8-45F0-14E2-35A373DC865F}"/>
                    </a:ext>
                  </a:extLst>
                </p:cNvPr>
                <p:cNvSpPr/>
                <p:nvPr/>
              </p:nvSpPr>
              <p:spPr>
                <a:xfrm>
                  <a:off x="3510733" y="4786066"/>
                  <a:ext cx="397192" cy="354615"/>
                </a:xfrm>
                <a:custGeom>
                  <a:avLst/>
                  <a:gdLst>
                    <a:gd name="connsiteX0" fmla="*/ 397005 w 397192"/>
                    <a:gd name="connsiteY0" fmla="*/ 354492 h 354615"/>
                    <a:gd name="connsiteX1" fmla="*/ -187 w 397192"/>
                    <a:gd name="connsiteY1" fmla="*/ -124 h 354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97192" h="354615">
                      <a:moveTo>
                        <a:pt x="397005" y="354492"/>
                      </a:moveTo>
                      <a:cubicBezTo>
                        <a:pt x="339855" y="316964"/>
                        <a:pt x="174596" y="20104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6" name="Freeform: Shape 49">
                  <a:extLst>
                    <a:ext uri="{FF2B5EF4-FFF2-40B4-BE49-F238E27FC236}">
                      <a16:creationId xmlns:a16="http://schemas.microsoft.com/office/drawing/2014/main" id="{68DF16C9-4021-F826-47CC-1936EAAEE8B0}"/>
                    </a:ext>
                  </a:extLst>
                </p:cNvPr>
                <p:cNvSpPr/>
                <p:nvPr/>
              </p:nvSpPr>
              <p:spPr>
                <a:xfrm>
                  <a:off x="3879965" y="5112804"/>
                  <a:ext cx="53918" cy="53922"/>
                </a:xfrm>
                <a:custGeom>
                  <a:avLst/>
                  <a:gdLst>
                    <a:gd name="connsiteX0" fmla="*/ 41298 w 53918"/>
                    <a:gd name="connsiteY0" fmla="*/ 4132 h 53922"/>
                    <a:gd name="connsiteX1" fmla="*/ 49480 w 53918"/>
                    <a:gd name="connsiteY1" fmla="*/ 41365 h 53922"/>
                    <a:gd name="connsiteX2" fmla="*/ 12237 w 53918"/>
                    <a:gd name="connsiteY2" fmla="*/ 49547 h 53922"/>
                    <a:gd name="connsiteX3" fmla="*/ 4055 w 53918"/>
                    <a:gd name="connsiteY3" fmla="*/ 12323 h 53922"/>
                    <a:gd name="connsiteX4" fmla="*/ 41289 w 53918"/>
                    <a:gd name="connsiteY4" fmla="*/ 4122 h 53922"/>
                    <a:gd name="connsiteX5" fmla="*/ 41298 w 53918"/>
                    <a:gd name="connsiteY5" fmla="*/ 4132 h 5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8" h="53922">
                      <a:moveTo>
                        <a:pt x="41298" y="4132"/>
                      </a:moveTo>
                      <a:cubicBezTo>
                        <a:pt x="53842" y="12152"/>
                        <a:pt x="57500" y="28830"/>
                        <a:pt x="49480" y="41365"/>
                      </a:cubicBezTo>
                      <a:cubicBezTo>
                        <a:pt x="41451" y="53910"/>
                        <a:pt x="24782" y="57567"/>
                        <a:pt x="12237" y="49547"/>
                      </a:cubicBezTo>
                      <a:cubicBezTo>
                        <a:pt x="-288" y="41527"/>
                        <a:pt x="-3955" y="24858"/>
                        <a:pt x="4055" y="12323"/>
                      </a:cubicBezTo>
                      <a:cubicBezTo>
                        <a:pt x="12076" y="-221"/>
                        <a:pt x="28735" y="-3898"/>
                        <a:pt x="41289" y="4122"/>
                      </a:cubicBezTo>
                      <a:cubicBezTo>
                        <a:pt x="41289" y="4122"/>
                        <a:pt x="41298" y="4132"/>
                        <a:pt x="41298" y="413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7" name="Freeform: Shape 50">
                  <a:extLst>
                    <a:ext uri="{FF2B5EF4-FFF2-40B4-BE49-F238E27FC236}">
                      <a16:creationId xmlns:a16="http://schemas.microsoft.com/office/drawing/2014/main" id="{D789A3CC-11EF-9104-FEB1-C239C67D46C2}"/>
                    </a:ext>
                  </a:extLst>
                </p:cNvPr>
                <p:cNvSpPr/>
                <p:nvPr/>
              </p:nvSpPr>
              <p:spPr>
                <a:xfrm>
                  <a:off x="3363949" y="4759872"/>
                  <a:ext cx="527307" cy="634365"/>
                </a:xfrm>
                <a:custGeom>
                  <a:avLst/>
                  <a:gdLst>
                    <a:gd name="connsiteX0" fmla="*/ 527120 w 527307"/>
                    <a:gd name="connsiteY0" fmla="*/ 634241 h 634365"/>
                    <a:gd name="connsiteX1" fmla="*/ 197 w 527307"/>
                    <a:gd name="connsiteY1" fmla="*/ -124 h 634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7307" h="634365">
                      <a:moveTo>
                        <a:pt x="527120" y="634241"/>
                      </a:moveTo>
                      <a:cubicBezTo>
                        <a:pt x="527120" y="634241"/>
                        <a:pt x="-16663" y="107795"/>
                        <a:pt x="19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8" name="Freeform: Shape 54">
                  <a:extLst>
                    <a:ext uri="{FF2B5EF4-FFF2-40B4-BE49-F238E27FC236}">
                      <a16:creationId xmlns:a16="http://schemas.microsoft.com/office/drawing/2014/main" id="{6E4ADD7F-75EF-9C5D-B9AA-C384D5D07883}"/>
                    </a:ext>
                  </a:extLst>
                </p:cNvPr>
                <p:cNvSpPr/>
                <p:nvPr/>
              </p:nvSpPr>
              <p:spPr>
                <a:xfrm>
                  <a:off x="2999717" y="4924750"/>
                  <a:ext cx="788288" cy="367188"/>
                </a:xfrm>
                <a:custGeom>
                  <a:avLst/>
                  <a:gdLst>
                    <a:gd name="connsiteX0" fmla="*/ -187 w 788288"/>
                    <a:gd name="connsiteY0" fmla="*/ -124 h 367188"/>
                    <a:gd name="connsiteX1" fmla="*/ 325377 w 788288"/>
                    <a:gd name="connsiteY1" fmla="*/ 104651 h 367188"/>
                    <a:gd name="connsiteX2" fmla="*/ 788102 w 788288"/>
                    <a:gd name="connsiteY2" fmla="*/ 367065 h 367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88288" h="367188">
                      <a:moveTo>
                        <a:pt x="-187" y="-124"/>
                      </a:moveTo>
                      <a:cubicBezTo>
                        <a:pt x="147450" y="82934"/>
                        <a:pt x="276038" y="123035"/>
                        <a:pt x="325377" y="104651"/>
                      </a:cubicBezTo>
                      <a:cubicBezTo>
                        <a:pt x="414722" y="71314"/>
                        <a:pt x="788102" y="367065"/>
                        <a:pt x="788102" y="36706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39" name="Freeform: Shape 56">
                  <a:extLst>
                    <a:ext uri="{FF2B5EF4-FFF2-40B4-BE49-F238E27FC236}">
                      <a16:creationId xmlns:a16="http://schemas.microsoft.com/office/drawing/2014/main" id="{9A67EB68-1107-386D-19BE-1519A452FAB2}"/>
                    </a:ext>
                  </a:extLst>
                </p:cNvPr>
                <p:cNvSpPr/>
                <p:nvPr/>
              </p:nvSpPr>
              <p:spPr>
                <a:xfrm>
                  <a:off x="2974047" y="4898141"/>
                  <a:ext cx="53920" cy="53885"/>
                </a:xfrm>
                <a:custGeom>
                  <a:avLst/>
                  <a:gdLst>
                    <a:gd name="connsiteX0" fmla="*/ 13671 w 53920"/>
                    <a:gd name="connsiteY0" fmla="*/ 50393 h 53885"/>
                    <a:gd name="connsiteX1" fmla="*/ 3213 w 53920"/>
                    <a:gd name="connsiteY1" fmla="*/ 13732 h 53885"/>
                    <a:gd name="connsiteX2" fmla="*/ 39874 w 53920"/>
                    <a:gd name="connsiteY2" fmla="*/ 3283 h 53885"/>
                    <a:gd name="connsiteX3" fmla="*/ 50342 w 53920"/>
                    <a:gd name="connsiteY3" fmla="*/ 39916 h 53885"/>
                    <a:gd name="connsiteX4" fmla="*/ 13671 w 53920"/>
                    <a:gd name="connsiteY4" fmla="*/ 50393 h 53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20" h="53885">
                      <a:moveTo>
                        <a:pt x="13671" y="50393"/>
                      </a:moveTo>
                      <a:cubicBezTo>
                        <a:pt x="660" y="43154"/>
                        <a:pt x="-4017" y="26743"/>
                        <a:pt x="3213" y="13732"/>
                      </a:cubicBezTo>
                      <a:cubicBezTo>
                        <a:pt x="10451" y="720"/>
                        <a:pt x="26863" y="-3956"/>
                        <a:pt x="39874" y="3283"/>
                      </a:cubicBezTo>
                      <a:cubicBezTo>
                        <a:pt x="52876" y="10512"/>
                        <a:pt x="57562" y="26905"/>
                        <a:pt x="50342" y="39916"/>
                      </a:cubicBezTo>
                      <a:cubicBezTo>
                        <a:pt x="43075" y="52898"/>
                        <a:pt x="26692" y="57575"/>
                        <a:pt x="13671" y="50393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0" name="Freeform: Shape 77">
                  <a:extLst>
                    <a:ext uri="{FF2B5EF4-FFF2-40B4-BE49-F238E27FC236}">
                      <a16:creationId xmlns:a16="http://schemas.microsoft.com/office/drawing/2014/main" id="{53E09382-841F-0568-C1F8-6CA0FFA5452A}"/>
                    </a:ext>
                  </a:extLst>
                </p:cNvPr>
                <p:cNvSpPr/>
                <p:nvPr/>
              </p:nvSpPr>
              <p:spPr>
                <a:xfrm>
                  <a:off x="3126971" y="4669671"/>
                  <a:ext cx="332041" cy="260127"/>
                </a:xfrm>
                <a:custGeom>
                  <a:avLst/>
                  <a:gdLst>
                    <a:gd name="connsiteX0" fmla="*/ -187 w 332041"/>
                    <a:gd name="connsiteY0" fmla="*/ -124 h 260127"/>
                    <a:gd name="connsiteX1" fmla="*/ 331854 w 332041"/>
                    <a:gd name="connsiteY1" fmla="*/ 260004 h 260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32041" h="260127">
                      <a:moveTo>
                        <a:pt x="-187" y="-124"/>
                      </a:moveTo>
                      <a:cubicBezTo>
                        <a:pt x="123638" y="65218"/>
                        <a:pt x="331854" y="260004"/>
                        <a:pt x="331854" y="26000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1" name="Freeform: Shape 78">
                  <a:extLst>
                    <a:ext uri="{FF2B5EF4-FFF2-40B4-BE49-F238E27FC236}">
                      <a16:creationId xmlns:a16="http://schemas.microsoft.com/office/drawing/2014/main" id="{10E2199B-396D-0254-46D2-3B1E72C30C4E}"/>
                    </a:ext>
                  </a:extLst>
                </p:cNvPr>
                <p:cNvSpPr/>
                <p:nvPr/>
              </p:nvSpPr>
              <p:spPr>
                <a:xfrm>
                  <a:off x="3101174" y="4643352"/>
                  <a:ext cx="53924" cy="53923"/>
                </a:xfrm>
                <a:custGeom>
                  <a:avLst/>
                  <a:gdLst>
                    <a:gd name="connsiteX0" fmla="*/ 15132 w 53924"/>
                    <a:gd name="connsiteY0" fmla="*/ 51151 h 53923"/>
                    <a:gd name="connsiteX1" fmla="*/ 2463 w 53924"/>
                    <a:gd name="connsiteY1" fmla="*/ 15194 h 53923"/>
                    <a:gd name="connsiteX2" fmla="*/ 38420 w 53924"/>
                    <a:gd name="connsiteY2" fmla="*/ 2525 h 53923"/>
                    <a:gd name="connsiteX3" fmla="*/ 51089 w 53924"/>
                    <a:gd name="connsiteY3" fmla="*/ 38482 h 53923"/>
                    <a:gd name="connsiteX4" fmla="*/ 51041 w 53924"/>
                    <a:gd name="connsiteY4" fmla="*/ 38577 h 53923"/>
                    <a:gd name="connsiteX5" fmla="*/ 15132 w 53924"/>
                    <a:gd name="connsiteY5" fmla="*/ 51151 h 5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4" h="53923">
                      <a:moveTo>
                        <a:pt x="15132" y="51151"/>
                      </a:moveTo>
                      <a:cubicBezTo>
                        <a:pt x="1701" y="44721"/>
                        <a:pt x="-3966" y="28624"/>
                        <a:pt x="2463" y="15194"/>
                      </a:cubicBezTo>
                      <a:cubicBezTo>
                        <a:pt x="8893" y="1773"/>
                        <a:pt x="24990" y="-3904"/>
                        <a:pt x="38420" y="2525"/>
                      </a:cubicBezTo>
                      <a:cubicBezTo>
                        <a:pt x="51841" y="8955"/>
                        <a:pt x="57518" y="25052"/>
                        <a:pt x="51089" y="38482"/>
                      </a:cubicBezTo>
                      <a:cubicBezTo>
                        <a:pt x="51069" y="38511"/>
                        <a:pt x="51060" y="38549"/>
                        <a:pt x="51041" y="38577"/>
                      </a:cubicBezTo>
                      <a:cubicBezTo>
                        <a:pt x="44573" y="51941"/>
                        <a:pt x="28524" y="57561"/>
                        <a:pt x="15132" y="51151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2" name="Freeform: Shape 79">
                  <a:extLst>
                    <a:ext uri="{FF2B5EF4-FFF2-40B4-BE49-F238E27FC236}">
                      <a16:creationId xmlns:a16="http://schemas.microsoft.com/office/drawing/2014/main" id="{92F1010F-E09A-6977-17C2-AA9E3D442783}"/>
                    </a:ext>
                  </a:extLst>
                </p:cNvPr>
                <p:cNvSpPr/>
                <p:nvPr/>
              </p:nvSpPr>
              <p:spPr>
                <a:xfrm>
                  <a:off x="3538464" y="4926369"/>
                  <a:ext cx="52468" cy="157638"/>
                </a:xfrm>
                <a:custGeom>
                  <a:avLst/>
                  <a:gdLst>
                    <a:gd name="connsiteX0" fmla="*/ -106 w 52468"/>
                    <a:gd name="connsiteY0" fmla="*/ -124 h 157638"/>
                    <a:gd name="connsiteX1" fmla="*/ 52282 w 52468"/>
                    <a:gd name="connsiteY1" fmla="*/ 157515 h 157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468" h="157638">
                      <a:moveTo>
                        <a:pt x="-106" y="-124"/>
                      </a:moveTo>
                      <a:cubicBezTo>
                        <a:pt x="-2582" y="53312"/>
                        <a:pt x="52282" y="157515"/>
                        <a:pt x="52282" y="15751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3" name="Freeform: Shape 80">
                  <a:extLst>
                    <a:ext uri="{FF2B5EF4-FFF2-40B4-BE49-F238E27FC236}">
                      <a16:creationId xmlns:a16="http://schemas.microsoft.com/office/drawing/2014/main" id="{F19EB2C2-7CB9-6C61-0A56-2A8ECD31EF11}"/>
                    </a:ext>
                  </a:extLst>
                </p:cNvPr>
                <p:cNvSpPr/>
                <p:nvPr/>
              </p:nvSpPr>
              <p:spPr>
                <a:xfrm>
                  <a:off x="3512201" y="4900596"/>
                  <a:ext cx="53923" cy="53928"/>
                </a:xfrm>
                <a:custGeom>
                  <a:avLst/>
                  <a:gdLst>
                    <a:gd name="connsiteX0" fmla="*/ 1202 w 53923"/>
                    <a:gd name="connsiteY0" fmla="*/ 18316 h 53928"/>
                    <a:gd name="connsiteX1" fmla="*/ 35302 w 53923"/>
                    <a:gd name="connsiteY1" fmla="*/ 1266 h 53928"/>
                    <a:gd name="connsiteX2" fmla="*/ 52342 w 53923"/>
                    <a:gd name="connsiteY2" fmla="*/ 35366 h 53928"/>
                    <a:gd name="connsiteX3" fmla="*/ 18252 w 53923"/>
                    <a:gd name="connsiteY3" fmla="*/ 52415 h 53928"/>
                    <a:gd name="connsiteX4" fmla="*/ 1202 w 53923"/>
                    <a:gd name="connsiteY4" fmla="*/ 18316 h 53928"/>
                    <a:gd name="connsiteX5" fmla="*/ 1202 w 53923"/>
                    <a:gd name="connsiteY5" fmla="*/ 18316 h 5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3" h="53928">
                      <a:moveTo>
                        <a:pt x="1202" y="18316"/>
                      </a:moveTo>
                      <a:cubicBezTo>
                        <a:pt x="5908" y="4190"/>
                        <a:pt x="21176" y="-3439"/>
                        <a:pt x="35302" y="1266"/>
                      </a:cubicBezTo>
                      <a:cubicBezTo>
                        <a:pt x="49427" y="5981"/>
                        <a:pt x="57057" y="21250"/>
                        <a:pt x="52342" y="35366"/>
                      </a:cubicBezTo>
                      <a:cubicBezTo>
                        <a:pt x="47637" y="49491"/>
                        <a:pt x="32378" y="57121"/>
                        <a:pt x="18252" y="52415"/>
                      </a:cubicBezTo>
                      <a:cubicBezTo>
                        <a:pt x="4127" y="47710"/>
                        <a:pt x="-3503" y="32441"/>
                        <a:pt x="1202" y="18316"/>
                      </a:cubicBezTo>
                      <a:cubicBezTo>
                        <a:pt x="1202" y="18316"/>
                        <a:pt x="1202" y="18316"/>
                        <a:pt x="1202" y="1831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4" name="Freeform: Shape 81">
                  <a:extLst>
                    <a:ext uri="{FF2B5EF4-FFF2-40B4-BE49-F238E27FC236}">
                      <a16:creationId xmlns:a16="http://schemas.microsoft.com/office/drawing/2014/main" id="{BF55FA32-B910-9E52-1BDE-A72ACFF243D7}"/>
                    </a:ext>
                  </a:extLst>
                </p:cNvPr>
                <p:cNvSpPr/>
                <p:nvPr/>
              </p:nvSpPr>
              <p:spPr>
                <a:xfrm>
                  <a:off x="3017052" y="4704913"/>
                  <a:ext cx="468725" cy="377951"/>
                </a:xfrm>
                <a:custGeom>
                  <a:avLst/>
                  <a:gdLst>
                    <a:gd name="connsiteX0" fmla="*/ -187 w 468725"/>
                    <a:gd name="connsiteY0" fmla="*/ -124 h 377951"/>
                    <a:gd name="connsiteX1" fmla="*/ 196314 w 468725"/>
                    <a:gd name="connsiteY1" fmla="*/ 104651 h 377951"/>
                    <a:gd name="connsiteX2" fmla="*/ 468538 w 468725"/>
                    <a:gd name="connsiteY2" fmla="*/ 377828 h 377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8725" h="377951">
                      <a:moveTo>
                        <a:pt x="-187" y="-124"/>
                      </a:moveTo>
                      <a:cubicBezTo>
                        <a:pt x="45152" y="10354"/>
                        <a:pt x="141259" y="39215"/>
                        <a:pt x="196314" y="104651"/>
                      </a:cubicBezTo>
                      <a:cubicBezTo>
                        <a:pt x="270323" y="192948"/>
                        <a:pt x="468538" y="377828"/>
                        <a:pt x="468538" y="377828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5" name="Freeform: Shape 82">
                  <a:extLst>
                    <a:ext uri="{FF2B5EF4-FFF2-40B4-BE49-F238E27FC236}">
                      <a16:creationId xmlns:a16="http://schemas.microsoft.com/office/drawing/2014/main" id="{F07F6EEF-299D-ECFA-F4DD-508020D61A8E}"/>
                    </a:ext>
                  </a:extLst>
                </p:cNvPr>
                <p:cNvSpPr/>
                <p:nvPr/>
              </p:nvSpPr>
              <p:spPr>
                <a:xfrm>
                  <a:off x="2991393" y="4678311"/>
                  <a:ext cx="53919" cy="53921"/>
                </a:xfrm>
                <a:custGeom>
                  <a:avLst/>
                  <a:gdLst>
                    <a:gd name="connsiteX0" fmla="*/ 21376 w 53919"/>
                    <a:gd name="connsiteY0" fmla="*/ 53244 h 53921"/>
                    <a:gd name="connsiteX1" fmla="*/ 364 w 53919"/>
                    <a:gd name="connsiteY1" fmla="*/ 21440 h 53921"/>
                    <a:gd name="connsiteX2" fmla="*/ 32168 w 53919"/>
                    <a:gd name="connsiteY2" fmla="*/ 428 h 53921"/>
                    <a:gd name="connsiteX3" fmla="*/ 53190 w 53919"/>
                    <a:gd name="connsiteY3" fmla="*/ 32194 h 53921"/>
                    <a:gd name="connsiteX4" fmla="*/ 21414 w 53919"/>
                    <a:gd name="connsiteY4" fmla="*/ 53254 h 53921"/>
                    <a:gd name="connsiteX5" fmla="*/ 21376 w 53919"/>
                    <a:gd name="connsiteY5" fmla="*/ 53244 h 5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9" h="53921">
                      <a:moveTo>
                        <a:pt x="21376" y="53244"/>
                      </a:moveTo>
                      <a:cubicBezTo>
                        <a:pt x="6793" y="50263"/>
                        <a:pt x="-2617" y="36023"/>
                        <a:pt x="364" y="21440"/>
                      </a:cubicBezTo>
                      <a:cubicBezTo>
                        <a:pt x="3345" y="6848"/>
                        <a:pt x="17585" y="-2553"/>
                        <a:pt x="32168" y="428"/>
                      </a:cubicBezTo>
                      <a:cubicBezTo>
                        <a:pt x="46741" y="3400"/>
                        <a:pt x="56142" y="17621"/>
                        <a:pt x="53190" y="32194"/>
                      </a:cubicBezTo>
                      <a:cubicBezTo>
                        <a:pt x="50227" y="46786"/>
                        <a:pt x="36006" y="56216"/>
                        <a:pt x="21414" y="53254"/>
                      </a:cubicBezTo>
                      <a:cubicBezTo>
                        <a:pt x="21405" y="53254"/>
                        <a:pt x="21386" y="53244"/>
                        <a:pt x="21376" y="53244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6" name="Freeform: Shape 83">
                  <a:extLst>
                    <a:ext uri="{FF2B5EF4-FFF2-40B4-BE49-F238E27FC236}">
                      <a16:creationId xmlns:a16="http://schemas.microsoft.com/office/drawing/2014/main" id="{E43A38DD-A36E-55FC-5C24-D63E781FA33A}"/>
                    </a:ext>
                  </a:extLst>
                </p:cNvPr>
                <p:cNvSpPr/>
                <p:nvPr/>
              </p:nvSpPr>
              <p:spPr>
                <a:xfrm>
                  <a:off x="3690374" y="4859504"/>
                  <a:ext cx="143310" cy="458438"/>
                </a:xfrm>
                <a:custGeom>
                  <a:avLst/>
                  <a:gdLst>
                    <a:gd name="connsiteX0" fmla="*/ -187 w 143310"/>
                    <a:gd name="connsiteY0" fmla="*/ -124 h 458438"/>
                    <a:gd name="connsiteX1" fmla="*/ 129924 w 143310"/>
                    <a:gd name="connsiteY1" fmla="*/ 270863 h 458438"/>
                    <a:gd name="connsiteX2" fmla="*/ 127733 w 143310"/>
                    <a:gd name="connsiteY2" fmla="*/ 458315 h 45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3310" h="458438">
                      <a:moveTo>
                        <a:pt x="-187" y="-124"/>
                      </a:moveTo>
                      <a:cubicBezTo>
                        <a:pt x="-187" y="-124"/>
                        <a:pt x="99063" y="169421"/>
                        <a:pt x="129924" y="270863"/>
                      </a:cubicBezTo>
                      <a:cubicBezTo>
                        <a:pt x="148241" y="332118"/>
                        <a:pt x="147479" y="397497"/>
                        <a:pt x="127733" y="45831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7" name="Freeform: Shape 84">
                  <a:extLst>
                    <a:ext uri="{FF2B5EF4-FFF2-40B4-BE49-F238E27FC236}">
                      <a16:creationId xmlns:a16="http://schemas.microsoft.com/office/drawing/2014/main" id="{7A544B12-6D7B-3570-A38F-772BF609F2D1}"/>
                    </a:ext>
                  </a:extLst>
                </p:cNvPr>
                <p:cNvSpPr/>
                <p:nvPr/>
              </p:nvSpPr>
              <p:spPr>
                <a:xfrm>
                  <a:off x="3055247" y="4839597"/>
                  <a:ext cx="128873" cy="162877"/>
                </a:xfrm>
                <a:custGeom>
                  <a:avLst/>
                  <a:gdLst>
                    <a:gd name="connsiteX0" fmla="*/ -187 w 128873"/>
                    <a:gd name="connsiteY0" fmla="*/ -124 h 162877"/>
                    <a:gd name="connsiteX1" fmla="*/ 128686 w 128873"/>
                    <a:gd name="connsiteY1" fmla="*/ 162754 h 162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8873" h="162877">
                      <a:moveTo>
                        <a:pt x="-187" y="-124"/>
                      </a:moveTo>
                      <a:cubicBezTo>
                        <a:pt x="99349" y="136274"/>
                        <a:pt x="128686" y="162754"/>
                        <a:pt x="128686" y="16275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8" name="Freeform: Shape 85">
                  <a:extLst>
                    <a:ext uri="{FF2B5EF4-FFF2-40B4-BE49-F238E27FC236}">
                      <a16:creationId xmlns:a16="http://schemas.microsoft.com/office/drawing/2014/main" id="{D6D3B5C5-0925-CD9E-F402-8C80D8F9A6E1}"/>
                    </a:ext>
                  </a:extLst>
                </p:cNvPr>
                <p:cNvSpPr/>
                <p:nvPr/>
              </p:nvSpPr>
              <p:spPr>
                <a:xfrm>
                  <a:off x="3029424" y="4813742"/>
                  <a:ext cx="53915" cy="53875"/>
                </a:xfrm>
                <a:custGeom>
                  <a:avLst/>
                  <a:gdLst>
                    <a:gd name="connsiteX0" fmla="*/ 4966 w 53915"/>
                    <a:gd name="connsiteY0" fmla="*/ 42685 h 53875"/>
                    <a:gd name="connsiteX1" fmla="*/ 10920 w 53915"/>
                    <a:gd name="connsiteY1" fmla="*/ 5033 h 53875"/>
                    <a:gd name="connsiteX2" fmla="*/ 48572 w 53915"/>
                    <a:gd name="connsiteY2" fmla="*/ 10986 h 53875"/>
                    <a:gd name="connsiteX3" fmla="*/ 43066 w 53915"/>
                    <a:gd name="connsiteY3" fmla="*/ 48305 h 53875"/>
                    <a:gd name="connsiteX4" fmla="*/ 5185 w 53915"/>
                    <a:gd name="connsiteY4" fmla="*/ 42980 h 53875"/>
                    <a:gd name="connsiteX5" fmla="*/ 4966 w 53915"/>
                    <a:gd name="connsiteY5" fmla="*/ 42685 h 53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5" h="53875">
                      <a:moveTo>
                        <a:pt x="4966" y="42685"/>
                      </a:moveTo>
                      <a:cubicBezTo>
                        <a:pt x="-3787" y="30645"/>
                        <a:pt x="-1120" y="13786"/>
                        <a:pt x="10920" y="5033"/>
                      </a:cubicBezTo>
                      <a:cubicBezTo>
                        <a:pt x="22959" y="-3721"/>
                        <a:pt x="39818" y="-1063"/>
                        <a:pt x="48572" y="10986"/>
                      </a:cubicBezTo>
                      <a:cubicBezTo>
                        <a:pt x="57201" y="22844"/>
                        <a:pt x="54753" y="39437"/>
                        <a:pt x="43066" y="48305"/>
                      </a:cubicBezTo>
                      <a:cubicBezTo>
                        <a:pt x="31131" y="57296"/>
                        <a:pt x="14177" y="54906"/>
                        <a:pt x="5185" y="42980"/>
                      </a:cubicBezTo>
                      <a:cubicBezTo>
                        <a:pt x="5109" y="42876"/>
                        <a:pt x="5043" y="42780"/>
                        <a:pt x="4966" y="4268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49" name="Freeform: Shape 86">
                  <a:extLst>
                    <a:ext uri="{FF2B5EF4-FFF2-40B4-BE49-F238E27FC236}">
                      <a16:creationId xmlns:a16="http://schemas.microsoft.com/office/drawing/2014/main" id="{0EE19149-D5DF-56E9-9C07-70B7CCEAD1C2}"/>
                    </a:ext>
                  </a:extLst>
                </p:cNvPr>
                <p:cNvSpPr/>
                <p:nvPr/>
              </p:nvSpPr>
              <p:spPr>
                <a:xfrm>
                  <a:off x="2997526" y="5229580"/>
                  <a:ext cx="878014" cy="187994"/>
                </a:xfrm>
                <a:custGeom>
                  <a:avLst/>
                  <a:gdLst>
                    <a:gd name="connsiteX0" fmla="*/ 877827 w 878014"/>
                    <a:gd name="connsiteY0" fmla="*/ 187870 h 187994"/>
                    <a:gd name="connsiteX1" fmla="*/ 661324 w 878014"/>
                    <a:gd name="connsiteY1" fmla="*/ 187870 h 187994"/>
                    <a:gd name="connsiteX2" fmla="*/ -187 w 878014"/>
                    <a:gd name="connsiteY2" fmla="*/ 2989 h 187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8014" h="187994">
                      <a:moveTo>
                        <a:pt x="877827" y="187870"/>
                      </a:moveTo>
                      <a:cubicBezTo>
                        <a:pt x="877827" y="187870"/>
                        <a:pt x="781148" y="187203"/>
                        <a:pt x="661324" y="187870"/>
                      </a:cubicBezTo>
                      <a:cubicBezTo>
                        <a:pt x="541499" y="188536"/>
                        <a:pt x="206219" y="-28443"/>
                        <a:pt x="-187" y="2989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0" name="Freeform: Shape 87">
                  <a:extLst>
                    <a:ext uri="{FF2B5EF4-FFF2-40B4-BE49-F238E27FC236}">
                      <a16:creationId xmlns:a16="http://schemas.microsoft.com/office/drawing/2014/main" id="{93AE6D06-852D-7372-3CE5-E54799072154}"/>
                    </a:ext>
                  </a:extLst>
                </p:cNvPr>
                <p:cNvSpPr/>
                <p:nvPr/>
              </p:nvSpPr>
              <p:spPr>
                <a:xfrm>
                  <a:off x="2913515" y="5045051"/>
                  <a:ext cx="187833" cy="189166"/>
                </a:xfrm>
                <a:custGeom>
                  <a:avLst/>
                  <a:gdLst>
                    <a:gd name="connsiteX0" fmla="*/ -187 w 187833"/>
                    <a:gd name="connsiteY0" fmla="*/ -124 h 189166"/>
                    <a:gd name="connsiteX1" fmla="*/ 187646 w 187833"/>
                    <a:gd name="connsiteY1" fmla="*/ 189043 h 189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87833" h="189166">
                      <a:moveTo>
                        <a:pt x="-187" y="-124"/>
                      </a:moveTo>
                      <a:cubicBezTo>
                        <a:pt x="72203" y="87697"/>
                        <a:pt x="187646" y="189043"/>
                        <a:pt x="187646" y="18904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1" name="Freeform: Shape 88">
                  <a:extLst>
                    <a:ext uri="{FF2B5EF4-FFF2-40B4-BE49-F238E27FC236}">
                      <a16:creationId xmlns:a16="http://schemas.microsoft.com/office/drawing/2014/main" id="{A279402A-0D0B-1F16-480D-50CE4F99F56F}"/>
                    </a:ext>
                  </a:extLst>
                </p:cNvPr>
                <p:cNvSpPr/>
                <p:nvPr/>
              </p:nvSpPr>
              <p:spPr>
                <a:xfrm>
                  <a:off x="2887782" y="5018927"/>
                  <a:ext cx="53912" cy="53915"/>
                </a:xfrm>
                <a:custGeom>
                  <a:avLst/>
                  <a:gdLst>
                    <a:gd name="connsiteX0" fmla="*/ 5829 w 53912"/>
                    <a:gd name="connsiteY0" fmla="*/ 43812 h 53915"/>
                    <a:gd name="connsiteX1" fmla="*/ 9792 w 53912"/>
                    <a:gd name="connsiteY1" fmla="*/ 5893 h 53915"/>
                    <a:gd name="connsiteX2" fmla="*/ 47701 w 53912"/>
                    <a:gd name="connsiteY2" fmla="*/ 9855 h 53915"/>
                    <a:gd name="connsiteX3" fmla="*/ 43929 w 53912"/>
                    <a:gd name="connsiteY3" fmla="*/ 47622 h 53915"/>
                    <a:gd name="connsiteX4" fmla="*/ 5982 w 53912"/>
                    <a:gd name="connsiteY4" fmla="*/ 43993 h 53915"/>
                    <a:gd name="connsiteX5" fmla="*/ 5829 w 53912"/>
                    <a:gd name="connsiteY5" fmla="*/ 43812 h 53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2" h="53915">
                      <a:moveTo>
                        <a:pt x="5829" y="43812"/>
                      </a:moveTo>
                      <a:cubicBezTo>
                        <a:pt x="-3543" y="32249"/>
                        <a:pt x="-1772" y="15275"/>
                        <a:pt x="9792" y="5893"/>
                      </a:cubicBezTo>
                      <a:cubicBezTo>
                        <a:pt x="21355" y="-3480"/>
                        <a:pt x="38329" y="-1708"/>
                        <a:pt x="47701" y="9855"/>
                      </a:cubicBezTo>
                      <a:cubicBezTo>
                        <a:pt x="57026" y="21352"/>
                        <a:pt x="55340" y="38202"/>
                        <a:pt x="43929" y="47622"/>
                      </a:cubicBezTo>
                      <a:cubicBezTo>
                        <a:pt x="32452" y="57099"/>
                        <a:pt x="15459" y="55480"/>
                        <a:pt x="5982" y="43993"/>
                      </a:cubicBezTo>
                      <a:cubicBezTo>
                        <a:pt x="5934" y="43936"/>
                        <a:pt x="5877" y="43879"/>
                        <a:pt x="5829" y="4381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2" name="Freeform: Shape 89">
                  <a:extLst>
                    <a:ext uri="{FF2B5EF4-FFF2-40B4-BE49-F238E27FC236}">
                      <a16:creationId xmlns:a16="http://schemas.microsoft.com/office/drawing/2014/main" id="{F17CD891-34DB-66FF-DE7C-A5E95BBCBCF5}"/>
                    </a:ext>
                  </a:extLst>
                </p:cNvPr>
                <p:cNvSpPr/>
                <p:nvPr/>
              </p:nvSpPr>
              <p:spPr>
                <a:xfrm>
                  <a:off x="3229079" y="5323467"/>
                  <a:ext cx="156114" cy="230600"/>
                </a:xfrm>
                <a:custGeom>
                  <a:avLst/>
                  <a:gdLst>
                    <a:gd name="connsiteX0" fmla="*/ -187 w 156114"/>
                    <a:gd name="connsiteY0" fmla="*/ 230477 h 230600"/>
                    <a:gd name="connsiteX1" fmla="*/ 88395 w 156114"/>
                    <a:gd name="connsiteY1" fmla="*/ 149800 h 230600"/>
                    <a:gd name="connsiteX2" fmla="*/ 155927 w 156114"/>
                    <a:gd name="connsiteY2" fmla="*/ -124 h 230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6114" h="230600">
                      <a:moveTo>
                        <a:pt x="-187" y="230477"/>
                      </a:moveTo>
                      <a:cubicBezTo>
                        <a:pt x="27530" y="229715"/>
                        <a:pt x="70298" y="216951"/>
                        <a:pt x="88395" y="149800"/>
                      </a:cubicBezTo>
                      <a:cubicBezTo>
                        <a:pt x="116208" y="46644"/>
                        <a:pt x="155927" y="-124"/>
                        <a:pt x="15592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3" name="Freeform: Shape 90">
                  <a:extLst>
                    <a:ext uri="{FF2B5EF4-FFF2-40B4-BE49-F238E27FC236}">
                      <a16:creationId xmlns:a16="http://schemas.microsoft.com/office/drawing/2014/main" id="{B404A558-2A75-51F1-274F-FF3BA50FB1E4}"/>
                    </a:ext>
                  </a:extLst>
                </p:cNvPr>
                <p:cNvSpPr/>
                <p:nvPr/>
              </p:nvSpPr>
              <p:spPr>
                <a:xfrm>
                  <a:off x="3203376" y="5527033"/>
                  <a:ext cx="53914" cy="53908"/>
                </a:xfrm>
                <a:custGeom>
                  <a:avLst/>
                  <a:gdLst>
                    <a:gd name="connsiteX0" fmla="*/ 24277 w 53914"/>
                    <a:gd name="connsiteY0" fmla="*/ 53676 h 53908"/>
                    <a:gd name="connsiteX1" fmla="*/ -69 w 53914"/>
                    <a:gd name="connsiteY1" fmla="*/ 24339 h 53908"/>
                    <a:gd name="connsiteX2" fmla="*/ 29268 w 53914"/>
                    <a:gd name="connsiteY2" fmla="*/ -7 h 53908"/>
                    <a:gd name="connsiteX3" fmla="*/ 53614 w 53914"/>
                    <a:gd name="connsiteY3" fmla="*/ 29292 h 53908"/>
                    <a:gd name="connsiteX4" fmla="*/ 24277 w 53914"/>
                    <a:gd name="connsiteY4" fmla="*/ 53676 h 5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4" h="53908">
                      <a:moveTo>
                        <a:pt x="24277" y="53676"/>
                      </a:moveTo>
                      <a:cubicBezTo>
                        <a:pt x="9456" y="52295"/>
                        <a:pt x="-1450" y="39169"/>
                        <a:pt x="-69" y="24339"/>
                      </a:cubicBezTo>
                      <a:cubicBezTo>
                        <a:pt x="1302" y="9518"/>
                        <a:pt x="14437" y="-1379"/>
                        <a:pt x="29268" y="-7"/>
                      </a:cubicBezTo>
                      <a:cubicBezTo>
                        <a:pt x="44070" y="1374"/>
                        <a:pt x="54966" y="14481"/>
                        <a:pt x="53614" y="29292"/>
                      </a:cubicBezTo>
                      <a:cubicBezTo>
                        <a:pt x="52204" y="44103"/>
                        <a:pt x="39097" y="55000"/>
                        <a:pt x="24277" y="5367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4" name="Freeform: Shape 91">
                  <a:extLst>
                    <a:ext uri="{FF2B5EF4-FFF2-40B4-BE49-F238E27FC236}">
                      <a16:creationId xmlns:a16="http://schemas.microsoft.com/office/drawing/2014/main" id="{64BEB772-602C-095D-3365-D4B504B8B2C8}"/>
                    </a:ext>
                  </a:extLst>
                </p:cNvPr>
                <p:cNvSpPr/>
                <p:nvPr/>
              </p:nvSpPr>
              <p:spPr>
                <a:xfrm>
                  <a:off x="3186597" y="5417288"/>
                  <a:ext cx="616458" cy="211926"/>
                </a:xfrm>
                <a:custGeom>
                  <a:avLst/>
                  <a:gdLst>
                    <a:gd name="connsiteX0" fmla="*/ 616271 w 616458"/>
                    <a:gd name="connsiteY0" fmla="*/ -124 h 211926"/>
                    <a:gd name="connsiteX1" fmla="*/ 463871 w 616458"/>
                    <a:gd name="connsiteY1" fmla="*/ 210474 h 211926"/>
                    <a:gd name="connsiteX2" fmla="*/ -187 w 616458"/>
                    <a:gd name="connsiteY2" fmla="*/ 59408 h 21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6458" h="211926">
                      <a:moveTo>
                        <a:pt x="616271" y="-124"/>
                      </a:moveTo>
                      <a:cubicBezTo>
                        <a:pt x="616271" y="-124"/>
                        <a:pt x="543119" y="192567"/>
                        <a:pt x="463871" y="210474"/>
                      </a:cubicBezTo>
                      <a:cubicBezTo>
                        <a:pt x="384623" y="228381"/>
                        <a:pt x="-187" y="59408"/>
                        <a:pt x="-187" y="59408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5" name="Freeform: Shape 92">
                  <a:extLst>
                    <a:ext uri="{FF2B5EF4-FFF2-40B4-BE49-F238E27FC236}">
                      <a16:creationId xmlns:a16="http://schemas.microsoft.com/office/drawing/2014/main" id="{1CA7AAF1-030F-7873-1084-8A1A59071A5C}"/>
                    </a:ext>
                  </a:extLst>
                </p:cNvPr>
                <p:cNvSpPr/>
                <p:nvPr/>
              </p:nvSpPr>
              <p:spPr>
                <a:xfrm>
                  <a:off x="3343283" y="5203356"/>
                  <a:ext cx="285845" cy="48958"/>
                </a:xfrm>
                <a:custGeom>
                  <a:avLst/>
                  <a:gdLst>
                    <a:gd name="connsiteX0" fmla="*/ 285658 w 285845"/>
                    <a:gd name="connsiteY0" fmla="*/ -124 h 48958"/>
                    <a:gd name="connsiteX1" fmla="*/ 184217 w 285845"/>
                    <a:gd name="connsiteY1" fmla="*/ 24356 h 48958"/>
                    <a:gd name="connsiteX2" fmla="*/ -187 w 285845"/>
                    <a:gd name="connsiteY2" fmla="*/ 48835 h 4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5845" h="48958">
                      <a:moveTo>
                        <a:pt x="285658" y="-124"/>
                      </a:moveTo>
                      <a:cubicBezTo>
                        <a:pt x="258512" y="14831"/>
                        <a:pt x="212506" y="35786"/>
                        <a:pt x="184217" y="24356"/>
                      </a:cubicBezTo>
                      <a:cubicBezTo>
                        <a:pt x="142116" y="7401"/>
                        <a:pt x="35055" y="-26889"/>
                        <a:pt x="-187" y="4883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6" name="Freeform: Shape 93">
                  <a:extLst>
                    <a:ext uri="{FF2B5EF4-FFF2-40B4-BE49-F238E27FC236}">
                      <a16:creationId xmlns:a16="http://schemas.microsoft.com/office/drawing/2014/main" id="{0F311488-F523-3690-C892-B211B4E6CE70}"/>
                    </a:ext>
                  </a:extLst>
                </p:cNvPr>
                <p:cNvSpPr/>
                <p:nvPr/>
              </p:nvSpPr>
              <p:spPr>
                <a:xfrm rot="19580401">
                  <a:off x="3600804" y="5176702"/>
                  <a:ext cx="53911" cy="53911"/>
                </a:xfrm>
                <a:custGeom>
                  <a:avLst/>
                  <a:gdLst>
                    <a:gd name="connsiteX0" fmla="*/ 53724 w 53911"/>
                    <a:gd name="connsiteY0" fmla="*/ 26832 h 53911"/>
                    <a:gd name="connsiteX1" fmla="*/ 26769 w 53911"/>
                    <a:gd name="connsiteY1" fmla="*/ 53788 h 53911"/>
                    <a:gd name="connsiteX2" fmla="*/ -187 w 53911"/>
                    <a:gd name="connsiteY2" fmla="*/ 26832 h 53911"/>
                    <a:gd name="connsiteX3" fmla="*/ 26769 w 53911"/>
                    <a:gd name="connsiteY3" fmla="*/ -124 h 53911"/>
                    <a:gd name="connsiteX4" fmla="*/ 53724 w 53911"/>
                    <a:gd name="connsiteY4" fmla="*/ 26832 h 5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11" h="53911">
                      <a:moveTo>
                        <a:pt x="53724" y="26832"/>
                      </a:moveTo>
                      <a:cubicBezTo>
                        <a:pt x="53724" y="41719"/>
                        <a:pt x="41656" y="53788"/>
                        <a:pt x="26769" y="53788"/>
                      </a:cubicBezTo>
                      <a:cubicBezTo>
                        <a:pt x="11881" y="53788"/>
                        <a:pt x="-187" y="41719"/>
                        <a:pt x="-187" y="26832"/>
                      </a:cubicBezTo>
                      <a:cubicBezTo>
                        <a:pt x="-187" y="11945"/>
                        <a:pt x="11881" y="-124"/>
                        <a:pt x="26769" y="-124"/>
                      </a:cubicBezTo>
                      <a:cubicBezTo>
                        <a:pt x="41656" y="-124"/>
                        <a:pt x="53724" y="11945"/>
                        <a:pt x="53724" y="2683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7" name="Freeform: Shape 94">
                  <a:extLst>
                    <a:ext uri="{FF2B5EF4-FFF2-40B4-BE49-F238E27FC236}">
                      <a16:creationId xmlns:a16="http://schemas.microsoft.com/office/drawing/2014/main" id="{16EC76BD-7C75-211C-93CA-7F2DFF101730}"/>
                    </a:ext>
                  </a:extLst>
                </p:cNvPr>
                <p:cNvSpPr/>
                <p:nvPr/>
              </p:nvSpPr>
              <p:spPr>
                <a:xfrm>
                  <a:off x="2969046" y="5042003"/>
                  <a:ext cx="301466" cy="68434"/>
                </a:xfrm>
                <a:custGeom>
                  <a:avLst/>
                  <a:gdLst>
                    <a:gd name="connsiteX0" fmla="*/ 301279 w 301466"/>
                    <a:gd name="connsiteY0" fmla="*/ 11306 h 68434"/>
                    <a:gd name="connsiteX1" fmla="*/ 208410 w 301466"/>
                    <a:gd name="connsiteY1" fmla="*/ 67790 h 68434"/>
                    <a:gd name="connsiteX2" fmla="*/ -187 w 301466"/>
                    <a:gd name="connsiteY2" fmla="*/ -124 h 68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466" h="68434">
                      <a:moveTo>
                        <a:pt x="301279" y="11306"/>
                      </a:moveTo>
                      <a:cubicBezTo>
                        <a:pt x="284039" y="36357"/>
                        <a:pt x="251082" y="73124"/>
                        <a:pt x="208410" y="67790"/>
                      </a:cubicBezTo>
                      <a:cubicBezTo>
                        <a:pt x="144497" y="59789"/>
                        <a:pt x="-187" y="-12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8" name="Freeform: Shape 159">
                  <a:extLst>
                    <a:ext uri="{FF2B5EF4-FFF2-40B4-BE49-F238E27FC236}">
                      <a16:creationId xmlns:a16="http://schemas.microsoft.com/office/drawing/2014/main" id="{A39E1C2F-44DD-51F0-819B-5A87D48E750E}"/>
                    </a:ext>
                  </a:extLst>
                </p:cNvPr>
                <p:cNvSpPr/>
                <p:nvPr/>
              </p:nvSpPr>
              <p:spPr>
                <a:xfrm>
                  <a:off x="3242895" y="5027543"/>
                  <a:ext cx="53916" cy="53919"/>
                </a:xfrm>
                <a:custGeom>
                  <a:avLst/>
                  <a:gdLst>
                    <a:gd name="connsiteX0" fmla="*/ 3808 w 53916"/>
                    <a:gd name="connsiteY0" fmla="*/ 12717 h 53919"/>
                    <a:gd name="connsiteX1" fmla="*/ 40889 w 53916"/>
                    <a:gd name="connsiteY1" fmla="*/ 3868 h 53919"/>
                    <a:gd name="connsiteX2" fmla="*/ 49737 w 53916"/>
                    <a:gd name="connsiteY2" fmla="*/ 40949 h 53919"/>
                    <a:gd name="connsiteX3" fmla="*/ 12761 w 53916"/>
                    <a:gd name="connsiteY3" fmla="*/ 49865 h 53919"/>
                    <a:gd name="connsiteX4" fmla="*/ 3741 w 53916"/>
                    <a:gd name="connsiteY4" fmla="*/ 12822 h 53919"/>
                    <a:gd name="connsiteX5" fmla="*/ 3808 w 53916"/>
                    <a:gd name="connsiteY5" fmla="*/ 12717 h 53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6" h="53919">
                      <a:moveTo>
                        <a:pt x="3808" y="12717"/>
                      </a:moveTo>
                      <a:cubicBezTo>
                        <a:pt x="11609" y="39"/>
                        <a:pt x="28211" y="-3923"/>
                        <a:pt x="40889" y="3868"/>
                      </a:cubicBezTo>
                      <a:cubicBezTo>
                        <a:pt x="53566" y="11669"/>
                        <a:pt x="57529" y="28271"/>
                        <a:pt x="49737" y="40949"/>
                      </a:cubicBezTo>
                      <a:cubicBezTo>
                        <a:pt x="41965" y="53589"/>
                        <a:pt x="25439" y="57580"/>
                        <a:pt x="12761" y="49865"/>
                      </a:cubicBezTo>
                      <a:cubicBezTo>
                        <a:pt x="45" y="42130"/>
                        <a:pt x="-3993" y="25547"/>
                        <a:pt x="3741" y="12822"/>
                      </a:cubicBezTo>
                      <a:cubicBezTo>
                        <a:pt x="3760" y="12793"/>
                        <a:pt x="3789" y="12755"/>
                        <a:pt x="3808" y="12717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59" name="Freeform: Shape 160">
                  <a:extLst>
                    <a:ext uri="{FF2B5EF4-FFF2-40B4-BE49-F238E27FC236}">
                      <a16:creationId xmlns:a16="http://schemas.microsoft.com/office/drawing/2014/main" id="{03F877DA-1551-73E1-E60F-092BCFB161CA}"/>
                    </a:ext>
                  </a:extLst>
                </p:cNvPr>
                <p:cNvSpPr/>
                <p:nvPr/>
              </p:nvSpPr>
              <p:spPr>
                <a:xfrm>
                  <a:off x="3932690" y="4571373"/>
                  <a:ext cx="107504" cy="449199"/>
                </a:xfrm>
                <a:custGeom>
                  <a:avLst/>
                  <a:gdLst>
                    <a:gd name="connsiteX0" fmla="*/ -187 w 107504"/>
                    <a:gd name="connsiteY0" fmla="*/ 449075 h 449199"/>
                    <a:gd name="connsiteX1" fmla="*/ 76013 w 107504"/>
                    <a:gd name="connsiteY1" fmla="*/ 423072 h 449199"/>
                    <a:gd name="connsiteX2" fmla="*/ 47438 w 107504"/>
                    <a:gd name="connsiteY2" fmla="*/ -124 h 449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7504" h="449199">
                      <a:moveTo>
                        <a:pt x="-187" y="449075"/>
                      </a:moveTo>
                      <a:cubicBezTo>
                        <a:pt x="24673" y="442979"/>
                        <a:pt x="61058" y="432788"/>
                        <a:pt x="76013" y="423072"/>
                      </a:cubicBezTo>
                      <a:cubicBezTo>
                        <a:pt x="160404" y="368113"/>
                        <a:pt x="47438" y="-124"/>
                        <a:pt x="47438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0" name="Freeform: Shape 161">
                  <a:extLst>
                    <a:ext uri="{FF2B5EF4-FFF2-40B4-BE49-F238E27FC236}">
                      <a16:creationId xmlns:a16="http://schemas.microsoft.com/office/drawing/2014/main" id="{DDDBE32E-9A98-1354-0FA6-60173EBBB9EF}"/>
                    </a:ext>
                  </a:extLst>
                </p:cNvPr>
                <p:cNvSpPr/>
                <p:nvPr/>
              </p:nvSpPr>
              <p:spPr>
                <a:xfrm>
                  <a:off x="3906663" y="4992973"/>
                  <a:ext cx="54115" cy="54111"/>
                </a:xfrm>
                <a:custGeom>
                  <a:avLst/>
                  <a:gdLst>
                    <a:gd name="connsiteX0" fmla="*/ 33365 w 54115"/>
                    <a:gd name="connsiteY0" fmla="*/ 53193 h 54111"/>
                    <a:gd name="connsiteX1" fmla="*/ 608 w 54115"/>
                    <a:gd name="connsiteY1" fmla="*/ 33428 h 54111"/>
                    <a:gd name="connsiteX2" fmla="*/ 20382 w 54115"/>
                    <a:gd name="connsiteY2" fmla="*/ 672 h 54111"/>
                    <a:gd name="connsiteX3" fmla="*/ 53129 w 54115"/>
                    <a:gd name="connsiteY3" fmla="*/ 20436 h 54111"/>
                    <a:gd name="connsiteX4" fmla="*/ 53177 w 54115"/>
                    <a:gd name="connsiteY4" fmla="*/ 20617 h 54111"/>
                    <a:gd name="connsiteX5" fmla="*/ 33365 w 54115"/>
                    <a:gd name="connsiteY5" fmla="*/ 53193 h 54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115" h="54111">
                      <a:moveTo>
                        <a:pt x="33365" y="53193"/>
                      </a:moveTo>
                      <a:cubicBezTo>
                        <a:pt x="18858" y="56774"/>
                        <a:pt x="4199" y="47925"/>
                        <a:pt x="608" y="33428"/>
                      </a:cubicBezTo>
                      <a:cubicBezTo>
                        <a:pt x="-2973" y="18922"/>
                        <a:pt x="5875" y="4253"/>
                        <a:pt x="20382" y="672"/>
                      </a:cubicBezTo>
                      <a:cubicBezTo>
                        <a:pt x="34889" y="-2909"/>
                        <a:pt x="49548" y="5939"/>
                        <a:pt x="53129" y="20436"/>
                      </a:cubicBezTo>
                      <a:cubicBezTo>
                        <a:pt x="53148" y="20503"/>
                        <a:pt x="53158" y="20560"/>
                        <a:pt x="53177" y="20617"/>
                      </a:cubicBezTo>
                      <a:cubicBezTo>
                        <a:pt x="56644" y="35076"/>
                        <a:pt x="47795" y="49621"/>
                        <a:pt x="33365" y="53193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1" name="Freeform: Shape 296">
                  <a:extLst>
                    <a:ext uri="{FF2B5EF4-FFF2-40B4-BE49-F238E27FC236}">
                      <a16:creationId xmlns:a16="http://schemas.microsoft.com/office/drawing/2014/main" id="{DEBB3DED-D670-9C3B-7D13-0D6E59EB620F}"/>
                    </a:ext>
                  </a:extLst>
                </p:cNvPr>
                <p:cNvSpPr/>
                <p:nvPr/>
              </p:nvSpPr>
              <p:spPr>
                <a:xfrm>
                  <a:off x="3474823" y="5428527"/>
                  <a:ext cx="112109" cy="60308"/>
                </a:xfrm>
                <a:custGeom>
                  <a:avLst/>
                  <a:gdLst>
                    <a:gd name="connsiteX0" fmla="*/ 111922 w 112109"/>
                    <a:gd name="connsiteY0" fmla="*/ -124 h 60308"/>
                    <a:gd name="connsiteX1" fmla="*/ -187 w 112109"/>
                    <a:gd name="connsiteY1" fmla="*/ 57884 h 60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12109" h="60308">
                      <a:moveTo>
                        <a:pt x="111922" y="-124"/>
                      </a:moveTo>
                      <a:cubicBezTo>
                        <a:pt x="90491" y="27404"/>
                        <a:pt x="47914" y="70647"/>
                        <a:pt x="-187" y="5788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2" name="Freeform: Shape 299">
                  <a:extLst>
                    <a:ext uri="{FF2B5EF4-FFF2-40B4-BE49-F238E27FC236}">
                      <a16:creationId xmlns:a16="http://schemas.microsoft.com/office/drawing/2014/main" id="{07315F5E-3732-886D-C064-460944BACB0C}"/>
                    </a:ext>
                  </a:extLst>
                </p:cNvPr>
                <p:cNvSpPr/>
                <p:nvPr/>
              </p:nvSpPr>
              <p:spPr>
                <a:xfrm>
                  <a:off x="3558817" y="5403366"/>
                  <a:ext cx="53914" cy="53911"/>
                </a:xfrm>
                <a:custGeom>
                  <a:avLst/>
                  <a:gdLst>
                    <a:gd name="connsiteX0" fmla="*/ 5068 w 53914"/>
                    <a:gd name="connsiteY0" fmla="*/ 10845 h 53911"/>
                    <a:gd name="connsiteX1" fmla="*/ 42759 w 53914"/>
                    <a:gd name="connsiteY1" fmla="*/ 5130 h 53911"/>
                    <a:gd name="connsiteX2" fmla="*/ 48474 w 53914"/>
                    <a:gd name="connsiteY2" fmla="*/ 42820 h 53911"/>
                    <a:gd name="connsiteX3" fmla="*/ 11355 w 53914"/>
                    <a:gd name="connsiteY3" fmla="*/ 48945 h 53911"/>
                    <a:gd name="connsiteX4" fmla="*/ 4659 w 53914"/>
                    <a:gd name="connsiteY4" fmla="*/ 11417 h 53911"/>
                    <a:gd name="connsiteX5" fmla="*/ 5068 w 53914"/>
                    <a:gd name="connsiteY5" fmla="*/ 10845 h 53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4" h="53911">
                      <a:moveTo>
                        <a:pt x="5068" y="10845"/>
                      </a:moveTo>
                      <a:cubicBezTo>
                        <a:pt x="13898" y="-1137"/>
                        <a:pt x="30776" y="-3699"/>
                        <a:pt x="42759" y="5130"/>
                      </a:cubicBezTo>
                      <a:cubicBezTo>
                        <a:pt x="54741" y="13960"/>
                        <a:pt x="57303" y="30838"/>
                        <a:pt x="48474" y="42820"/>
                      </a:cubicBezTo>
                      <a:cubicBezTo>
                        <a:pt x="39806" y="54584"/>
                        <a:pt x="23347" y="57299"/>
                        <a:pt x="11355" y="48945"/>
                      </a:cubicBezTo>
                      <a:cubicBezTo>
                        <a:pt x="-856" y="40430"/>
                        <a:pt x="-3857" y="23628"/>
                        <a:pt x="4659" y="11417"/>
                      </a:cubicBezTo>
                      <a:cubicBezTo>
                        <a:pt x="4792" y="11226"/>
                        <a:pt x="4925" y="11036"/>
                        <a:pt x="5068" y="1084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3" name="Freeform: Shape 300">
                  <a:extLst>
                    <a:ext uri="{FF2B5EF4-FFF2-40B4-BE49-F238E27FC236}">
                      <a16:creationId xmlns:a16="http://schemas.microsoft.com/office/drawing/2014/main" id="{211DDC2D-02B3-6D82-C782-771878D2EC8E}"/>
                    </a:ext>
                  </a:extLst>
                </p:cNvPr>
                <p:cNvSpPr/>
                <p:nvPr/>
              </p:nvSpPr>
              <p:spPr>
                <a:xfrm>
                  <a:off x="3153545" y="5292891"/>
                  <a:ext cx="78390" cy="61600"/>
                </a:xfrm>
                <a:custGeom>
                  <a:avLst/>
                  <a:gdLst>
                    <a:gd name="connsiteX0" fmla="*/ 78203 w 78390"/>
                    <a:gd name="connsiteY0" fmla="*/ -124 h 61600"/>
                    <a:gd name="connsiteX1" fmla="*/ -187 w 78390"/>
                    <a:gd name="connsiteY1" fmla="*/ 60741 h 6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8390" h="61600">
                      <a:moveTo>
                        <a:pt x="78203" y="-124"/>
                      </a:moveTo>
                      <a:cubicBezTo>
                        <a:pt x="65916" y="27308"/>
                        <a:pt x="40103" y="67409"/>
                        <a:pt x="-187" y="60741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4" name="Freeform: Shape 303">
                  <a:extLst>
                    <a:ext uri="{FF2B5EF4-FFF2-40B4-BE49-F238E27FC236}">
                      <a16:creationId xmlns:a16="http://schemas.microsoft.com/office/drawing/2014/main" id="{BB460F57-4C78-5756-10A9-34A7CABCDEEA}"/>
                    </a:ext>
                  </a:extLst>
                </p:cNvPr>
                <p:cNvSpPr/>
                <p:nvPr/>
              </p:nvSpPr>
              <p:spPr>
                <a:xfrm>
                  <a:off x="3204250" y="5267136"/>
                  <a:ext cx="53897" cy="53928"/>
                </a:xfrm>
                <a:custGeom>
                  <a:avLst/>
                  <a:gdLst>
                    <a:gd name="connsiteX0" fmla="*/ 1590 w 53897"/>
                    <a:gd name="connsiteY0" fmla="*/ 17155 h 53928"/>
                    <a:gd name="connsiteX1" fmla="*/ 36433 w 53897"/>
                    <a:gd name="connsiteY1" fmla="*/ 1686 h 53928"/>
                    <a:gd name="connsiteX2" fmla="*/ 51901 w 53897"/>
                    <a:gd name="connsiteY2" fmla="*/ 36529 h 53928"/>
                    <a:gd name="connsiteX3" fmla="*/ 17116 w 53897"/>
                    <a:gd name="connsiteY3" fmla="*/ 52016 h 53928"/>
                    <a:gd name="connsiteX4" fmla="*/ 1590 w 53897"/>
                    <a:gd name="connsiteY4" fmla="*/ 17155 h 53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897" h="53928">
                      <a:moveTo>
                        <a:pt x="1590" y="17155"/>
                      </a:moveTo>
                      <a:cubicBezTo>
                        <a:pt x="6943" y="3258"/>
                        <a:pt x="22536" y="-3667"/>
                        <a:pt x="36433" y="1686"/>
                      </a:cubicBezTo>
                      <a:cubicBezTo>
                        <a:pt x="50320" y="7030"/>
                        <a:pt x="57254" y="22632"/>
                        <a:pt x="51901" y="36529"/>
                      </a:cubicBezTo>
                      <a:cubicBezTo>
                        <a:pt x="46558" y="50397"/>
                        <a:pt x="31004" y="57331"/>
                        <a:pt x="17116" y="52016"/>
                      </a:cubicBezTo>
                      <a:cubicBezTo>
                        <a:pt x="3229" y="46644"/>
                        <a:pt x="-3706" y="31071"/>
                        <a:pt x="1590" y="17155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5" name="Freeform: Shape 304">
                  <a:extLst>
                    <a:ext uri="{FF2B5EF4-FFF2-40B4-BE49-F238E27FC236}">
                      <a16:creationId xmlns:a16="http://schemas.microsoft.com/office/drawing/2014/main" id="{BE7F6F7C-FAD4-150B-825F-DCF48222FDD1}"/>
                    </a:ext>
                  </a:extLst>
                </p:cNvPr>
                <p:cNvSpPr/>
                <p:nvPr/>
              </p:nvSpPr>
              <p:spPr>
                <a:xfrm>
                  <a:off x="3846013" y="4682720"/>
                  <a:ext cx="26293" cy="69627"/>
                </a:xfrm>
                <a:custGeom>
                  <a:avLst/>
                  <a:gdLst>
                    <a:gd name="connsiteX0" fmla="*/ -187 w 26293"/>
                    <a:gd name="connsiteY0" fmla="*/ 69504 h 69627"/>
                    <a:gd name="connsiteX1" fmla="*/ 26102 w 26293"/>
                    <a:gd name="connsiteY1" fmla="*/ -124 h 69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293" h="69627">
                      <a:moveTo>
                        <a:pt x="-187" y="69504"/>
                      </a:moveTo>
                      <a:cubicBezTo>
                        <a:pt x="12957" y="61694"/>
                        <a:pt x="26388" y="43120"/>
                        <a:pt x="26102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6" name="Freeform: Shape 307">
                  <a:extLst>
                    <a:ext uri="{FF2B5EF4-FFF2-40B4-BE49-F238E27FC236}">
                      <a16:creationId xmlns:a16="http://schemas.microsoft.com/office/drawing/2014/main" id="{6195A177-8FE1-A2DD-A8A7-BDF2841FDEBE}"/>
                    </a:ext>
                  </a:extLst>
                </p:cNvPr>
                <p:cNvSpPr/>
                <p:nvPr/>
              </p:nvSpPr>
              <p:spPr>
                <a:xfrm>
                  <a:off x="3820366" y="4724595"/>
                  <a:ext cx="53923" cy="53923"/>
                </a:xfrm>
                <a:custGeom>
                  <a:avLst/>
                  <a:gdLst>
                    <a:gd name="connsiteX0" fmla="*/ 32603 w 53923"/>
                    <a:gd name="connsiteY0" fmla="*/ 53156 h 53923"/>
                    <a:gd name="connsiteX1" fmla="*/ 456 w 53923"/>
                    <a:gd name="connsiteY1" fmla="*/ 32668 h 53923"/>
                    <a:gd name="connsiteX2" fmla="*/ 20945 w 53923"/>
                    <a:gd name="connsiteY2" fmla="*/ 521 h 53923"/>
                    <a:gd name="connsiteX3" fmla="*/ 53082 w 53923"/>
                    <a:gd name="connsiteY3" fmla="*/ 20962 h 53923"/>
                    <a:gd name="connsiteX4" fmla="*/ 32651 w 53923"/>
                    <a:gd name="connsiteY4" fmla="*/ 53147 h 53923"/>
                    <a:gd name="connsiteX5" fmla="*/ 32603 w 53923"/>
                    <a:gd name="connsiteY5" fmla="*/ 53156 h 5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23" h="53923">
                      <a:moveTo>
                        <a:pt x="32603" y="53156"/>
                      </a:moveTo>
                      <a:cubicBezTo>
                        <a:pt x="18068" y="56376"/>
                        <a:pt x="3676" y="47203"/>
                        <a:pt x="456" y="32668"/>
                      </a:cubicBezTo>
                      <a:cubicBezTo>
                        <a:pt x="-2763" y="18133"/>
                        <a:pt x="6409" y="3741"/>
                        <a:pt x="20945" y="521"/>
                      </a:cubicBezTo>
                      <a:cubicBezTo>
                        <a:pt x="35461" y="-2698"/>
                        <a:pt x="49843" y="6455"/>
                        <a:pt x="53082" y="20962"/>
                      </a:cubicBezTo>
                      <a:cubicBezTo>
                        <a:pt x="56330" y="35487"/>
                        <a:pt x="47176" y="49899"/>
                        <a:pt x="32651" y="53147"/>
                      </a:cubicBezTo>
                      <a:cubicBezTo>
                        <a:pt x="32632" y="53147"/>
                        <a:pt x="32622" y="53156"/>
                        <a:pt x="32603" y="53156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7" name="Freeform: Shape 308">
                  <a:extLst>
                    <a:ext uri="{FF2B5EF4-FFF2-40B4-BE49-F238E27FC236}">
                      <a16:creationId xmlns:a16="http://schemas.microsoft.com/office/drawing/2014/main" id="{579A95BE-50CE-82BC-93A7-85A4190654BA}"/>
                    </a:ext>
                  </a:extLst>
                </p:cNvPr>
                <p:cNvSpPr/>
                <p:nvPr/>
              </p:nvSpPr>
              <p:spPr>
                <a:xfrm>
                  <a:off x="3636272" y="5098962"/>
                  <a:ext cx="286226" cy="264890"/>
                </a:xfrm>
                <a:custGeom>
                  <a:avLst/>
                  <a:gdLst>
                    <a:gd name="connsiteX0" fmla="*/ 286039 w 286226"/>
                    <a:gd name="connsiteY0" fmla="*/ 264767 h 264890"/>
                    <a:gd name="connsiteX1" fmla="*/ 126209 w 286226"/>
                    <a:gd name="connsiteY1" fmla="*/ 70647 h 264890"/>
                    <a:gd name="connsiteX2" fmla="*/ -187 w 286226"/>
                    <a:gd name="connsiteY2" fmla="*/ -124 h 264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6226" h="264890">
                      <a:moveTo>
                        <a:pt x="286039" y="264767"/>
                      </a:moveTo>
                      <a:cubicBezTo>
                        <a:pt x="286039" y="264767"/>
                        <a:pt x="209839" y="138275"/>
                        <a:pt x="126209" y="70647"/>
                      </a:cubicBezTo>
                      <a:cubicBezTo>
                        <a:pt x="42580" y="3020"/>
                        <a:pt x="-187" y="-124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8" name="Freeform: Shape 309">
                  <a:extLst>
                    <a:ext uri="{FF2B5EF4-FFF2-40B4-BE49-F238E27FC236}">
                      <a16:creationId xmlns:a16="http://schemas.microsoft.com/office/drawing/2014/main" id="{0B56E5E1-F2F1-61CE-3552-FC52F38DFA74}"/>
                    </a:ext>
                  </a:extLst>
                </p:cNvPr>
                <p:cNvSpPr/>
                <p:nvPr/>
              </p:nvSpPr>
              <p:spPr>
                <a:xfrm>
                  <a:off x="3627414" y="5277270"/>
                  <a:ext cx="244887" cy="173259"/>
                </a:xfrm>
                <a:custGeom>
                  <a:avLst/>
                  <a:gdLst>
                    <a:gd name="connsiteX0" fmla="*/ 244700 w 244887"/>
                    <a:gd name="connsiteY0" fmla="*/ 173136 h 173259"/>
                    <a:gd name="connsiteX1" fmla="*/ -187 w 244887"/>
                    <a:gd name="connsiteY1" fmla="*/ -124 h 17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44887" h="173259">
                      <a:moveTo>
                        <a:pt x="244700" y="173136"/>
                      </a:moveTo>
                      <a:cubicBezTo>
                        <a:pt x="244700" y="173136"/>
                        <a:pt x="85157" y="92459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69" name="Freeform: Shape 310">
                  <a:extLst>
                    <a:ext uri="{FF2B5EF4-FFF2-40B4-BE49-F238E27FC236}">
                      <a16:creationId xmlns:a16="http://schemas.microsoft.com/office/drawing/2014/main" id="{F486B691-BA5B-A1BA-B3D4-DA403453E21F}"/>
                    </a:ext>
                  </a:extLst>
                </p:cNvPr>
                <p:cNvSpPr/>
                <p:nvPr/>
              </p:nvSpPr>
              <p:spPr>
                <a:xfrm>
                  <a:off x="3786386" y="5348898"/>
                  <a:ext cx="102869" cy="63055"/>
                </a:xfrm>
                <a:custGeom>
                  <a:avLst/>
                  <a:gdLst>
                    <a:gd name="connsiteX0" fmla="*/ 102683 w 102869"/>
                    <a:gd name="connsiteY0" fmla="*/ 62932 h 63055"/>
                    <a:gd name="connsiteX1" fmla="*/ -187 w 102869"/>
                    <a:gd name="connsiteY1" fmla="*/ -124 h 63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02869" h="63055">
                      <a:moveTo>
                        <a:pt x="102683" y="62932"/>
                      </a:moveTo>
                      <a:cubicBezTo>
                        <a:pt x="102683" y="62932"/>
                        <a:pt x="41913" y="16069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0" name="Freeform: Shape 311">
                  <a:extLst>
                    <a:ext uri="{FF2B5EF4-FFF2-40B4-BE49-F238E27FC236}">
                      <a16:creationId xmlns:a16="http://schemas.microsoft.com/office/drawing/2014/main" id="{0A25A50D-1547-BC2B-0EBE-6C8C2EB6808B}"/>
                    </a:ext>
                  </a:extLst>
                </p:cNvPr>
                <p:cNvSpPr/>
                <p:nvPr/>
              </p:nvSpPr>
              <p:spPr>
                <a:xfrm>
                  <a:off x="3771718" y="5225073"/>
                  <a:ext cx="136016" cy="153162"/>
                </a:xfrm>
                <a:custGeom>
                  <a:avLst/>
                  <a:gdLst>
                    <a:gd name="connsiteX0" fmla="*/ 135830 w 136016"/>
                    <a:gd name="connsiteY0" fmla="*/ 153038 h 153162"/>
                    <a:gd name="connsiteX1" fmla="*/ -187 w 136016"/>
                    <a:gd name="connsiteY1" fmla="*/ -124 h 15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6016" h="153162">
                      <a:moveTo>
                        <a:pt x="135830" y="153038"/>
                      </a:moveTo>
                      <a:cubicBezTo>
                        <a:pt x="135830" y="153038"/>
                        <a:pt x="26292" y="48263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1" name="Freeform: Shape 312">
                  <a:extLst>
                    <a:ext uri="{FF2B5EF4-FFF2-40B4-BE49-F238E27FC236}">
                      <a16:creationId xmlns:a16="http://schemas.microsoft.com/office/drawing/2014/main" id="{635986A7-0021-9EAA-B6E7-066DC3BC6A18}"/>
                    </a:ext>
                  </a:extLst>
                </p:cNvPr>
                <p:cNvSpPr/>
                <p:nvPr/>
              </p:nvSpPr>
              <p:spPr>
                <a:xfrm>
                  <a:off x="3892440" y="5240504"/>
                  <a:ext cx="37487" cy="116109"/>
                </a:xfrm>
                <a:custGeom>
                  <a:avLst/>
                  <a:gdLst>
                    <a:gd name="connsiteX0" fmla="*/ 37301 w 37487"/>
                    <a:gd name="connsiteY0" fmla="*/ 115986 h 116109"/>
                    <a:gd name="connsiteX1" fmla="*/ -133 w 37487"/>
                    <a:gd name="connsiteY1" fmla="*/ -124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7487" h="116109">
                      <a:moveTo>
                        <a:pt x="37301" y="115986"/>
                      </a:moveTo>
                      <a:cubicBezTo>
                        <a:pt x="37301" y="115986"/>
                        <a:pt x="-1847" y="35976"/>
                        <a:pt x="-133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2" name="Freeform: Shape 313">
                  <a:extLst>
                    <a:ext uri="{FF2B5EF4-FFF2-40B4-BE49-F238E27FC236}">
                      <a16:creationId xmlns:a16="http://schemas.microsoft.com/office/drawing/2014/main" id="{8EED5AC6-6D18-FDD2-B17B-7C42BBC3FAF5}"/>
                    </a:ext>
                  </a:extLst>
                </p:cNvPr>
                <p:cNvSpPr/>
                <p:nvPr/>
              </p:nvSpPr>
              <p:spPr>
                <a:xfrm>
                  <a:off x="3954217" y="5006665"/>
                  <a:ext cx="116385" cy="342137"/>
                </a:xfrm>
                <a:custGeom>
                  <a:avLst/>
                  <a:gdLst>
                    <a:gd name="connsiteX0" fmla="*/ -187 w 116385"/>
                    <a:gd name="connsiteY0" fmla="*/ 342014 h 342137"/>
                    <a:gd name="connsiteX1" fmla="*/ 66488 w 116385"/>
                    <a:gd name="connsiteY1" fmla="*/ 277149 h 342137"/>
                    <a:gd name="connsiteX2" fmla="*/ 108683 w 116385"/>
                    <a:gd name="connsiteY2" fmla="*/ -124 h 34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16385" h="342137">
                      <a:moveTo>
                        <a:pt x="-187" y="342014"/>
                      </a:moveTo>
                      <a:cubicBezTo>
                        <a:pt x="-187" y="342014"/>
                        <a:pt x="37913" y="289341"/>
                        <a:pt x="66488" y="277149"/>
                      </a:cubicBezTo>
                      <a:cubicBezTo>
                        <a:pt x="87919" y="267624"/>
                        <a:pt x="134306" y="87221"/>
                        <a:pt x="108683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3" name="Freeform: Shape 550">
                  <a:extLst>
                    <a:ext uri="{FF2B5EF4-FFF2-40B4-BE49-F238E27FC236}">
                      <a16:creationId xmlns:a16="http://schemas.microsoft.com/office/drawing/2014/main" id="{E6F02401-5834-A627-8830-5D5076E316B3}"/>
                    </a:ext>
                  </a:extLst>
                </p:cNvPr>
                <p:cNvSpPr/>
                <p:nvPr/>
              </p:nvSpPr>
              <p:spPr>
                <a:xfrm>
                  <a:off x="3598744" y="5437423"/>
                  <a:ext cx="280320" cy="111834"/>
                </a:xfrm>
                <a:custGeom>
                  <a:avLst/>
                  <a:gdLst>
                    <a:gd name="connsiteX0" fmla="*/ 280133 w 280320"/>
                    <a:gd name="connsiteY0" fmla="*/ -66 h 111834"/>
                    <a:gd name="connsiteX1" fmla="*/ 219364 w 280320"/>
                    <a:gd name="connsiteY1" fmla="*/ 33177 h 111834"/>
                    <a:gd name="connsiteX2" fmla="*/ -187 w 280320"/>
                    <a:gd name="connsiteY2" fmla="*/ 85183 h 111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0320" h="111834">
                      <a:moveTo>
                        <a:pt x="280133" y="-66"/>
                      </a:moveTo>
                      <a:cubicBezTo>
                        <a:pt x="280133" y="-66"/>
                        <a:pt x="232508" y="-3018"/>
                        <a:pt x="219364" y="33177"/>
                      </a:cubicBezTo>
                      <a:cubicBezTo>
                        <a:pt x="190789" y="114330"/>
                        <a:pt x="95539" y="134237"/>
                        <a:pt x="-187" y="85183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4" name="Freeform: Shape 551">
                  <a:extLst>
                    <a:ext uri="{FF2B5EF4-FFF2-40B4-BE49-F238E27FC236}">
                      <a16:creationId xmlns:a16="http://schemas.microsoft.com/office/drawing/2014/main" id="{703C78A0-940C-9BA0-1F76-8011FF5E7F12}"/>
                    </a:ext>
                  </a:extLst>
                </p:cNvPr>
                <p:cNvSpPr/>
                <p:nvPr/>
              </p:nvSpPr>
              <p:spPr>
                <a:xfrm>
                  <a:off x="3511114" y="5646840"/>
                  <a:ext cx="96297" cy="55277"/>
                </a:xfrm>
                <a:custGeom>
                  <a:avLst/>
                  <a:gdLst>
                    <a:gd name="connsiteX0" fmla="*/ 96110 w 96297"/>
                    <a:gd name="connsiteY0" fmla="*/ -124 h 55277"/>
                    <a:gd name="connsiteX1" fmla="*/ -187 w 96297"/>
                    <a:gd name="connsiteY1" fmla="*/ 54645 h 55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6297" h="55277">
                      <a:moveTo>
                        <a:pt x="96110" y="-124"/>
                      </a:moveTo>
                      <a:cubicBezTo>
                        <a:pt x="73441" y="23498"/>
                        <a:pt x="32579" y="59884"/>
                        <a:pt x="-187" y="54645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5" name="Freeform: Shape 552">
                  <a:extLst>
                    <a:ext uri="{FF2B5EF4-FFF2-40B4-BE49-F238E27FC236}">
                      <a16:creationId xmlns:a16="http://schemas.microsoft.com/office/drawing/2014/main" id="{579D238F-DEA1-DE9B-348B-0ED59ADEB018}"/>
                    </a:ext>
                  </a:extLst>
                </p:cNvPr>
                <p:cNvSpPr/>
                <p:nvPr/>
              </p:nvSpPr>
              <p:spPr>
                <a:xfrm>
                  <a:off x="3579206" y="5620649"/>
                  <a:ext cx="53910" cy="53908"/>
                </a:xfrm>
                <a:custGeom>
                  <a:avLst/>
                  <a:gdLst>
                    <a:gd name="connsiteX0" fmla="*/ 6968 w 53910"/>
                    <a:gd name="connsiteY0" fmla="*/ 8542 h 53908"/>
                    <a:gd name="connsiteX1" fmla="*/ 45058 w 53910"/>
                    <a:gd name="connsiteY1" fmla="*/ 7027 h 53908"/>
                    <a:gd name="connsiteX2" fmla="*/ 46573 w 53910"/>
                    <a:gd name="connsiteY2" fmla="*/ 45118 h 53908"/>
                    <a:gd name="connsiteX3" fmla="*/ 8492 w 53910"/>
                    <a:gd name="connsiteY3" fmla="*/ 46642 h 53908"/>
                    <a:gd name="connsiteX4" fmla="*/ 6958 w 53910"/>
                    <a:gd name="connsiteY4" fmla="*/ 8551 h 53908"/>
                    <a:gd name="connsiteX5" fmla="*/ 6968 w 53910"/>
                    <a:gd name="connsiteY5" fmla="*/ 8542 h 53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10" h="53908">
                      <a:moveTo>
                        <a:pt x="6968" y="8542"/>
                      </a:moveTo>
                      <a:cubicBezTo>
                        <a:pt x="17064" y="-2393"/>
                        <a:pt x="34123" y="-3069"/>
                        <a:pt x="45058" y="7027"/>
                      </a:cubicBezTo>
                      <a:cubicBezTo>
                        <a:pt x="55993" y="17124"/>
                        <a:pt x="56669" y="34183"/>
                        <a:pt x="46573" y="45118"/>
                      </a:cubicBezTo>
                      <a:cubicBezTo>
                        <a:pt x="36476" y="56052"/>
                        <a:pt x="19426" y="56729"/>
                        <a:pt x="8492" y="46642"/>
                      </a:cubicBezTo>
                      <a:cubicBezTo>
                        <a:pt x="-2453" y="36545"/>
                        <a:pt x="-3138" y="19495"/>
                        <a:pt x="6958" y="8551"/>
                      </a:cubicBezTo>
                      <a:cubicBezTo>
                        <a:pt x="6958" y="8551"/>
                        <a:pt x="6968" y="8542"/>
                        <a:pt x="6968" y="8542"/>
                      </a:cubicBezTo>
                      <a:close/>
                    </a:path>
                  </a:pathLst>
                </a:custGeom>
                <a:solidFill>
                  <a:srgbClr val="CC4C7A"/>
                </a:solidFill>
                <a:ln w="3175" cap="flat">
                  <a:solidFill>
                    <a:srgbClr val="656665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6" name="Freeform: Shape 553">
                  <a:extLst>
                    <a:ext uri="{FF2B5EF4-FFF2-40B4-BE49-F238E27FC236}">
                      <a16:creationId xmlns:a16="http://schemas.microsoft.com/office/drawing/2014/main" id="{7710639F-3B98-5F20-B096-813A5466AE3F}"/>
                    </a:ext>
                  </a:extLst>
                </p:cNvPr>
                <p:cNvSpPr/>
                <p:nvPr/>
              </p:nvSpPr>
              <p:spPr>
                <a:xfrm>
                  <a:off x="3885732" y="5323562"/>
                  <a:ext cx="28575" cy="48291"/>
                </a:xfrm>
                <a:custGeom>
                  <a:avLst/>
                  <a:gdLst>
                    <a:gd name="connsiteX0" fmla="*/ 28388 w 28575"/>
                    <a:gd name="connsiteY0" fmla="*/ 48168 h 48291"/>
                    <a:gd name="connsiteX1" fmla="*/ -187 w 28575"/>
                    <a:gd name="connsiteY1" fmla="*/ -124 h 48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8575" h="48291">
                      <a:moveTo>
                        <a:pt x="28388" y="48168"/>
                      </a:moveTo>
                      <a:cubicBezTo>
                        <a:pt x="28388" y="48168"/>
                        <a:pt x="-187" y="16355"/>
                        <a:pt x="-187" y="-124"/>
                      </a:cubicBezTo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7" name="Freeform: Shape 554">
                  <a:extLst>
                    <a:ext uri="{FF2B5EF4-FFF2-40B4-BE49-F238E27FC236}">
                      <a16:creationId xmlns:a16="http://schemas.microsoft.com/office/drawing/2014/main" id="{E62F0AB3-1802-9198-2A9B-83B9D4241600}"/>
                    </a:ext>
                  </a:extLst>
                </p:cNvPr>
                <p:cNvSpPr/>
                <p:nvPr/>
              </p:nvSpPr>
              <p:spPr>
                <a:xfrm>
                  <a:off x="3873512" y="5350346"/>
                  <a:ext cx="89857" cy="108808"/>
                </a:xfrm>
                <a:custGeom>
                  <a:avLst/>
                  <a:gdLst>
                    <a:gd name="connsiteX0" fmla="*/ 89661 w 89857"/>
                    <a:gd name="connsiteY0" fmla="*/ 11668 h 108808"/>
                    <a:gd name="connsiteX1" fmla="*/ 59562 w 89857"/>
                    <a:gd name="connsiteY1" fmla="*/ 7953 h 108808"/>
                    <a:gd name="connsiteX2" fmla="*/ 50037 w 89857"/>
                    <a:gd name="connsiteY2" fmla="*/ 31099 h 108808"/>
                    <a:gd name="connsiteX3" fmla="*/ 19653 w 89857"/>
                    <a:gd name="connsiteY3" fmla="*/ 53102 h 108808"/>
                    <a:gd name="connsiteX4" fmla="*/ 5365 w 89857"/>
                    <a:gd name="connsiteY4" fmla="*/ 75676 h 108808"/>
                    <a:gd name="connsiteX5" fmla="*/ 6032 w 89857"/>
                    <a:gd name="connsiteY5" fmla="*/ 105013 h 108808"/>
                    <a:gd name="connsiteX6" fmla="*/ 27558 w 89857"/>
                    <a:gd name="connsiteY6" fmla="*/ 81201 h 108808"/>
                    <a:gd name="connsiteX7" fmla="*/ 46608 w 89857"/>
                    <a:gd name="connsiteY7" fmla="*/ 56054 h 108808"/>
                    <a:gd name="connsiteX8" fmla="*/ 66135 w 89857"/>
                    <a:gd name="connsiteY8" fmla="*/ 46053 h 108808"/>
                    <a:gd name="connsiteX9" fmla="*/ 78327 w 89857"/>
                    <a:gd name="connsiteY9" fmla="*/ 19860 h 108808"/>
                    <a:gd name="connsiteX10" fmla="*/ 89661 w 89857"/>
                    <a:gd name="connsiteY10" fmla="*/ 11668 h 108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9857" h="108808">
                      <a:moveTo>
                        <a:pt x="89661" y="11668"/>
                      </a:moveTo>
                      <a:cubicBezTo>
                        <a:pt x="89661" y="2143"/>
                        <a:pt x="64801" y="-7382"/>
                        <a:pt x="59562" y="7953"/>
                      </a:cubicBezTo>
                      <a:cubicBezTo>
                        <a:pt x="54324" y="23289"/>
                        <a:pt x="66896" y="30242"/>
                        <a:pt x="50037" y="31099"/>
                      </a:cubicBezTo>
                      <a:cubicBezTo>
                        <a:pt x="33178" y="31956"/>
                        <a:pt x="20986" y="37957"/>
                        <a:pt x="19653" y="53102"/>
                      </a:cubicBezTo>
                      <a:cubicBezTo>
                        <a:pt x="18319" y="68247"/>
                        <a:pt x="-1779" y="58912"/>
                        <a:pt x="5365" y="75676"/>
                      </a:cubicBezTo>
                      <a:cubicBezTo>
                        <a:pt x="14033" y="96155"/>
                        <a:pt x="-11304" y="94726"/>
                        <a:pt x="6032" y="105013"/>
                      </a:cubicBezTo>
                      <a:cubicBezTo>
                        <a:pt x="27844" y="118348"/>
                        <a:pt x="28130" y="91869"/>
                        <a:pt x="27558" y="81201"/>
                      </a:cubicBezTo>
                      <a:cubicBezTo>
                        <a:pt x="26606" y="64246"/>
                        <a:pt x="33083" y="58245"/>
                        <a:pt x="46608" y="56054"/>
                      </a:cubicBezTo>
                      <a:cubicBezTo>
                        <a:pt x="61944" y="53578"/>
                        <a:pt x="59277" y="52816"/>
                        <a:pt x="66135" y="46053"/>
                      </a:cubicBezTo>
                      <a:cubicBezTo>
                        <a:pt x="72993" y="39290"/>
                        <a:pt x="64515" y="19478"/>
                        <a:pt x="78327" y="19860"/>
                      </a:cubicBezTo>
                      <a:cubicBezTo>
                        <a:pt x="86994" y="20145"/>
                        <a:pt x="89852" y="20050"/>
                        <a:pt x="89661" y="11668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478" name="Rectangle: Rounded Corners 555">
                  <a:extLst>
                    <a:ext uri="{FF2B5EF4-FFF2-40B4-BE49-F238E27FC236}">
                      <a16:creationId xmlns:a16="http://schemas.microsoft.com/office/drawing/2014/main" id="{F8E8C6ED-79F9-D384-C0FD-0A085A961C4D}"/>
                    </a:ext>
                  </a:extLst>
                </p:cNvPr>
                <p:cNvSpPr/>
                <p:nvPr/>
              </p:nvSpPr>
              <p:spPr>
                <a:xfrm rot="18729600">
                  <a:off x="3960548" y="5338406"/>
                  <a:ext cx="137636" cy="324040"/>
                </a:xfrm>
                <a:prstGeom prst="roundRect">
                  <a:avLst/>
                </a:prstGeom>
                <a:solidFill>
                  <a:srgbClr val="656665"/>
                </a:solidFill>
                <a:ln w="3175" cap="rnd">
                  <a:solidFill>
                    <a:srgbClr val="656665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1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88" name="Group 1887">
                <a:extLst>
                  <a:ext uri="{FF2B5EF4-FFF2-40B4-BE49-F238E27FC236}">
                    <a16:creationId xmlns:a16="http://schemas.microsoft.com/office/drawing/2014/main" id="{9272DE66-4075-3098-9761-518B465065EF}"/>
                  </a:ext>
                </a:extLst>
              </p:cNvPr>
              <p:cNvGrpSpPr/>
              <p:nvPr/>
            </p:nvGrpSpPr>
            <p:grpSpPr>
              <a:xfrm rot="18226726">
                <a:off x="4475957" y="2541423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2349" name="Group 2348">
                  <a:extLst>
                    <a:ext uri="{FF2B5EF4-FFF2-40B4-BE49-F238E27FC236}">
                      <a16:creationId xmlns:a16="http://schemas.microsoft.com/office/drawing/2014/main" id="{2560E6FB-1D46-5F01-0D98-5AC4D011E17D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2351" name="Oval 2350">
                    <a:extLst>
                      <a:ext uri="{FF2B5EF4-FFF2-40B4-BE49-F238E27FC236}">
                        <a16:creationId xmlns:a16="http://schemas.microsoft.com/office/drawing/2014/main" id="{AD2232F8-B7B9-66CB-C05D-6EB055FA1169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352" name="Group 2351">
                    <a:extLst>
                      <a:ext uri="{FF2B5EF4-FFF2-40B4-BE49-F238E27FC236}">
                        <a16:creationId xmlns:a16="http://schemas.microsoft.com/office/drawing/2014/main" id="{877B4D2C-F6AA-67A8-2E10-CAD2293A1A3F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1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2403" name="Freeform: Shape 474">
                      <a:extLst>
                        <a:ext uri="{FF2B5EF4-FFF2-40B4-BE49-F238E27FC236}">
                          <a16:creationId xmlns:a16="http://schemas.microsoft.com/office/drawing/2014/main" id="{F4A6F31F-8662-D437-3E8E-7B5814BF195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4" name="Freeform: Shape 475">
                      <a:extLst>
                        <a:ext uri="{FF2B5EF4-FFF2-40B4-BE49-F238E27FC236}">
                          <a16:creationId xmlns:a16="http://schemas.microsoft.com/office/drawing/2014/main" id="{421C9D37-5DAA-DA31-005C-4DC13ACF261F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5" name="Freeform: Shape 476">
                      <a:extLst>
                        <a:ext uri="{FF2B5EF4-FFF2-40B4-BE49-F238E27FC236}">
                          <a16:creationId xmlns:a16="http://schemas.microsoft.com/office/drawing/2014/main" id="{E0469845-2468-79D6-F0C7-AC872FFBC4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6" name="Freeform: Shape 477">
                      <a:extLst>
                        <a:ext uri="{FF2B5EF4-FFF2-40B4-BE49-F238E27FC236}">
                          <a16:creationId xmlns:a16="http://schemas.microsoft.com/office/drawing/2014/main" id="{63E9D227-4BBE-D6E8-D42F-4FEE0428098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7" name="Freeform: Shape 478">
                      <a:extLst>
                        <a:ext uri="{FF2B5EF4-FFF2-40B4-BE49-F238E27FC236}">
                          <a16:creationId xmlns:a16="http://schemas.microsoft.com/office/drawing/2014/main" id="{ACE515FB-29CB-86BE-9914-9C267F51F49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8" name="Freeform: Shape 479">
                      <a:extLst>
                        <a:ext uri="{FF2B5EF4-FFF2-40B4-BE49-F238E27FC236}">
                          <a16:creationId xmlns:a16="http://schemas.microsoft.com/office/drawing/2014/main" id="{6B29A84A-A45B-26C1-3EBE-D624E45F55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9" name="Freeform: Shape 480">
                      <a:extLst>
                        <a:ext uri="{FF2B5EF4-FFF2-40B4-BE49-F238E27FC236}">
                          <a16:creationId xmlns:a16="http://schemas.microsoft.com/office/drawing/2014/main" id="{AD7F121C-E65C-0268-4B20-74714EB5CB3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0" name="Freeform: Shape 481">
                      <a:extLst>
                        <a:ext uri="{FF2B5EF4-FFF2-40B4-BE49-F238E27FC236}">
                          <a16:creationId xmlns:a16="http://schemas.microsoft.com/office/drawing/2014/main" id="{D891D285-EB95-C686-0FFB-A253DBEEEF3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1" name="Freeform: Shape 482">
                      <a:extLst>
                        <a:ext uri="{FF2B5EF4-FFF2-40B4-BE49-F238E27FC236}">
                          <a16:creationId xmlns:a16="http://schemas.microsoft.com/office/drawing/2014/main" id="{15EED47F-F795-CC8A-4AF9-D7B85D0DE22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2" name="Freeform: Shape 483">
                      <a:extLst>
                        <a:ext uri="{FF2B5EF4-FFF2-40B4-BE49-F238E27FC236}">
                          <a16:creationId xmlns:a16="http://schemas.microsoft.com/office/drawing/2014/main" id="{79DD0B18-D2F9-4892-A714-99C5C61E994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3" name="Freeform: Shape 484">
                      <a:extLst>
                        <a:ext uri="{FF2B5EF4-FFF2-40B4-BE49-F238E27FC236}">
                          <a16:creationId xmlns:a16="http://schemas.microsoft.com/office/drawing/2014/main" id="{B9C0AF41-3EB8-6DEC-936D-275A805A1F03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4" name="Freeform: Shape 485">
                      <a:extLst>
                        <a:ext uri="{FF2B5EF4-FFF2-40B4-BE49-F238E27FC236}">
                          <a16:creationId xmlns:a16="http://schemas.microsoft.com/office/drawing/2014/main" id="{7972D9C3-E3D2-E944-AC7D-7F0E098647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5" name="Rectangle: Rounded Corners 486">
                      <a:extLst>
                        <a:ext uri="{FF2B5EF4-FFF2-40B4-BE49-F238E27FC236}">
                          <a16:creationId xmlns:a16="http://schemas.microsoft.com/office/drawing/2014/main" id="{B79114DB-35C2-3971-F5FD-7A21E22788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6" name="Rectangle: Rounded Corners 487">
                      <a:extLst>
                        <a:ext uri="{FF2B5EF4-FFF2-40B4-BE49-F238E27FC236}">
                          <a16:creationId xmlns:a16="http://schemas.microsoft.com/office/drawing/2014/main" id="{77BA70A5-A76A-9EFD-8059-486B874F34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7" name="Rectangle: Rounded Corners 488">
                      <a:extLst>
                        <a:ext uri="{FF2B5EF4-FFF2-40B4-BE49-F238E27FC236}">
                          <a16:creationId xmlns:a16="http://schemas.microsoft.com/office/drawing/2014/main" id="{6575A967-3803-621B-4A68-06789FBC11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8" name="Rectangle: Rounded Corners 489">
                      <a:extLst>
                        <a:ext uri="{FF2B5EF4-FFF2-40B4-BE49-F238E27FC236}">
                          <a16:creationId xmlns:a16="http://schemas.microsoft.com/office/drawing/2014/main" id="{EB4D05A2-A802-5725-A651-5BF4305961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19" name="Rectangle: Rounded Corners 490">
                      <a:extLst>
                        <a:ext uri="{FF2B5EF4-FFF2-40B4-BE49-F238E27FC236}">
                          <a16:creationId xmlns:a16="http://schemas.microsoft.com/office/drawing/2014/main" id="{E7D12EF9-54F6-32E2-B6F4-D750FAE13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20" name="Rectangle: Rounded Corners 491">
                      <a:extLst>
                        <a:ext uri="{FF2B5EF4-FFF2-40B4-BE49-F238E27FC236}">
                          <a16:creationId xmlns:a16="http://schemas.microsoft.com/office/drawing/2014/main" id="{E0B52DE9-3931-907C-ACD4-F2EFC025F4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353" name="Group 2352">
                    <a:extLst>
                      <a:ext uri="{FF2B5EF4-FFF2-40B4-BE49-F238E27FC236}">
                        <a16:creationId xmlns:a16="http://schemas.microsoft.com/office/drawing/2014/main" id="{560D1415-88DC-0847-7022-494DC64DABB7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798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2387" name="Freeform: Shape 458">
                      <a:extLst>
                        <a:ext uri="{FF2B5EF4-FFF2-40B4-BE49-F238E27FC236}">
                          <a16:creationId xmlns:a16="http://schemas.microsoft.com/office/drawing/2014/main" id="{46ABA6BA-87BA-2CDD-8D6E-9F429FC2FD7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8" name="Freeform: Shape 459">
                      <a:extLst>
                        <a:ext uri="{FF2B5EF4-FFF2-40B4-BE49-F238E27FC236}">
                          <a16:creationId xmlns:a16="http://schemas.microsoft.com/office/drawing/2014/main" id="{3BE6DF36-54BE-3DC4-20C7-C5DA8C159B7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9" name="Freeform: Shape 460">
                      <a:extLst>
                        <a:ext uri="{FF2B5EF4-FFF2-40B4-BE49-F238E27FC236}">
                          <a16:creationId xmlns:a16="http://schemas.microsoft.com/office/drawing/2014/main" id="{EFA99F16-6FED-8271-9B5E-AA0F700E97E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0" name="Freeform: Shape 461">
                      <a:extLst>
                        <a:ext uri="{FF2B5EF4-FFF2-40B4-BE49-F238E27FC236}">
                          <a16:creationId xmlns:a16="http://schemas.microsoft.com/office/drawing/2014/main" id="{D7649581-1659-7C69-187A-0F37B98C29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1" name="Freeform: Shape 462">
                      <a:extLst>
                        <a:ext uri="{FF2B5EF4-FFF2-40B4-BE49-F238E27FC236}">
                          <a16:creationId xmlns:a16="http://schemas.microsoft.com/office/drawing/2014/main" id="{8CCD6C90-ECA2-A188-91C1-B32835C0471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2" name="Freeform: Shape 463">
                      <a:extLst>
                        <a:ext uri="{FF2B5EF4-FFF2-40B4-BE49-F238E27FC236}">
                          <a16:creationId xmlns:a16="http://schemas.microsoft.com/office/drawing/2014/main" id="{DB861C76-7DB9-1299-FFE8-14FFE698EED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3" name="Freeform: Shape 464">
                      <a:extLst>
                        <a:ext uri="{FF2B5EF4-FFF2-40B4-BE49-F238E27FC236}">
                          <a16:creationId xmlns:a16="http://schemas.microsoft.com/office/drawing/2014/main" id="{27AE5ED9-3253-0D26-289F-060EEC7FC0C7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4" name="Freeform: Shape 465">
                      <a:extLst>
                        <a:ext uri="{FF2B5EF4-FFF2-40B4-BE49-F238E27FC236}">
                          <a16:creationId xmlns:a16="http://schemas.microsoft.com/office/drawing/2014/main" id="{93436435-6FC8-FC8B-B8AF-80133AD5A7A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5" name="Freeform: Shape 466">
                      <a:extLst>
                        <a:ext uri="{FF2B5EF4-FFF2-40B4-BE49-F238E27FC236}">
                          <a16:creationId xmlns:a16="http://schemas.microsoft.com/office/drawing/2014/main" id="{23E3D67C-A7B8-4B71-584C-504377C5734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6" name="Freeform: Shape 467">
                      <a:extLst>
                        <a:ext uri="{FF2B5EF4-FFF2-40B4-BE49-F238E27FC236}">
                          <a16:creationId xmlns:a16="http://schemas.microsoft.com/office/drawing/2014/main" id="{01041A2B-2691-0EB2-65B2-8CC75AE44D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7" name="Freeform: Shape 468">
                      <a:extLst>
                        <a:ext uri="{FF2B5EF4-FFF2-40B4-BE49-F238E27FC236}">
                          <a16:creationId xmlns:a16="http://schemas.microsoft.com/office/drawing/2014/main" id="{79A20BDF-AD57-E044-0215-135A3E2CAB1D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8" name="Rectangle: Rounded Corners 469">
                      <a:extLst>
                        <a:ext uri="{FF2B5EF4-FFF2-40B4-BE49-F238E27FC236}">
                          <a16:creationId xmlns:a16="http://schemas.microsoft.com/office/drawing/2014/main" id="{453A300A-B26D-7F87-1139-830ECA58B8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99" name="Rectangle: Rounded Corners 470">
                      <a:extLst>
                        <a:ext uri="{FF2B5EF4-FFF2-40B4-BE49-F238E27FC236}">
                          <a16:creationId xmlns:a16="http://schemas.microsoft.com/office/drawing/2014/main" id="{F6A41D94-18ED-0A7E-04DD-0EAD15B6EA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0" name="Rectangle: Rounded Corners 471">
                      <a:extLst>
                        <a:ext uri="{FF2B5EF4-FFF2-40B4-BE49-F238E27FC236}">
                          <a16:creationId xmlns:a16="http://schemas.microsoft.com/office/drawing/2014/main" id="{970B45C4-566E-F4EF-A410-114F2C61E5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1" name="Rectangle: Rounded Corners 472">
                      <a:extLst>
                        <a:ext uri="{FF2B5EF4-FFF2-40B4-BE49-F238E27FC236}">
                          <a16:creationId xmlns:a16="http://schemas.microsoft.com/office/drawing/2014/main" id="{662D83CC-856C-B265-13E8-27E93DB2A3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402" name="Rectangle: Rounded Corners 473">
                      <a:extLst>
                        <a:ext uri="{FF2B5EF4-FFF2-40B4-BE49-F238E27FC236}">
                          <a16:creationId xmlns:a16="http://schemas.microsoft.com/office/drawing/2014/main" id="{AB62D1D2-A944-58EB-46E4-FF8EE46638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354" name="Group 2353">
                    <a:extLst>
                      <a:ext uri="{FF2B5EF4-FFF2-40B4-BE49-F238E27FC236}">
                        <a16:creationId xmlns:a16="http://schemas.microsoft.com/office/drawing/2014/main" id="{8E2DC466-718F-4930-727B-3C69E67944FE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2372" name="Freeform: Shape 443">
                      <a:extLst>
                        <a:ext uri="{FF2B5EF4-FFF2-40B4-BE49-F238E27FC236}">
                          <a16:creationId xmlns:a16="http://schemas.microsoft.com/office/drawing/2014/main" id="{E1CB9BF1-C626-89D7-EEE7-C1FDF6144E1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3" name="Freeform: Shape 444">
                      <a:extLst>
                        <a:ext uri="{FF2B5EF4-FFF2-40B4-BE49-F238E27FC236}">
                          <a16:creationId xmlns:a16="http://schemas.microsoft.com/office/drawing/2014/main" id="{548B0DA3-5458-2A86-4D1E-0A526FAC15B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4" name="Freeform: Shape 445">
                      <a:extLst>
                        <a:ext uri="{FF2B5EF4-FFF2-40B4-BE49-F238E27FC236}">
                          <a16:creationId xmlns:a16="http://schemas.microsoft.com/office/drawing/2014/main" id="{643ED403-D3C8-8ABB-C262-459EB95F55D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5" name="Freeform: Shape 446">
                      <a:extLst>
                        <a:ext uri="{FF2B5EF4-FFF2-40B4-BE49-F238E27FC236}">
                          <a16:creationId xmlns:a16="http://schemas.microsoft.com/office/drawing/2014/main" id="{5022A3D3-01E9-6858-E0AD-884D1631D3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6" name="Freeform: Shape 447">
                      <a:extLst>
                        <a:ext uri="{FF2B5EF4-FFF2-40B4-BE49-F238E27FC236}">
                          <a16:creationId xmlns:a16="http://schemas.microsoft.com/office/drawing/2014/main" id="{FAB99FFE-6924-04D4-C486-7B890FC3BC7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7" name="Freeform: Shape 448">
                      <a:extLst>
                        <a:ext uri="{FF2B5EF4-FFF2-40B4-BE49-F238E27FC236}">
                          <a16:creationId xmlns:a16="http://schemas.microsoft.com/office/drawing/2014/main" id="{BBF740B4-93B6-8867-1F48-0F2DDCD1651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8" name="Freeform: Shape 449">
                      <a:extLst>
                        <a:ext uri="{FF2B5EF4-FFF2-40B4-BE49-F238E27FC236}">
                          <a16:creationId xmlns:a16="http://schemas.microsoft.com/office/drawing/2014/main" id="{44D68B8F-7B67-8BB5-D27A-F14F39ACCD0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9" name="Freeform: Shape 450">
                      <a:extLst>
                        <a:ext uri="{FF2B5EF4-FFF2-40B4-BE49-F238E27FC236}">
                          <a16:creationId xmlns:a16="http://schemas.microsoft.com/office/drawing/2014/main" id="{EC76321B-44A5-8B17-B009-74288762E69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0" name="Freeform: Shape 451">
                      <a:extLst>
                        <a:ext uri="{FF2B5EF4-FFF2-40B4-BE49-F238E27FC236}">
                          <a16:creationId xmlns:a16="http://schemas.microsoft.com/office/drawing/2014/main" id="{B63D578E-270A-0147-71EC-6BE57B379F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1" name="Rectangle: Rounded Corners 452">
                      <a:extLst>
                        <a:ext uri="{FF2B5EF4-FFF2-40B4-BE49-F238E27FC236}">
                          <a16:creationId xmlns:a16="http://schemas.microsoft.com/office/drawing/2014/main" id="{E7FED2AD-1624-1D71-B934-E9BDA382DA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2" name="Rectangle: Rounded Corners 453">
                      <a:extLst>
                        <a:ext uri="{FF2B5EF4-FFF2-40B4-BE49-F238E27FC236}">
                          <a16:creationId xmlns:a16="http://schemas.microsoft.com/office/drawing/2014/main" id="{9F0B8873-C6D8-43F5-5C39-E3D8BECBC0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3" name="Rectangle: Rounded Corners 454">
                      <a:extLst>
                        <a:ext uri="{FF2B5EF4-FFF2-40B4-BE49-F238E27FC236}">
                          <a16:creationId xmlns:a16="http://schemas.microsoft.com/office/drawing/2014/main" id="{5BA3EC87-AB99-70FA-0F82-7943886ABF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4" name="Rectangle: Rounded Corners 455">
                      <a:extLst>
                        <a:ext uri="{FF2B5EF4-FFF2-40B4-BE49-F238E27FC236}">
                          <a16:creationId xmlns:a16="http://schemas.microsoft.com/office/drawing/2014/main" id="{51D6EFCA-133D-D3B1-0E1D-AF2BEB9104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5" name="Rectangle: Rounded Corners 456">
                      <a:extLst>
                        <a:ext uri="{FF2B5EF4-FFF2-40B4-BE49-F238E27FC236}">
                          <a16:creationId xmlns:a16="http://schemas.microsoft.com/office/drawing/2014/main" id="{EEB3F670-7D12-75A8-4319-E15C4906F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86" name="Rectangle: Rounded Corners 457">
                      <a:extLst>
                        <a:ext uri="{FF2B5EF4-FFF2-40B4-BE49-F238E27FC236}">
                          <a16:creationId xmlns:a16="http://schemas.microsoft.com/office/drawing/2014/main" id="{B69DEB5C-E841-E0C0-53F6-0E42D012F1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355" name="Group 2354">
                    <a:extLst>
                      <a:ext uri="{FF2B5EF4-FFF2-40B4-BE49-F238E27FC236}">
                        <a16:creationId xmlns:a16="http://schemas.microsoft.com/office/drawing/2014/main" id="{4D548AA6-6A63-A28E-D13E-B5251E87C2D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56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2356" name="Freeform: Shape 427">
                      <a:extLst>
                        <a:ext uri="{FF2B5EF4-FFF2-40B4-BE49-F238E27FC236}">
                          <a16:creationId xmlns:a16="http://schemas.microsoft.com/office/drawing/2014/main" id="{42A36B48-A27B-5FF2-AA17-ABBD6DF1ED5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7" name="Freeform: Shape 428">
                      <a:extLst>
                        <a:ext uri="{FF2B5EF4-FFF2-40B4-BE49-F238E27FC236}">
                          <a16:creationId xmlns:a16="http://schemas.microsoft.com/office/drawing/2014/main" id="{25C17908-C175-C331-6900-B7D8E9139CE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8" name="Freeform: Shape 429">
                      <a:extLst>
                        <a:ext uri="{FF2B5EF4-FFF2-40B4-BE49-F238E27FC236}">
                          <a16:creationId xmlns:a16="http://schemas.microsoft.com/office/drawing/2014/main" id="{A1F0DBBE-565A-B6EC-725D-D5566B364E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59" name="Freeform: Shape 430">
                      <a:extLst>
                        <a:ext uri="{FF2B5EF4-FFF2-40B4-BE49-F238E27FC236}">
                          <a16:creationId xmlns:a16="http://schemas.microsoft.com/office/drawing/2014/main" id="{5D59CFFD-0EEA-E880-268D-0B7D3F247B6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0" name="Freeform: Shape 431">
                      <a:extLst>
                        <a:ext uri="{FF2B5EF4-FFF2-40B4-BE49-F238E27FC236}">
                          <a16:creationId xmlns:a16="http://schemas.microsoft.com/office/drawing/2014/main" id="{BEB29721-EF8D-AC03-AB34-1DE5FD8385C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1" name="Freeform: Shape 432">
                      <a:extLst>
                        <a:ext uri="{FF2B5EF4-FFF2-40B4-BE49-F238E27FC236}">
                          <a16:creationId xmlns:a16="http://schemas.microsoft.com/office/drawing/2014/main" id="{3133A809-6B65-9AAD-BA9A-4A5556D1EE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2" name="Freeform: Shape 433">
                      <a:extLst>
                        <a:ext uri="{FF2B5EF4-FFF2-40B4-BE49-F238E27FC236}">
                          <a16:creationId xmlns:a16="http://schemas.microsoft.com/office/drawing/2014/main" id="{0AD18FFD-E36D-9F44-FD1F-A637B745FE2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3" name="Freeform: Shape 434">
                      <a:extLst>
                        <a:ext uri="{FF2B5EF4-FFF2-40B4-BE49-F238E27FC236}">
                          <a16:creationId xmlns:a16="http://schemas.microsoft.com/office/drawing/2014/main" id="{29D535B8-D380-DF1B-06E0-5C392B00DA4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4" name="Freeform: Shape 435">
                      <a:extLst>
                        <a:ext uri="{FF2B5EF4-FFF2-40B4-BE49-F238E27FC236}">
                          <a16:creationId xmlns:a16="http://schemas.microsoft.com/office/drawing/2014/main" id="{0A01FCD3-1238-326A-00EC-F65AFDE314D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5" name="Freeform: Shape 436">
                      <a:extLst>
                        <a:ext uri="{FF2B5EF4-FFF2-40B4-BE49-F238E27FC236}">
                          <a16:creationId xmlns:a16="http://schemas.microsoft.com/office/drawing/2014/main" id="{8FDF6C21-2139-CC51-862C-1D2BE6C5421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6" name="Freeform: Shape 437">
                      <a:extLst>
                        <a:ext uri="{FF2B5EF4-FFF2-40B4-BE49-F238E27FC236}">
                          <a16:creationId xmlns:a16="http://schemas.microsoft.com/office/drawing/2014/main" id="{6710C434-06A0-EB5F-7EEE-267A0CCFC6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7" name="Freeform: Shape 438">
                      <a:extLst>
                        <a:ext uri="{FF2B5EF4-FFF2-40B4-BE49-F238E27FC236}">
                          <a16:creationId xmlns:a16="http://schemas.microsoft.com/office/drawing/2014/main" id="{CE7B3CA6-16CA-3A0C-5A3B-B4142212279C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8" name="Rectangle: Rounded Corners 439">
                      <a:extLst>
                        <a:ext uri="{FF2B5EF4-FFF2-40B4-BE49-F238E27FC236}">
                          <a16:creationId xmlns:a16="http://schemas.microsoft.com/office/drawing/2014/main" id="{C3D2A240-1D4F-AF41-27C4-A7B812E7B6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69" name="Rectangle: Rounded Corners 440">
                      <a:extLst>
                        <a:ext uri="{FF2B5EF4-FFF2-40B4-BE49-F238E27FC236}">
                          <a16:creationId xmlns:a16="http://schemas.microsoft.com/office/drawing/2014/main" id="{2029BAD6-8F07-E81D-2FDC-98DDB96696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0" name="Rectangle: Rounded Corners 441">
                      <a:extLst>
                        <a:ext uri="{FF2B5EF4-FFF2-40B4-BE49-F238E27FC236}">
                          <a16:creationId xmlns:a16="http://schemas.microsoft.com/office/drawing/2014/main" id="{A3281640-913F-F0E1-F0CC-C50F90968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371" name="Rectangle: Rounded Corners 442">
                      <a:extLst>
                        <a:ext uri="{FF2B5EF4-FFF2-40B4-BE49-F238E27FC236}">
                          <a16:creationId xmlns:a16="http://schemas.microsoft.com/office/drawing/2014/main" id="{F8DDFE72-2DC5-2FFE-F657-77C958F43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350" name="Freeform: Shape 426">
                  <a:extLst>
                    <a:ext uri="{FF2B5EF4-FFF2-40B4-BE49-F238E27FC236}">
                      <a16:creationId xmlns:a16="http://schemas.microsoft.com/office/drawing/2014/main" id="{1986FD27-4180-7AE0-6F20-BE3488090378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89" name="Group 1888">
                <a:extLst>
                  <a:ext uri="{FF2B5EF4-FFF2-40B4-BE49-F238E27FC236}">
                    <a16:creationId xmlns:a16="http://schemas.microsoft.com/office/drawing/2014/main" id="{75B6C223-A3F0-9C1F-05F8-53AC58640EE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441326" flipH="1">
                <a:off x="5854304" y="1864515"/>
                <a:ext cx="108461" cy="111816"/>
                <a:chOff x="10593932" y="3239058"/>
                <a:chExt cx="296031" cy="305188"/>
              </a:xfrm>
            </p:grpSpPr>
            <p:sp>
              <p:nvSpPr>
                <p:cNvPr id="2277" name="Oval 2276">
                  <a:extLst>
                    <a:ext uri="{FF2B5EF4-FFF2-40B4-BE49-F238E27FC236}">
                      <a16:creationId xmlns:a16="http://schemas.microsoft.com/office/drawing/2014/main" id="{E0E6B35C-ADE3-ABA8-9E2C-D5550059364D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78" name="Group 2277">
                  <a:extLst>
                    <a:ext uri="{FF2B5EF4-FFF2-40B4-BE49-F238E27FC236}">
                      <a16:creationId xmlns:a16="http://schemas.microsoft.com/office/drawing/2014/main" id="{72773C39-864A-DDBA-F924-68749DE4C7C8}"/>
                    </a:ext>
                  </a:extLst>
                </p:cNvPr>
                <p:cNvGrpSpPr/>
                <p:nvPr/>
              </p:nvGrpSpPr>
              <p:grpSpPr>
                <a:xfrm>
                  <a:off x="10609807" y="3262295"/>
                  <a:ext cx="241581" cy="266299"/>
                  <a:chOff x="10609807" y="3262295"/>
                  <a:chExt cx="241581" cy="266299"/>
                </a:xfrm>
              </p:grpSpPr>
              <p:grpSp>
                <p:nvGrpSpPr>
                  <p:cNvPr id="2279" name="Group 2278">
                    <a:extLst>
                      <a:ext uri="{FF2B5EF4-FFF2-40B4-BE49-F238E27FC236}">
                        <a16:creationId xmlns:a16="http://schemas.microsoft.com/office/drawing/2014/main" id="{60B1D190-A656-6937-FAFB-71C07EAC6173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692" y="329145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331" name="Freeform: Shape 62">
                      <a:extLst>
                        <a:ext uri="{FF2B5EF4-FFF2-40B4-BE49-F238E27FC236}">
                          <a16:creationId xmlns:a16="http://schemas.microsoft.com/office/drawing/2014/main" id="{99D1F4F5-4A1B-4CCB-9BB2-935CEE1923B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2" name="Freeform: Shape 63">
                      <a:extLst>
                        <a:ext uri="{FF2B5EF4-FFF2-40B4-BE49-F238E27FC236}">
                          <a16:creationId xmlns:a16="http://schemas.microsoft.com/office/drawing/2014/main" id="{46A34380-65CB-7D7E-FABC-F60DBA908294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3" name="Freeform: Shape 64">
                      <a:extLst>
                        <a:ext uri="{FF2B5EF4-FFF2-40B4-BE49-F238E27FC236}">
                          <a16:creationId xmlns:a16="http://schemas.microsoft.com/office/drawing/2014/main" id="{2E3CC05D-27C3-A13A-1E20-310A2CDC4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4" name="Freeform: Shape 65">
                      <a:extLst>
                        <a:ext uri="{FF2B5EF4-FFF2-40B4-BE49-F238E27FC236}">
                          <a16:creationId xmlns:a16="http://schemas.microsoft.com/office/drawing/2014/main" id="{533A1483-E711-59B4-833F-3AB7174EC6A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5" name="Freeform: Shape 66">
                      <a:extLst>
                        <a:ext uri="{FF2B5EF4-FFF2-40B4-BE49-F238E27FC236}">
                          <a16:creationId xmlns:a16="http://schemas.microsoft.com/office/drawing/2014/main" id="{37D136AA-50BE-099E-157E-FB7B495A1BA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6" name="Freeform: Shape 67">
                      <a:extLst>
                        <a:ext uri="{FF2B5EF4-FFF2-40B4-BE49-F238E27FC236}">
                          <a16:creationId xmlns:a16="http://schemas.microsoft.com/office/drawing/2014/main" id="{42EB49C3-5A85-2259-71CF-FCBEAEF25E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7" name="Freeform: Shape 68">
                      <a:extLst>
                        <a:ext uri="{FF2B5EF4-FFF2-40B4-BE49-F238E27FC236}">
                          <a16:creationId xmlns:a16="http://schemas.microsoft.com/office/drawing/2014/main" id="{8B189ED1-2A3E-FED6-95A9-32E4A265A41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8" name="Freeform: Shape 69">
                      <a:extLst>
                        <a:ext uri="{FF2B5EF4-FFF2-40B4-BE49-F238E27FC236}">
                          <a16:creationId xmlns:a16="http://schemas.microsoft.com/office/drawing/2014/main" id="{F6D45992-6165-A98D-F123-CE1C0683AD17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9" name="Freeform: Shape 70">
                      <a:extLst>
                        <a:ext uri="{FF2B5EF4-FFF2-40B4-BE49-F238E27FC236}">
                          <a16:creationId xmlns:a16="http://schemas.microsoft.com/office/drawing/2014/main" id="{6AD22883-C70B-9F45-52E9-49EC4B11D57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0" name="Freeform: Shape 71">
                      <a:extLst>
                        <a:ext uri="{FF2B5EF4-FFF2-40B4-BE49-F238E27FC236}">
                          <a16:creationId xmlns:a16="http://schemas.microsoft.com/office/drawing/2014/main" id="{E46B01CF-5AA2-3E59-9B79-FA149E22686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1" name="Freeform: Shape 72">
                      <a:extLst>
                        <a:ext uri="{FF2B5EF4-FFF2-40B4-BE49-F238E27FC236}">
                          <a16:creationId xmlns:a16="http://schemas.microsoft.com/office/drawing/2014/main" id="{6B72C6F8-E1FA-2AFA-A4D4-A90B47249DE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2" name="Freeform: Shape 73">
                      <a:extLst>
                        <a:ext uri="{FF2B5EF4-FFF2-40B4-BE49-F238E27FC236}">
                          <a16:creationId xmlns:a16="http://schemas.microsoft.com/office/drawing/2014/main" id="{8446DA7A-7C52-97D2-C047-410E238973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3" name="Rectangle: Rounded Corners 74">
                      <a:extLst>
                        <a:ext uri="{FF2B5EF4-FFF2-40B4-BE49-F238E27FC236}">
                          <a16:creationId xmlns:a16="http://schemas.microsoft.com/office/drawing/2014/main" id="{E36B3662-14A1-2B8F-EABE-02FCCC644C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4" name="Rectangle: Rounded Corners 75">
                      <a:extLst>
                        <a:ext uri="{FF2B5EF4-FFF2-40B4-BE49-F238E27FC236}">
                          <a16:creationId xmlns:a16="http://schemas.microsoft.com/office/drawing/2014/main" id="{FCEC374E-3620-3D50-7A03-FCA8E4F29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5" name="Rectangle: Rounded Corners 76">
                      <a:extLst>
                        <a:ext uri="{FF2B5EF4-FFF2-40B4-BE49-F238E27FC236}">
                          <a16:creationId xmlns:a16="http://schemas.microsoft.com/office/drawing/2014/main" id="{B61B5D05-3FD8-1963-656A-5AD6659DF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6" name="Rectangle: Rounded Corners 77">
                      <a:extLst>
                        <a:ext uri="{FF2B5EF4-FFF2-40B4-BE49-F238E27FC236}">
                          <a16:creationId xmlns:a16="http://schemas.microsoft.com/office/drawing/2014/main" id="{BB12C16E-6D12-067F-4FD8-E00C431B94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7" name="Rectangle: Rounded Corners 78">
                      <a:extLst>
                        <a:ext uri="{FF2B5EF4-FFF2-40B4-BE49-F238E27FC236}">
                          <a16:creationId xmlns:a16="http://schemas.microsoft.com/office/drawing/2014/main" id="{16DFB00C-8D99-D7FD-22E6-3CE5C03ECD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48" name="Rectangle: Rounded Corners 79">
                      <a:extLst>
                        <a:ext uri="{FF2B5EF4-FFF2-40B4-BE49-F238E27FC236}">
                          <a16:creationId xmlns:a16="http://schemas.microsoft.com/office/drawing/2014/main" id="{61FD896A-9F8A-AF99-0CF4-92F1BAFB09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80" name="Group 2279">
                    <a:extLst>
                      <a:ext uri="{FF2B5EF4-FFF2-40B4-BE49-F238E27FC236}">
                        <a16:creationId xmlns:a16="http://schemas.microsoft.com/office/drawing/2014/main" id="{17473D9B-7480-1AB9-B5B2-85F4FE8FB871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498" y="3278430"/>
                    <a:ext cx="187514" cy="155243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315" name="Freeform: Shape 46">
                      <a:extLst>
                        <a:ext uri="{FF2B5EF4-FFF2-40B4-BE49-F238E27FC236}">
                          <a16:creationId xmlns:a16="http://schemas.microsoft.com/office/drawing/2014/main" id="{4AC35839-F841-0C9A-8C5A-6B789855A41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6" name="Freeform: Shape 47">
                      <a:extLst>
                        <a:ext uri="{FF2B5EF4-FFF2-40B4-BE49-F238E27FC236}">
                          <a16:creationId xmlns:a16="http://schemas.microsoft.com/office/drawing/2014/main" id="{21FBBA36-6910-4F3C-AD83-D0E6F1019E4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7" name="Freeform: Shape 48">
                      <a:extLst>
                        <a:ext uri="{FF2B5EF4-FFF2-40B4-BE49-F238E27FC236}">
                          <a16:creationId xmlns:a16="http://schemas.microsoft.com/office/drawing/2014/main" id="{1837B6EF-0265-5DDE-57AF-AB950DB0718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8" name="Freeform: Shape 49">
                      <a:extLst>
                        <a:ext uri="{FF2B5EF4-FFF2-40B4-BE49-F238E27FC236}">
                          <a16:creationId xmlns:a16="http://schemas.microsoft.com/office/drawing/2014/main" id="{9E2C65DA-7269-E276-E56B-E779FAFC71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9" name="Freeform: Shape 50">
                      <a:extLst>
                        <a:ext uri="{FF2B5EF4-FFF2-40B4-BE49-F238E27FC236}">
                          <a16:creationId xmlns:a16="http://schemas.microsoft.com/office/drawing/2014/main" id="{15632B1D-9F31-86AD-1877-7BF4312396D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0" name="Freeform: Shape 51">
                      <a:extLst>
                        <a:ext uri="{FF2B5EF4-FFF2-40B4-BE49-F238E27FC236}">
                          <a16:creationId xmlns:a16="http://schemas.microsoft.com/office/drawing/2014/main" id="{DD345C76-805D-A6A0-2981-22635B6CD59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1" name="Freeform: Shape 52">
                      <a:extLst>
                        <a:ext uri="{FF2B5EF4-FFF2-40B4-BE49-F238E27FC236}">
                          <a16:creationId xmlns:a16="http://schemas.microsoft.com/office/drawing/2014/main" id="{D21162DC-1C47-22DC-7D02-7BEB43ADA41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2" name="Freeform: Shape 53">
                      <a:extLst>
                        <a:ext uri="{FF2B5EF4-FFF2-40B4-BE49-F238E27FC236}">
                          <a16:creationId xmlns:a16="http://schemas.microsoft.com/office/drawing/2014/main" id="{5D005585-A22E-8721-CE0D-E401824E0695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3" name="Freeform: Shape 54">
                      <a:extLst>
                        <a:ext uri="{FF2B5EF4-FFF2-40B4-BE49-F238E27FC236}">
                          <a16:creationId xmlns:a16="http://schemas.microsoft.com/office/drawing/2014/main" id="{4642F532-362A-8001-C930-A8B25A25747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4" name="Freeform: Shape 55">
                      <a:extLst>
                        <a:ext uri="{FF2B5EF4-FFF2-40B4-BE49-F238E27FC236}">
                          <a16:creationId xmlns:a16="http://schemas.microsoft.com/office/drawing/2014/main" id="{37CCF24E-93BD-0DF7-0ACC-2B17D4964D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5" name="Freeform: Shape 56">
                      <a:extLst>
                        <a:ext uri="{FF2B5EF4-FFF2-40B4-BE49-F238E27FC236}">
                          <a16:creationId xmlns:a16="http://schemas.microsoft.com/office/drawing/2014/main" id="{3A10C057-065A-31F0-A87B-B131A4413B1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6" name="Rectangle: Rounded Corners 57">
                      <a:extLst>
                        <a:ext uri="{FF2B5EF4-FFF2-40B4-BE49-F238E27FC236}">
                          <a16:creationId xmlns:a16="http://schemas.microsoft.com/office/drawing/2014/main" id="{56112495-2794-44FC-9301-3F8CAC4454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7" name="Rectangle: Rounded Corners 58">
                      <a:extLst>
                        <a:ext uri="{FF2B5EF4-FFF2-40B4-BE49-F238E27FC236}">
                          <a16:creationId xmlns:a16="http://schemas.microsoft.com/office/drawing/2014/main" id="{CBF65FA4-F8B5-48C7-8777-6823F88123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8" name="Rectangle: Rounded Corners 59">
                      <a:extLst>
                        <a:ext uri="{FF2B5EF4-FFF2-40B4-BE49-F238E27FC236}">
                          <a16:creationId xmlns:a16="http://schemas.microsoft.com/office/drawing/2014/main" id="{0C6D7812-B22F-2E1B-1411-4C88B3C645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29" name="Rectangle: Rounded Corners 60">
                      <a:extLst>
                        <a:ext uri="{FF2B5EF4-FFF2-40B4-BE49-F238E27FC236}">
                          <a16:creationId xmlns:a16="http://schemas.microsoft.com/office/drawing/2014/main" id="{D8035605-0E0E-178E-DCED-FFAEBEBF30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30" name="Rectangle: Rounded Corners 61">
                      <a:extLst>
                        <a:ext uri="{FF2B5EF4-FFF2-40B4-BE49-F238E27FC236}">
                          <a16:creationId xmlns:a16="http://schemas.microsoft.com/office/drawing/2014/main" id="{9ABFF569-06C7-5D74-5ABF-C945BE55EC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81" name="Group 2280">
                    <a:extLst>
                      <a:ext uri="{FF2B5EF4-FFF2-40B4-BE49-F238E27FC236}">
                        <a16:creationId xmlns:a16="http://schemas.microsoft.com/office/drawing/2014/main" id="{9DD814AC-EA12-471F-16E9-1053A8663C4F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86" y="3344105"/>
                    <a:ext cx="181884" cy="159618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2300" name="Freeform: Shape 31">
                      <a:extLst>
                        <a:ext uri="{FF2B5EF4-FFF2-40B4-BE49-F238E27FC236}">
                          <a16:creationId xmlns:a16="http://schemas.microsoft.com/office/drawing/2014/main" id="{2C524CD7-6855-EC0D-96FF-8BA3CFEA5C3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1" name="Freeform: Shape 32">
                      <a:extLst>
                        <a:ext uri="{FF2B5EF4-FFF2-40B4-BE49-F238E27FC236}">
                          <a16:creationId xmlns:a16="http://schemas.microsoft.com/office/drawing/2014/main" id="{0CDFAF93-B178-9424-3EE2-3831EF3DD29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2" name="Freeform: Shape 33">
                      <a:extLst>
                        <a:ext uri="{FF2B5EF4-FFF2-40B4-BE49-F238E27FC236}">
                          <a16:creationId xmlns:a16="http://schemas.microsoft.com/office/drawing/2014/main" id="{BED51B04-3A9E-B3FB-25E8-1E85C366436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3" name="Freeform: Shape 34">
                      <a:extLst>
                        <a:ext uri="{FF2B5EF4-FFF2-40B4-BE49-F238E27FC236}">
                          <a16:creationId xmlns:a16="http://schemas.microsoft.com/office/drawing/2014/main" id="{4E2F66B4-E192-9E6A-F53B-026EB02141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4" name="Freeform: Shape 35">
                      <a:extLst>
                        <a:ext uri="{FF2B5EF4-FFF2-40B4-BE49-F238E27FC236}">
                          <a16:creationId xmlns:a16="http://schemas.microsoft.com/office/drawing/2014/main" id="{366F403B-5112-3AAC-DEBC-906E1B12AFF6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5" name="Freeform: Shape 36">
                      <a:extLst>
                        <a:ext uri="{FF2B5EF4-FFF2-40B4-BE49-F238E27FC236}">
                          <a16:creationId xmlns:a16="http://schemas.microsoft.com/office/drawing/2014/main" id="{C7CD9AEC-DA36-8E28-4479-44B25DB2AEF7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6" name="Freeform: Shape 37">
                      <a:extLst>
                        <a:ext uri="{FF2B5EF4-FFF2-40B4-BE49-F238E27FC236}">
                          <a16:creationId xmlns:a16="http://schemas.microsoft.com/office/drawing/2014/main" id="{939EE71E-2EAC-95A7-655C-9E47842DD25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7" name="Freeform: Shape 38">
                      <a:extLst>
                        <a:ext uri="{FF2B5EF4-FFF2-40B4-BE49-F238E27FC236}">
                          <a16:creationId xmlns:a16="http://schemas.microsoft.com/office/drawing/2014/main" id="{F123CF45-FE6B-5099-879B-39F4E0FDBE89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8" name="Freeform: Shape 39">
                      <a:extLst>
                        <a:ext uri="{FF2B5EF4-FFF2-40B4-BE49-F238E27FC236}">
                          <a16:creationId xmlns:a16="http://schemas.microsoft.com/office/drawing/2014/main" id="{42BCB675-D394-807F-42BF-A81BF8C2B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09" name="Rectangle: Rounded Corners 40">
                      <a:extLst>
                        <a:ext uri="{FF2B5EF4-FFF2-40B4-BE49-F238E27FC236}">
                          <a16:creationId xmlns:a16="http://schemas.microsoft.com/office/drawing/2014/main" id="{EF7C4766-5055-91F5-05E1-49DF9F2E62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0" name="Rectangle: Rounded Corners 41">
                      <a:extLst>
                        <a:ext uri="{FF2B5EF4-FFF2-40B4-BE49-F238E27FC236}">
                          <a16:creationId xmlns:a16="http://schemas.microsoft.com/office/drawing/2014/main" id="{52115208-0894-6D3A-FEE4-FB73A1403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1" name="Rectangle: Rounded Corners 42">
                      <a:extLst>
                        <a:ext uri="{FF2B5EF4-FFF2-40B4-BE49-F238E27FC236}">
                          <a16:creationId xmlns:a16="http://schemas.microsoft.com/office/drawing/2014/main" id="{CA4E985A-982E-A306-570A-13E787D90F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2" name="Rectangle: Rounded Corners 43">
                      <a:extLst>
                        <a:ext uri="{FF2B5EF4-FFF2-40B4-BE49-F238E27FC236}">
                          <a16:creationId xmlns:a16="http://schemas.microsoft.com/office/drawing/2014/main" id="{0B05C6D5-1FF9-920A-D096-8B4251A30B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3" name="Rectangle: Rounded Corners 44">
                      <a:extLst>
                        <a:ext uri="{FF2B5EF4-FFF2-40B4-BE49-F238E27FC236}">
                          <a16:creationId xmlns:a16="http://schemas.microsoft.com/office/drawing/2014/main" id="{05F66337-512E-6AE1-14CB-63B73C58BA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314" name="Rectangle: Rounded Corners 45">
                      <a:extLst>
                        <a:ext uri="{FF2B5EF4-FFF2-40B4-BE49-F238E27FC236}">
                          <a16:creationId xmlns:a16="http://schemas.microsoft.com/office/drawing/2014/main" id="{AEEEC1A3-6A28-3C0D-0061-E0C9BB9F33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82" name="Group 2281">
                    <a:extLst>
                      <a:ext uri="{FF2B5EF4-FFF2-40B4-BE49-F238E27FC236}">
                        <a16:creationId xmlns:a16="http://schemas.microsoft.com/office/drawing/2014/main" id="{E9BE7487-A721-FFC1-5589-21F0AB8BD479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01" y="335783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284" name="Freeform: Shape 15">
                      <a:extLst>
                        <a:ext uri="{FF2B5EF4-FFF2-40B4-BE49-F238E27FC236}">
                          <a16:creationId xmlns:a16="http://schemas.microsoft.com/office/drawing/2014/main" id="{2F83D646-684E-496A-5B5D-3A029FE01CE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5" name="Freeform: Shape 16">
                      <a:extLst>
                        <a:ext uri="{FF2B5EF4-FFF2-40B4-BE49-F238E27FC236}">
                          <a16:creationId xmlns:a16="http://schemas.microsoft.com/office/drawing/2014/main" id="{DA516A8B-387F-085E-0AF5-F4E108C72E6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6" name="Freeform: Shape 17">
                      <a:extLst>
                        <a:ext uri="{FF2B5EF4-FFF2-40B4-BE49-F238E27FC236}">
                          <a16:creationId xmlns:a16="http://schemas.microsoft.com/office/drawing/2014/main" id="{420CA07C-D0B7-6986-6C03-C6D3BD27F8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7" name="Freeform: Shape 18">
                      <a:extLst>
                        <a:ext uri="{FF2B5EF4-FFF2-40B4-BE49-F238E27FC236}">
                          <a16:creationId xmlns:a16="http://schemas.microsoft.com/office/drawing/2014/main" id="{136A402A-B2FC-F3C8-A643-10B728C43BD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8" name="Freeform: Shape 19">
                      <a:extLst>
                        <a:ext uri="{FF2B5EF4-FFF2-40B4-BE49-F238E27FC236}">
                          <a16:creationId xmlns:a16="http://schemas.microsoft.com/office/drawing/2014/main" id="{D721EFCC-A2C7-1E6F-2BD6-EB585BFFC6F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89" name="Freeform: Shape 20">
                      <a:extLst>
                        <a:ext uri="{FF2B5EF4-FFF2-40B4-BE49-F238E27FC236}">
                          <a16:creationId xmlns:a16="http://schemas.microsoft.com/office/drawing/2014/main" id="{25D71382-038A-C6FE-9A1C-47C3FFA55C4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0" name="Freeform: Shape 21">
                      <a:extLst>
                        <a:ext uri="{FF2B5EF4-FFF2-40B4-BE49-F238E27FC236}">
                          <a16:creationId xmlns:a16="http://schemas.microsoft.com/office/drawing/2014/main" id="{0155716D-C72F-94DF-B914-18CA5A9563A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1" name="Freeform: Shape 22">
                      <a:extLst>
                        <a:ext uri="{FF2B5EF4-FFF2-40B4-BE49-F238E27FC236}">
                          <a16:creationId xmlns:a16="http://schemas.microsoft.com/office/drawing/2014/main" id="{40796DA8-7E91-A1C1-66D4-5E65B15B9A97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2" name="Freeform: Shape 23">
                      <a:extLst>
                        <a:ext uri="{FF2B5EF4-FFF2-40B4-BE49-F238E27FC236}">
                          <a16:creationId xmlns:a16="http://schemas.microsoft.com/office/drawing/2014/main" id="{30271F5F-EF8A-040D-9D21-C87C3B50DD3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3" name="Freeform: Shape 24">
                      <a:extLst>
                        <a:ext uri="{FF2B5EF4-FFF2-40B4-BE49-F238E27FC236}">
                          <a16:creationId xmlns:a16="http://schemas.microsoft.com/office/drawing/2014/main" id="{3289245A-6791-E56A-4D5C-27D5A64C6C5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4" name="Freeform: Shape 25">
                      <a:extLst>
                        <a:ext uri="{FF2B5EF4-FFF2-40B4-BE49-F238E27FC236}">
                          <a16:creationId xmlns:a16="http://schemas.microsoft.com/office/drawing/2014/main" id="{BF875817-A467-D6B1-81A3-CF19B15480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5" name="Freeform: Shape 26">
                      <a:extLst>
                        <a:ext uri="{FF2B5EF4-FFF2-40B4-BE49-F238E27FC236}">
                          <a16:creationId xmlns:a16="http://schemas.microsoft.com/office/drawing/2014/main" id="{9EA47813-6ECF-98D7-D5B6-D96189B28A9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6" name="Rectangle: Rounded Corners 27">
                      <a:extLst>
                        <a:ext uri="{FF2B5EF4-FFF2-40B4-BE49-F238E27FC236}">
                          <a16:creationId xmlns:a16="http://schemas.microsoft.com/office/drawing/2014/main" id="{9F60FFFE-A480-7E2E-8021-F44B41BCE0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7" name="Rectangle: Rounded Corners 28">
                      <a:extLst>
                        <a:ext uri="{FF2B5EF4-FFF2-40B4-BE49-F238E27FC236}">
                          <a16:creationId xmlns:a16="http://schemas.microsoft.com/office/drawing/2014/main" id="{4D3B8DA5-339B-228F-635E-2C4AAFFEAD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8" name="Rectangle: Rounded Corners 29">
                      <a:extLst>
                        <a:ext uri="{FF2B5EF4-FFF2-40B4-BE49-F238E27FC236}">
                          <a16:creationId xmlns:a16="http://schemas.microsoft.com/office/drawing/2014/main" id="{F7E2802E-823C-DBEB-C69C-44833C34B2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99" name="Rectangle: Rounded Corners 30">
                      <a:extLst>
                        <a:ext uri="{FF2B5EF4-FFF2-40B4-BE49-F238E27FC236}">
                          <a16:creationId xmlns:a16="http://schemas.microsoft.com/office/drawing/2014/main" id="{C6CE0383-95C9-502F-0B1B-77D6F6C587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83" name="Oval 2282">
                    <a:extLst>
                      <a:ext uri="{FF2B5EF4-FFF2-40B4-BE49-F238E27FC236}">
                        <a16:creationId xmlns:a16="http://schemas.microsoft.com/office/drawing/2014/main" id="{FE709D0B-F597-357D-D4F3-9B28FDF84DCE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890" name="Picture 1889">
                <a:extLst>
                  <a:ext uri="{FF2B5EF4-FFF2-40B4-BE49-F238E27FC236}">
                    <a16:creationId xmlns:a16="http://schemas.microsoft.com/office/drawing/2014/main" id="{58F8BCB9-B492-212F-BD90-B1E3EB9997E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3651018">
                <a:off x="5100999" y="2193502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891" name="Group 1890">
                <a:extLst>
                  <a:ext uri="{FF2B5EF4-FFF2-40B4-BE49-F238E27FC236}">
                    <a16:creationId xmlns:a16="http://schemas.microsoft.com/office/drawing/2014/main" id="{3D74B59F-FB25-9872-06AF-DD95AF07DA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9533769" flipH="1">
                <a:off x="7093453" y="2256296"/>
                <a:ext cx="108461" cy="111816"/>
                <a:chOff x="10593932" y="3239058"/>
                <a:chExt cx="296031" cy="305188"/>
              </a:xfrm>
            </p:grpSpPr>
            <p:sp>
              <p:nvSpPr>
                <p:cNvPr id="2205" name="Oval 2204">
                  <a:extLst>
                    <a:ext uri="{FF2B5EF4-FFF2-40B4-BE49-F238E27FC236}">
                      <a16:creationId xmlns:a16="http://schemas.microsoft.com/office/drawing/2014/main" id="{04BECE13-D62B-28F2-0152-DF5BC5F23EE7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206" name="Group 2205">
                  <a:extLst>
                    <a:ext uri="{FF2B5EF4-FFF2-40B4-BE49-F238E27FC236}">
                      <a16:creationId xmlns:a16="http://schemas.microsoft.com/office/drawing/2014/main" id="{BF21C9C9-8571-7DF9-C4BD-29EB2DD5D93B}"/>
                    </a:ext>
                  </a:extLst>
                </p:cNvPr>
                <p:cNvGrpSpPr/>
                <p:nvPr/>
              </p:nvGrpSpPr>
              <p:grpSpPr>
                <a:xfrm>
                  <a:off x="10609807" y="3262295"/>
                  <a:ext cx="241581" cy="266299"/>
                  <a:chOff x="10609807" y="3262295"/>
                  <a:chExt cx="241581" cy="266299"/>
                </a:xfrm>
              </p:grpSpPr>
              <p:grpSp>
                <p:nvGrpSpPr>
                  <p:cNvPr id="2207" name="Group 2206">
                    <a:extLst>
                      <a:ext uri="{FF2B5EF4-FFF2-40B4-BE49-F238E27FC236}">
                        <a16:creationId xmlns:a16="http://schemas.microsoft.com/office/drawing/2014/main" id="{541019F2-5347-43FF-B06C-9B964B3FB349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692" y="329145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259" name="Freeform: Shape 62">
                      <a:extLst>
                        <a:ext uri="{FF2B5EF4-FFF2-40B4-BE49-F238E27FC236}">
                          <a16:creationId xmlns:a16="http://schemas.microsoft.com/office/drawing/2014/main" id="{7C454436-0C53-C8D4-A276-8E0015E1A3D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0" name="Freeform: Shape 63">
                      <a:extLst>
                        <a:ext uri="{FF2B5EF4-FFF2-40B4-BE49-F238E27FC236}">
                          <a16:creationId xmlns:a16="http://schemas.microsoft.com/office/drawing/2014/main" id="{B62E9351-D76F-5135-EDEE-57448A0F4401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1" name="Freeform: Shape 64">
                      <a:extLst>
                        <a:ext uri="{FF2B5EF4-FFF2-40B4-BE49-F238E27FC236}">
                          <a16:creationId xmlns:a16="http://schemas.microsoft.com/office/drawing/2014/main" id="{98E5E074-8A04-66BC-079D-D2F3CA7A9E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2" name="Freeform: Shape 65">
                      <a:extLst>
                        <a:ext uri="{FF2B5EF4-FFF2-40B4-BE49-F238E27FC236}">
                          <a16:creationId xmlns:a16="http://schemas.microsoft.com/office/drawing/2014/main" id="{9AD24592-9BD2-660B-6A47-D9C78381BF4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3" name="Freeform: Shape 66">
                      <a:extLst>
                        <a:ext uri="{FF2B5EF4-FFF2-40B4-BE49-F238E27FC236}">
                          <a16:creationId xmlns:a16="http://schemas.microsoft.com/office/drawing/2014/main" id="{66A25271-0378-DF46-C588-3690D27839E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4" name="Freeform: Shape 67">
                      <a:extLst>
                        <a:ext uri="{FF2B5EF4-FFF2-40B4-BE49-F238E27FC236}">
                          <a16:creationId xmlns:a16="http://schemas.microsoft.com/office/drawing/2014/main" id="{5CC24A53-C15B-542B-449C-FEC6F27585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5" name="Freeform: Shape 68">
                      <a:extLst>
                        <a:ext uri="{FF2B5EF4-FFF2-40B4-BE49-F238E27FC236}">
                          <a16:creationId xmlns:a16="http://schemas.microsoft.com/office/drawing/2014/main" id="{B25702B8-14B0-0C34-163D-E6A07E70E96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6" name="Freeform: Shape 69">
                      <a:extLst>
                        <a:ext uri="{FF2B5EF4-FFF2-40B4-BE49-F238E27FC236}">
                          <a16:creationId xmlns:a16="http://schemas.microsoft.com/office/drawing/2014/main" id="{5E9467CB-00D5-14FA-D05E-09609623657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7" name="Freeform: Shape 70">
                      <a:extLst>
                        <a:ext uri="{FF2B5EF4-FFF2-40B4-BE49-F238E27FC236}">
                          <a16:creationId xmlns:a16="http://schemas.microsoft.com/office/drawing/2014/main" id="{86AD82D6-B74F-4A57-7975-AD602CCEF6C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8" name="Freeform: Shape 71">
                      <a:extLst>
                        <a:ext uri="{FF2B5EF4-FFF2-40B4-BE49-F238E27FC236}">
                          <a16:creationId xmlns:a16="http://schemas.microsoft.com/office/drawing/2014/main" id="{08072285-058E-C05F-9EC6-9711FED8193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69" name="Freeform: Shape 72">
                      <a:extLst>
                        <a:ext uri="{FF2B5EF4-FFF2-40B4-BE49-F238E27FC236}">
                          <a16:creationId xmlns:a16="http://schemas.microsoft.com/office/drawing/2014/main" id="{AB29BC6B-5AF7-E17E-F017-750F12886C2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0" name="Freeform: Shape 73">
                      <a:extLst>
                        <a:ext uri="{FF2B5EF4-FFF2-40B4-BE49-F238E27FC236}">
                          <a16:creationId xmlns:a16="http://schemas.microsoft.com/office/drawing/2014/main" id="{58AB1204-7B00-3182-17D0-B5416D0E7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1" name="Rectangle: Rounded Corners 74">
                      <a:extLst>
                        <a:ext uri="{FF2B5EF4-FFF2-40B4-BE49-F238E27FC236}">
                          <a16:creationId xmlns:a16="http://schemas.microsoft.com/office/drawing/2014/main" id="{8645CA12-A307-C9A9-6486-FF2F24458B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2" name="Rectangle: Rounded Corners 75">
                      <a:extLst>
                        <a:ext uri="{FF2B5EF4-FFF2-40B4-BE49-F238E27FC236}">
                          <a16:creationId xmlns:a16="http://schemas.microsoft.com/office/drawing/2014/main" id="{09C2A198-3C11-5A15-2FC6-C128648CAD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3" name="Rectangle: Rounded Corners 76">
                      <a:extLst>
                        <a:ext uri="{FF2B5EF4-FFF2-40B4-BE49-F238E27FC236}">
                          <a16:creationId xmlns:a16="http://schemas.microsoft.com/office/drawing/2014/main" id="{FA33E9DC-705C-2948-8FED-78108F5720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4" name="Rectangle: Rounded Corners 77">
                      <a:extLst>
                        <a:ext uri="{FF2B5EF4-FFF2-40B4-BE49-F238E27FC236}">
                          <a16:creationId xmlns:a16="http://schemas.microsoft.com/office/drawing/2014/main" id="{7C6A3057-93A6-F438-4F5B-2F74E6A960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5" name="Rectangle: Rounded Corners 78">
                      <a:extLst>
                        <a:ext uri="{FF2B5EF4-FFF2-40B4-BE49-F238E27FC236}">
                          <a16:creationId xmlns:a16="http://schemas.microsoft.com/office/drawing/2014/main" id="{A45649DB-A887-261E-55EE-C133B951A6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76" name="Rectangle: Rounded Corners 79">
                      <a:extLst>
                        <a:ext uri="{FF2B5EF4-FFF2-40B4-BE49-F238E27FC236}">
                          <a16:creationId xmlns:a16="http://schemas.microsoft.com/office/drawing/2014/main" id="{B90F2215-FE81-E42B-82C0-9D254DDBB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08" name="Group 2207">
                    <a:extLst>
                      <a:ext uri="{FF2B5EF4-FFF2-40B4-BE49-F238E27FC236}">
                        <a16:creationId xmlns:a16="http://schemas.microsoft.com/office/drawing/2014/main" id="{493E9B88-8344-C727-C363-046BFA27C2AC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498" y="3278430"/>
                    <a:ext cx="187514" cy="155243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243" name="Freeform: Shape 46">
                      <a:extLst>
                        <a:ext uri="{FF2B5EF4-FFF2-40B4-BE49-F238E27FC236}">
                          <a16:creationId xmlns:a16="http://schemas.microsoft.com/office/drawing/2014/main" id="{B0E2D1F1-F94F-F314-216C-BC54925279F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4" name="Freeform: Shape 47">
                      <a:extLst>
                        <a:ext uri="{FF2B5EF4-FFF2-40B4-BE49-F238E27FC236}">
                          <a16:creationId xmlns:a16="http://schemas.microsoft.com/office/drawing/2014/main" id="{05DEE5D3-9D5D-9108-1D40-4A0EE41E6FE8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5" name="Freeform: Shape 48">
                      <a:extLst>
                        <a:ext uri="{FF2B5EF4-FFF2-40B4-BE49-F238E27FC236}">
                          <a16:creationId xmlns:a16="http://schemas.microsoft.com/office/drawing/2014/main" id="{4F17DD82-409D-24FD-86A0-B619906D00A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6" name="Freeform: Shape 49">
                      <a:extLst>
                        <a:ext uri="{FF2B5EF4-FFF2-40B4-BE49-F238E27FC236}">
                          <a16:creationId xmlns:a16="http://schemas.microsoft.com/office/drawing/2014/main" id="{2BC6E44B-A949-AC94-493C-4F54A7E3B7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7" name="Freeform: Shape 50">
                      <a:extLst>
                        <a:ext uri="{FF2B5EF4-FFF2-40B4-BE49-F238E27FC236}">
                          <a16:creationId xmlns:a16="http://schemas.microsoft.com/office/drawing/2014/main" id="{2A47AE4D-3F52-F401-CA90-4DDC9390BFD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8" name="Freeform: Shape 51">
                      <a:extLst>
                        <a:ext uri="{FF2B5EF4-FFF2-40B4-BE49-F238E27FC236}">
                          <a16:creationId xmlns:a16="http://schemas.microsoft.com/office/drawing/2014/main" id="{BC774F1B-5F2F-1A03-0262-B39934AAC69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9" name="Freeform: Shape 52">
                      <a:extLst>
                        <a:ext uri="{FF2B5EF4-FFF2-40B4-BE49-F238E27FC236}">
                          <a16:creationId xmlns:a16="http://schemas.microsoft.com/office/drawing/2014/main" id="{D7924F3D-D0DD-F048-7CAF-E3B00AD7AE26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0" name="Freeform: Shape 53">
                      <a:extLst>
                        <a:ext uri="{FF2B5EF4-FFF2-40B4-BE49-F238E27FC236}">
                          <a16:creationId xmlns:a16="http://schemas.microsoft.com/office/drawing/2014/main" id="{496FBEBB-9B7E-8ECE-074C-DB6880F4F43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1" name="Freeform: Shape 54">
                      <a:extLst>
                        <a:ext uri="{FF2B5EF4-FFF2-40B4-BE49-F238E27FC236}">
                          <a16:creationId xmlns:a16="http://schemas.microsoft.com/office/drawing/2014/main" id="{1E047B9A-B578-97E4-EFCE-E28EC0EB175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2" name="Freeform: Shape 55">
                      <a:extLst>
                        <a:ext uri="{FF2B5EF4-FFF2-40B4-BE49-F238E27FC236}">
                          <a16:creationId xmlns:a16="http://schemas.microsoft.com/office/drawing/2014/main" id="{1D9607F8-CA2F-C2C1-D704-792D5413F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3" name="Freeform: Shape 56">
                      <a:extLst>
                        <a:ext uri="{FF2B5EF4-FFF2-40B4-BE49-F238E27FC236}">
                          <a16:creationId xmlns:a16="http://schemas.microsoft.com/office/drawing/2014/main" id="{12D89441-0239-5608-DE3E-A63AE8B5772D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4" name="Rectangle: Rounded Corners 57">
                      <a:extLst>
                        <a:ext uri="{FF2B5EF4-FFF2-40B4-BE49-F238E27FC236}">
                          <a16:creationId xmlns:a16="http://schemas.microsoft.com/office/drawing/2014/main" id="{1FB50F4E-D58A-FA32-7195-61D6CB4F7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5" name="Rectangle: Rounded Corners 58">
                      <a:extLst>
                        <a:ext uri="{FF2B5EF4-FFF2-40B4-BE49-F238E27FC236}">
                          <a16:creationId xmlns:a16="http://schemas.microsoft.com/office/drawing/2014/main" id="{904B912F-A2DE-D95C-9078-484C00C625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6" name="Rectangle: Rounded Corners 59">
                      <a:extLst>
                        <a:ext uri="{FF2B5EF4-FFF2-40B4-BE49-F238E27FC236}">
                          <a16:creationId xmlns:a16="http://schemas.microsoft.com/office/drawing/2014/main" id="{BB865198-490F-5DDC-6997-D2C28E21E0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7" name="Rectangle: Rounded Corners 60">
                      <a:extLst>
                        <a:ext uri="{FF2B5EF4-FFF2-40B4-BE49-F238E27FC236}">
                          <a16:creationId xmlns:a16="http://schemas.microsoft.com/office/drawing/2014/main" id="{F070C2F6-2075-7073-87B6-7B3F3737FB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58" name="Rectangle: Rounded Corners 61">
                      <a:extLst>
                        <a:ext uri="{FF2B5EF4-FFF2-40B4-BE49-F238E27FC236}">
                          <a16:creationId xmlns:a16="http://schemas.microsoft.com/office/drawing/2014/main" id="{49248652-8078-A230-0F55-E9BA2DE2A8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09" name="Group 2208">
                    <a:extLst>
                      <a:ext uri="{FF2B5EF4-FFF2-40B4-BE49-F238E27FC236}">
                        <a16:creationId xmlns:a16="http://schemas.microsoft.com/office/drawing/2014/main" id="{99856054-CE19-A76D-277B-9EE0EA6AF1FA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86" y="3344105"/>
                    <a:ext cx="181884" cy="159618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2228" name="Freeform: Shape 31">
                      <a:extLst>
                        <a:ext uri="{FF2B5EF4-FFF2-40B4-BE49-F238E27FC236}">
                          <a16:creationId xmlns:a16="http://schemas.microsoft.com/office/drawing/2014/main" id="{5E0F3ACC-A4D4-59B4-10FA-A4822FD5C11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9" name="Freeform: Shape 32">
                      <a:extLst>
                        <a:ext uri="{FF2B5EF4-FFF2-40B4-BE49-F238E27FC236}">
                          <a16:creationId xmlns:a16="http://schemas.microsoft.com/office/drawing/2014/main" id="{99482AEE-203E-D4FC-90FE-40BC60B468D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0" name="Freeform: Shape 33">
                      <a:extLst>
                        <a:ext uri="{FF2B5EF4-FFF2-40B4-BE49-F238E27FC236}">
                          <a16:creationId xmlns:a16="http://schemas.microsoft.com/office/drawing/2014/main" id="{CA0A56F8-2767-9176-FC69-A476A0DCD39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1" name="Freeform: Shape 34">
                      <a:extLst>
                        <a:ext uri="{FF2B5EF4-FFF2-40B4-BE49-F238E27FC236}">
                          <a16:creationId xmlns:a16="http://schemas.microsoft.com/office/drawing/2014/main" id="{785E82DA-46D2-3881-13C1-552E61D05C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2" name="Freeform: Shape 35">
                      <a:extLst>
                        <a:ext uri="{FF2B5EF4-FFF2-40B4-BE49-F238E27FC236}">
                          <a16:creationId xmlns:a16="http://schemas.microsoft.com/office/drawing/2014/main" id="{65DD94B2-2DFE-36F0-C897-03DA3EDB8DF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3" name="Freeform: Shape 36">
                      <a:extLst>
                        <a:ext uri="{FF2B5EF4-FFF2-40B4-BE49-F238E27FC236}">
                          <a16:creationId xmlns:a16="http://schemas.microsoft.com/office/drawing/2014/main" id="{CEC47AD9-F2EB-5AF2-04F0-B8FE2B8DD897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4" name="Freeform: Shape 37">
                      <a:extLst>
                        <a:ext uri="{FF2B5EF4-FFF2-40B4-BE49-F238E27FC236}">
                          <a16:creationId xmlns:a16="http://schemas.microsoft.com/office/drawing/2014/main" id="{4F925EB3-949F-FAAC-22EC-3D0DAE6A2275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5" name="Freeform: Shape 38">
                      <a:extLst>
                        <a:ext uri="{FF2B5EF4-FFF2-40B4-BE49-F238E27FC236}">
                          <a16:creationId xmlns:a16="http://schemas.microsoft.com/office/drawing/2014/main" id="{B5AB59EA-038E-8CC2-F3C2-CA4AA8D504F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6" name="Freeform: Shape 39">
                      <a:extLst>
                        <a:ext uri="{FF2B5EF4-FFF2-40B4-BE49-F238E27FC236}">
                          <a16:creationId xmlns:a16="http://schemas.microsoft.com/office/drawing/2014/main" id="{88AD417E-0A86-3B5F-B789-2C15A9A4F3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7" name="Rectangle: Rounded Corners 40">
                      <a:extLst>
                        <a:ext uri="{FF2B5EF4-FFF2-40B4-BE49-F238E27FC236}">
                          <a16:creationId xmlns:a16="http://schemas.microsoft.com/office/drawing/2014/main" id="{5F612952-4CFB-5705-B448-723CA0DD3E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8" name="Rectangle: Rounded Corners 41">
                      <a:extLst>
                        <a:ext uri="{FF2B5EF4-FFF2-40B4-BE49-F238E27FC236}">
                          <a16:creationId xmlns:a16="http://schemas.microsoft.com/office/drawing/2014/main" id="{2C3EDCC6-8417-B0CB-AE07-6006AA0A1C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39" name="Rectangle: Rounded Corners 42">
                      <a:extLst>
                        <a:ext uri="{FF2B5EF4-FFF2-40B4-BE49-F238E27FC236}">
                          <a16:creationId xmlns:a16="http://schemas.microsoft.com/office/drawing/2014/main" id="{CDEF3237-A9E1-DE95-149B-15FC03C63B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0" name="Rectangle: Rounded Corners 43">
                      <a:extLst>
                        <a:ext uri="{FF2B5EF4-FFF2-40B4-BE49-F238E27FC236}">
                          <a16:creationId xmlns:a16="http://schemas.microsoft.com/office/drawing/2014/main" id="{6FF517E6-8FF5-FCBE-EDA1-0F7C5C53DA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1" name="Rectangle: Rounded Corners 44">
                      <a:extLst>
                        <a:ext uri="{FF2B5EF4-FFF2-40B4-BE49-F238E27FC236}">
                          <a16:creationId xmlns:a16="http://schemas.microsoft.com/office/drawing/2014/main" id="{9176FFFB-7D94-3E64-1353-E4DF34164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42" name="Rectangle: Rounded Corners 45">
                      <a:extLst>
                        <a:ext uri="{FF2B5EF4-FFF2-40B4-BE49-F238E27FC236}">
                          <a16:creationId xmlns:a16="http://schemas.microsoft.com/office/drawing/2014/main" id="{C25FD7AD-9C5E-7496-845A-AAEC03EE12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10" name="Group 2209">
                    <a:extLst>
                      <a:ext uri="{FF2B5EF4-FFF2-40B4-BE49-F238E27FC236}">
                        <a16:creationId xmlns:a16="http://schemas.microsoft.com/office/drawing/2014/main" id="{C52D67BF-C6DB-AC7B-E9A5-94231E1CCA3D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01" y="335783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212" name="Freeform: Shape 15">
                      <a:extLst>
                        <a:ext uri="{FF2B5EF4-FFF2-40B4-BE49-F238E27FC236}">
                          <a16:creationId xmlns:a16="http://schemas.microsoft.com/office/drawing/2014/main" id="{5480CB0E-D2D8-AB53-1D75-93E13E93F0F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3" name="Freeform: Shape 16">
                      <a:extLst>
                        <a:ext uri="{FF2B5EF4-FFF2-40B4-BE49-F238E27FC236}">
                          <a16:creationId xmlns:a16="http://schemas.microsoft.com/office/drawing/2014/main" id="{5B6F6083-FADF-F8EF-3402-0EDA1D90BC27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4" name="Freeform: Shape 17">
                      <a:extLst>
                        <a:ext uri="{FF2B5EF4-FFF2-40B4-BE49-F238E27FC236}">
                          <a16:creationId xmlns:a16="http://schemas.microsoft.com/office/drawing/2014/main" id="{4A2E81A7-04B1-9F06-A401-2A497997CD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5" name="Freeform: Shape 18">
                      <a:extLst>
                        <a:ext uri="{FF2B5EF4-FFF2-40B4-BE49-F238E27FC236}">
                          <a16:creationId xmlns:a16="http://schemas.microsoft.com/office/drawing/2014/main" id="{AA47F98C-B883-78DD-B847-9467E69F76E7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6" name="Freeform: Shape 19">
                      <a:extLst>
                        <a:ext uri="{FF2B5EF4-FFF2-40B4-BE49-F238E27FC236}">
                          <a16:creationId xmlns:a16="http://schemas.microsoft.com/office/drawing/2014/main" id="{255348D7-C4C6-0F5B-00BA-615ACBCA808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7" name="Freeform: Shape 20">
                      <a:extLst>
                        <a:ext uri="{FF2B5EF4-FFF2-40B4-BE49-F238E27FC236}">
                          <a16:creationId xmlns:a16="http://schemas.microsoft.com/office/drawing/2014/main" id="{A79E39B0-BF34-5B9F-3B20-213F73965F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8" name="Freeform: Shape 21">
                      <a:extLst>
                        <a:ext uri="{FF2B5EF4-FFF2-40B4-BE49-F238E27FC236}">
                          <a16:creationId xmlns:a16="http://schemas.microsoft.com/office/drawing/2014/main" id="{21A8E6BF-43BE-D536-BA44-62B8342B3E1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9" name="Freeform: Shape 22">
                      <a:extLst>
                        <a:ext uri="{FF2B5EF4-FFF2-40B4-BE49-F238E27FC236}">
                          <a16:creationId xmlns:a16="http://schemas.microsoft.com/office/drawing/2014/main" id="{EDC11433-94DF-A3FE-CE44-544F75106F7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0" name="Freeform: Shape 23">
                      <a:extLst>
                        <a:ext uri="{FF2B5EF4-FFF2-40B4-BE49-F238E27FC236}">
                          <a16:creationId xmlns:a16="http://schemas.microsoft.com/office/drawing/2014/main" id="{7589A0A1-FE65-8A70-FA86-20FA1BACC61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1" name="Freeform: Shape 24">
                      <a:extLst>
                        <a:ext uri="{FF2B5EF4-FFF2-40B4-BE49-F238E27FC236}">
                          <a16:creationId xmlns:a16="http://schemas.microsoft.com/office/drawing/2014/main" id="{AE3FB920-0B50-807B-178B-9D69E284A7A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2" name="Freeform: Shape 25">
                      <a:extLst>
                        <a:ext uri="{FF2B5EF4-FFF2-40B4-BE49-F238E27FC236}">
                          <a16:creationId xmlns:a16="http://schemas.microsoft.com/office/drawing/2014/main" id="{99E1E3DE-2C94-A415-449E-215D862D8B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3" name="Freeform: Shape 26">
                      <a:extLst>
                        <a:ext uri="{FF2B5EF4-FFF2-40B4-BE49-F238E27FC236}">
                          <a16:creationId xmlns:a16="http://schemas.microsoft.com/office/drawing/2014/main" id="{E1411802-AB64-C894-8855-EAF61185B99F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4" name="Rectangle: Rounded Corners 27">
                      <a:extLst>
                        <a:ext uri="{FF2B5EF4-FFF2-40B4-BE49-F238E27FC236}">
                          <a16:creationId xmlns:a16="http://schemas.microsoft.com/office/drawing/2014/main" id="{FA4F5701-C96E-1F88-F74B-7719AB6D09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5" name="Rectangle: Rounded Corners 28">
                      <a:extLst>
                        <a:ext uri="{FF2B5EF4-FFF2-40B4-BE49-F238E27FC236}">
                          <a16:creationId xmlns:a16="http://schemas.microsoft.com/office/drawing/2014/main" id="{155E9399-DE51-D3BC-64A1-EBF8B40531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6" name="Rectangle: Rounded Corners 29">
                      <a:extLst>
                        <a:ext uri="{FF2B5EF4-FFF2-40B4-BE49-F238E27FC236}">
                          <a16:creationId xmlns:a16="http://schemas.microsoft.com/office/drawing/2014/main" id="{98B85BBB-F0F8-B903-8F36-B3D096BB41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27" name="Rectangle: Rounded Corners 30">
                      <a:extLst>
                        <a:ext uri="{FF2B5EF4-FFF2-40B4-BE49-F238E27FC236}">
                          <a16:creationId xmlns:a16="http://schemas.microsoft.com/office/drawing/2014/main" id="{5D24D749-76D4-4CC2-122B-881B054B7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211" name="Oval 2210">
                    <a:extLst>
                      <a:ext uri="{FF2B5EF4-FFF2-40B4-BE49-F238E27FC236}">
                        <a16:creationId xmlns:a16="http://schemas.microsoft.com/office/drawing/2014/main" id="{3A0DEF74-5182-1FB0-2101-59C134A360CF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92" name="Group 1891">
                <a:extLst>
                  <a:ext uri="{FF2B5EF4-FFF2-40B4-BE49-F238E27FC236}">
                    <a16:creationId xmlns:a16="http://schemas.microsoft.com/office/drawing/2014/main" id="{D672D6EF-E806-7C74-B28E-860E00E3CAD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13613315" flipH="1">
                <a:off x="4425383" y="3857446"/>
                <a:ext cx="108461" cy="111816"/>
                <a:chOff x="10593932" y="3239058"/>
                <a:chExt cx="296031" cy="305188"/>
              </a:xfrm>
            </p:grpSpPr>
            <p:sp>
              <p:nvSpPr>
                <p:cNvPr id="2133" name="Oval 2132">
                  <a:extLst>
                    <a:ext uri="{FF2B5EF4-FFF2-40B4-BE49-F238E27FC236}">
                      <a16:creationId xmlns:a16="http://schemas.microsoft.com/office/drawing/2014/main" id="{8F06AE4B-02C0-CB8C-5053-76E7E1644E01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34" name="Group 2133">
                  <a:extLst>
                    <a:ext uri="{FF2B5EF4-FFF2-40B4-BE49-F238E27FC236}">
                      <a16:creationId xmlns:a16="http://schemas.microsoft.com/office/drawing/2014/main" id="{E6A9C9B5-C03E-2D40-48D1-9F03D45D024E}"/>
                    </a:ext>
                  </a:extLst>
                </p:cNvPr>
                <p:cNvGrpSpPr/>
                <p:nvPr/>
              </p:nvGrpSpPr>
              <p:grpSpPr>
                <a:xfrm>
                  <a:off x="10609807" y="3262295"/>
                  <a:ext cx="241581" cy="266299"/>
                  <a:chOff x="10609807" y="3262295"/>
                  <a:chExt cx="241581" cy="266299"/>
                </a:xfrm>
              </p:grpSpPr>
              <p:grpSp>
                <p:nvGrpSpPr>
                  <p:cNvPr id="2135" name="Group 2134">
                    <a:extLst>
                      <a:ext uri="{FF2B5EF4-FFF2-40B4-BE49-F238E27FC236}">
                        <a16:creationId xmlns:a16="http://schemas.microsoft.com/office/drawing/2014/main" id="{2A7319B1-E47C-A938-321F-2A55A2B35F34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692" y="329145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187" name="Freeform: Shape 62">
                      <a:extLst>
                        <a:ext uri="{FF2B5EF4-FFF2-40B4-BE49-F238E27FC236}">
                          <a16:creationId xmlns:a16="http://schemas.microsoft.com/office/drawing/2014/main" id="{62F4CA4C-516A-86F4-D5D3-8A144BD0D322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8" name="Freeform: Shape 63">
                      <a:extLst>
                        <a:ext uri="{FF2B5EF4-FFF2-40B4-BE49-F238E27FC236}">
                          <a16:creationId xmlns:a16="http://schemas.microsoft.com/office/drawing/2014/main" id="{09B91047-0748-BFA9-4933-84D3EDB8BD2F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9" name="Freeform: Shape 64">
                      <a:extLst>
                        <a:ext uri="{FF2B5EF4-FFF2-40B4-BE49-F238E27FC236}">
                          <a16:creationId xmlns:a16="http://schemas.microsoft.com/office/drawing/2014/main" id="{51876ADF-C1E3-6EDB-08E0-38ABDE366D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0" name="Freeform: Shape 65">
                      <a:extLst>
                        <a:ext uri="{FF2B5EF4-FFF2-40B4-BE49-F238E27FC236}">
                          <a16:creationId xmlns:a16="http://schemas.microsoft.com/office/drawing/2014/main" id="{9A7C7CBC-5820-06D5-60D8-7F1BB70CAAA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1" name="Freeform: Shape 66">
                      <a:extLst>
                        <a:ext uri="{FF2B5EF4-FFF2-40B4-BE49-F238E27FC236}">
                          <a16:creationId xmlns:a16="http://schemas.microsoft.com/office/drawing/2014/main" id="{E9F933B4-C1F8-F042-53D1-37D2864F465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2" name="Freeform: Shape 67">
                      <a:extLst>
                        <a:ext uri="{FF2B5EF4-FFF2-40B4-BE49-F238E27FC236}">
                          <a16:creationId xmlns:a16="http://schemas.microsoft.com/office/drawing/2014/main" id="{E3904C1F-6F86-11F3-0673-DDB25B0569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3" name="Freeform: Shape 68">
                      <a:extLst>
                        <a:ext uri="{FF2B5EF4-FFF2-40B4-BE49-F238E27FC236}">
                          <a16:creationId xmlns:a16="http://schemas.microsoft.com/office/drawing/2014/main" id="{D1840A31-186B-5FBC-3ACC-57D59C41E77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4" name="Freeform: Shape 69">
                      <a:extLst>
                        <a:ext uri="{FF2B5EF4-FFF2-40B4-BE49-F238E27FC236}">
                          <a16:creationId xmlns:a16="http://schemas.microsoft.com/office/drawing/2014/main" id="{D9BB55E5-364F-6BA3-3BAC-1EAF9F4C773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5" name="Freeform: Shape 70">
                      <a:extLst>
                        <a:ext uri="{FF2B5EF4-FFF2-40B4-BE49-F238E27FC236}">
                          <a16:creationId xmlns:a16="http://schemas.microsoft.com/office/drawing/2014/main" id="{DC021555-04D6-FF4D-0DD2-162EB0AB8D3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6" name="Freeform: Shape 71">
                      <a:extLst>
                        <a:ext uri="{FF2B5EF4-FFF2-40B4-BE49-F238E27FC236}">
                          <a16:creationId xmlns:a16="http://schemas.microsoft.com/office/drawing/2014/main" id="{BC0FCD5E-94A4-E45D-4B48-49B42B608428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7" name="Freeform: Shape 72">
                      <a:extLst>
                        <a:ext uri="{FF2B5EF4-FFF2-40B4-BE49-F238E27FC236}">
                          <a16:creationId xmlns:a16="http://schemas.microsoft.com/office/drawing/2014/main" id="{FF2E3AC1-922B-43F2-0002-163FD92F2612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8" name="Freeform: Shape 73">
                      <a:extLst>
                        <a:ext uri="{FF2B5EF4-FFF2-40B4-BE49-F238E27FC236}">
                          <a16:creationId xmlns:a16="http://schemas.microsoft.com/office/drawing/2014/main" id="{6E37F6ED-B748-6C7A-98E3-0E659EE6DFA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9" name="Rectangle: Rounded Corners 74">
                      <a:extLst>
                        <a:ext uri="{FF2B5EF4-FFF2-40B4-BE49-F238E27FC236}">
                          <a16:creationId xmlns:a16="http://schemas.microsoft.com/office/drawing/2014/main" id="{76C474AA-F934-06AC-77D8-2EF6D01A6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0" name="Rectangle: Rounded Corners 75">
                      <a:extLst>
                        <a:ext uri="{FF2B5EF4-FFF2-40B4-BE49-F238E27FC236}">
                          <a16:creationId xmlns:a16="http://schemas.microsoft.com/office/drawing/2014/main" id="{96202EB4-4271-AE16-A92B-4B35ADC77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1" name="Rectangle: Rounded Corners 76">
                      <a:extLst>
                        <a:ext uri="{FF2B5EF4-FFF2-40B4-BE49-F238E27FC236}">
                          <a16:creationId xmlns:a16="http://schemas.microsoft.com/office/drawing/2014/main" id="{F8CF693E-EE7B-EA9D-892D-859A851176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2" name="Rectangle: Rounded Corners 77">
                      <a:extLst>
                        <a:ext uri="{FF2B5EF4-FFF2-40B4-BE49-F238E27FC236}">
                          <a16:creationId xmlns:a16="http://schemas.microsoft.com/office/drawing/2014/main" id="{57FE4E8B-C92D-A76E-49D8-7CF6F60786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3" name="Rectangle: Rounded Corners 78">
                      <a:extLst>
                        <a:ext uri="{FF2B5EF4-FFF2-40B4-BE49-F238E27FC236}">
                          <a16:creationId xmlns:a16="http://schemas.microsoft.com/office/drawing/2014/main" id="{241EED37-718D-14FF-E341-C6416A731A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04" name="Rectangle: Rounded Corners 79">
                      <a:extLst>
                        <a:ext uri="{FF2B5EF4-FFF2-40B4-BE49-F238E27FC236}">
                          <a16:creationId xmlns:a16="http://schemas.microsoft.com/office/drawing/2014/main" id="{019865AC-DA8D-2D88-0C2E-2F5FEC88A6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36" name="Group 2135">
                    <a:extLst>
                      <a:ext uri="{FF2B5EF4-FFF2-40B4-BE49-F238E27FC236}">
                        <a16:creationId xmlns:a16="http://schemas.microsoft.com/office/drawing/2014/main" id="{EAEE678C-1223-4D56-5E2E-DE540E895162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498" y="3278430"/>
                    <a:ext cx="187514" cy="155243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171" name="Freeform: Shape 46">
                      <a:extLst>
                        <a:ext uri="{FF2B5EF4-FFF2-40B4-BE49-F238E27FC236}">
                          <a16:creationId xmlns:a16="http://schemas.microsoft.com/office/drawing/2014/main" id="{476FAA27-BCF6-B49E-F2A4-AA13AAED68E8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2" name="Freeform: Shape 47">
                      <a:extLst>
                        <a:ext uri="{FF2B5EF4-FFF2-40B4-BE49-F238E27FC236}">
                          <a16:creationId xmlns:a16="http://schemas.microsoft.com/office/drawing/2014/main" id="{DB41B57A-4A67-AE3C-20E1-1D0E2DF4825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3" name="Freeform: Shape 48">
                      <a:extLst>
                        <a:ext uri="{FF2B5EF4-FFF2-40B4-BE49-F238E27FC236}">
                          <a16:creationId xmlns:a16="http://schemas.microsoft.com/office/drawing/2014/main" id="{F7FF99A3-919E-8B82-F45B-CDF0B39FD9A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4" name="Freeform: Shape 49">
                      <a:extLst>
                        <a:ext uri="{FF2B5EF4-FFF2-40B4-BE49-F238E27FC236}">
                          <a16:creationId xmlns:a16="http://schemas.microsoft.com/office/drawing/2014/main" id="{97E69114-C5F1-F592-E1FB-4BBF802B9C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5" name="Freeform: Shape 50">
                      <a:extLst>
                        <a:ext uri="{FF2B5EF4-FFF2-40B4-BE49-F238E27FC236}">
                          <a16:creationId xmlns:a16="http://schemas.microsoft.com/office/drawing/2014/main" id="{8634BE7D-709E-5489-46DB-C2B71BBA04F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6" name="Freeform: Shape 51">
                      <a:extLst>
                        <a:ext uri="{FF2B5EF4-FFF2-40B4-BE49-F238E27FC236}">
                          <a16:creationId xmlns:a16="http://schemas.microsoft.com/office/drawing/2014/main" id="{9EDC6869-96EB-9AE0-2256-905FBF0CCD70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7" name="Freeform: Shape 52">
                      <a:extLst>
                        <a:ext uri="{FF2B5EF4-FFF2-40B4-BE49-F238E27FC236}">
                          <a16:creationId xmlns:a16="http://schemas.microsoft.com/office/drawing/2014/main" id="{0A046EF5-A170-16DE-4B44-4F64FA0FC68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8" name="Freeform: Shape 53">
                      <a:extLst>
                        <a:ext uri="{FF2B5EF4-FFF2-40B4-BE49-F238E27FC236}">
                          <a16:creationId xmlns:a16="http://schemas.microsoft.com/office/drawing/2014/main" id="{96278C5C-7ED5-8768-AA1B-B4F8097C10E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9" name="Freeform: Shape 54">
                      <a:extLst>
                        <a:ext uri="{FF2B5EF4-FFF2-40B4-BE49-F238E27FC236}">
                          <a16:creationId xmlns:a16="http://schemas.microsoft.com/office/drawing/2014/main" id="{6AEAD955-8F01-A1D2-BDDA-8DBE94EC9A9B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0" name="Freeform: Shape 55">
                      <a:extLst>
                        <a:ext uri="{FF2B5EF4-FFF2-40B4-BE49-F238E27FC236}">
                          <a16:creationId xmlns:a16="http://schemas.microsoft.com/office/drawing/2014/main" id="{984F807F-7A50-7FAB-A67B-89E3180E21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1" name="Freeform: Shape 56">
                      <a:extLst>
                        <a:ext uri="{FF2B5EF4-FFF2-40B4-BE49-F238E27FC236}">
                          <a16:creationId xmlns:a16="http://schemas.microsoft.com/office/drawing/2014/main" id="{C2D4FF2B-3BD9-3EA4-9F3F-6D2A4A091B40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2" name="Rectangle: Rounded Corners 57">
                      <a:extLst>
                        <a:ext uri="{FF2B5EF4-FFF2-40B4-BE49-F238E27FC236}">
                          <a16:creationId xmlns:a16="http://schemas.microsoft.com/office/drawing/2014/main" id="{DB379452-EDEA-19F7-581E-7CD543D9E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3" name="Rectangle: Rounded Corners 58">
                      <a:extLst>
                        <a:ext uri="{FF2B5EF4-FFF2-40B4-BE49-F238E27FC236}">
                          <a16:creationId xmlns:a16="http://schemas.microsoft.com/office/drawing/2014/main" id="{35931CC1-DFB7-8B3E-1EF4-DE1B859FF0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4" name="Rectangle: Rounded Corners 59">
                      <a:extLst>
                        <a:ext uri="{FF2B5EF4-FFF2-40B4-BE49-F238E27FC236}">
                          <a16:creationId xmlns:a16="http://schemas.microsoft.com/office/drawing/2014/main" id="{5902139C-8544-6736-377E-784739588A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5" name="Rectangle: Rounded Corners 60">
                      <a:extLst>
                        <a:ext uri="{FF2B5EF4-FFF2-40B4-BE49-F238E27FC236}">
                          <a16:creationId xmlns:a16="http://schemas.microsoft.com/office/drawing/2014/main" id="{C071F937-3BA9-E194-C1AF-C05EFE50B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6" name="Rectangle: Rounded Corners 61">
                      <a:extLst>
                        <a:ext uri="{FF2B5EF4-FFF2-40B4-BE49-F238E27FC236}">
                          <a16:creationId xmlns:a16="http://schemas.microsoft.com/office/drawing/2014/main" id="{2C14E801-FD8A-C323-E522-0938F6581A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37" name="Group 2136">
                    <a:extLst>
                      <a:ext uri="{FF2B5EF4-FFF2-40B4-BE49-F238E27FC236}">
                        <a16:creationId xmlns:a16="http://schemas.microsoft.com/office/drawing/2014/main" id="{DEF7A5DC-5559-DC59-3528-3A548DD1614B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86" y="3344105"/>
                    <a:ext cx="181884" cy="159618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2156" name="Freeform: Shape 31">
                      <a:extLst>
                        <a:ext uri="{FF2B5EF4-FFF2-40B4-BE49-F238E27FC236}">
                          <a16:creationId xmlns:a16="http://schemas.microsoft.com/office/drawing/2014/main" id="{6DF99D18-9E97-9649-554E-94B5B3DC1B0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7" name="Freeform: Shape 32">
                      <a:extLst>
                        <a:ext uri="{FF2B5EF4-FFF2-40B4-BE49-F238E27FC236}">
                          <a16:creationId xmlns:a16="http://schemas.microsoft.com/office/drawing/2014/main" id="{B7C4E477-A3E6-D9BA-B19F-4CF420C246A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8" name="Freeform: Shape 33">
                      <a:extLst>
                        <a:ext uri="{FF2B5EF4-FFF2-40B4-BE49-F238E27FC236}">
                          <a16:creationId xmlns:a16="http://schemas.microsoft.com/office/drawing/2014/main" id="{5B51AA59-9188-3097-2B4C-AB468762637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9" name="Freeform: Shape 34">
                      <a:extLst>
                        <a:ext uri="{FF2B5EF4-FFF2-40B4-BE49-F238E27FC236}">
                          <a16:creationId xmlns:a16="http://schemas.microsoft.com/office/drawing/2014/main" id="{08B3B560-1FB5-7932-8999-94EE4AE9BE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0" name="Freeform: Shape 35">
                      <a:extLst>
                        <a:ext uri="{FF2B5EF4-FFF2-40B4-BE49-F238E27FC236}">
                          <a16:creationId xmlns:a16="http://schemas.microsoft.com/office/drawing/2014/main" id="{C29066B1-0020-F81B-65B5-DADA24BC4FB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1" name="Freeform: Shape 36">
                      <a:extLst>
                        <a:ext uri="{FF2B5EF4-FFF2-40B4-BE49-F238E27FC236}">
                          <a16:creationId xmlns:a16="http://schemas.microsoft.com/office/drawing/2014/main" id="{00A18BEB-9C9F-1837-4F93-882EFFDB8211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2" name="Freeform: Shape 37">
                      <a:extLst>
                        <a:ext uri="{FF2B5EF4-FFF2-40B4-BE49-F238E27FC236}">
                          <a16:creationId xmlns:a16="http://schemas.microsoft.com/office/drawing/2014/main" id="{D870E7F0-6F80-9BA6-2F74-C975E312867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3" name="Freeform: Shape 38">
                      <a:extLst>
                        <a:ext uri="{FF2B5EF4-FFF2-40B4-BE49-F238E27FC236}">
                          <a16:creationId xmlns:a16="http://schemas.microsoft.com/office/drawing/2014/main" id="{7AA4D10E-52D9-01F0-19B0-2729F5F09979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4" name="Freeform: Shape 39">
                      <a:extLst>
                        <a:ext uri="{FF2B5EF4-FFF2-40B4-BE49-F238E27FC236}">
                          <a16:creationId xmlns:a16="http://schemas.microsoft.com/office/drawing/2014/main" id="{B66E2C28-33CA-B7A2-9A72-916CA0D7FE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5" name="Rectangle: Rounded Corners 40">
                      <a:extLst>
                        <a:ext uri="{FF2B5EF4-FFF2-40B4-BE49-F238E27FC236}">
                          <a16:creationId xmlns:a16="http://schemas.microsoft.com/office/drawing/2014/main" id="{9076A98D-06C8-6E8E-5EC6-C5701B3ED8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6" name="Rectangle: Rounded Corners 41">
                      <a:extLst>
                        <a:ext uri="{FF2B5EF4-FFF2-40B4-BE49-F238E27FC236}">
                          <a16:creationId xmlns:a16="http://schemas.microsoft.com/office/drawing/2014/main" id="{C8F115F7-F5D8-8AD8-E4CF-E59BAFB3CA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7" name="Rectangle: Rounded Corners 42">
                      <a:extLst>
                        <a:ext uri="{FF2B5EF4-FFF2-40B4-BE49-F238E27FC236}">
                          <a16:creationId xmlns:a16="http://schemas.microsoft.com/office/drawing/2014/main" id="{3DA5D641-2C91-20F6-BC57-5B3BAD877C1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8" name="Rectangle: Rounded Corners 43">
                      <a:extLst>
                        <a:ext uri="{FF2B5EF4-FFF2-40B4-BE49-F238E27FC236}">
                          <a16:creationId xmlns:a16="http://schemas.microsoft.com/office/drawing/2014/main" id="{D7C6DBAC-579A-DA5D-086A-7EFD80EB48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69" name="Rectangle: Rounded Corners 44">
                      <a:extLst>
                        <a:ext uri="{FF2B5EF4-FFF2-40B4-BE49-F238E27FC236}">
                          <a16:creationId xmlns:a16="http://schemas.microsoft.com/office/drawing/2014/main" id="{55B3CC7C-EA00-D764-4792-23A666DAD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0" name="Rectangle: Rounded Corners 45">
                      <a:extLst>
                        <a:ext uri="{FF2B5EF4-FFF2-40B4-BE49-F238E27FC236}">
                          <a16:creationId xmlns:a16="http://schemas.microsoft.com/office/drawing/2014/main" id="{1907746B-C47D-D59D-7AE3-52F5ACAB58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38" name="Group 2137">
                    <a:extLst>
                      <a:ext uri="{FF2B5EF4-FFF2-40B4-BE49-F238E27FC236}">
                        <a16:creationId xmlns:a16="http://schemas.microsoft.com/office/drawing/2014/main" id="{37C5805C-181F-8AFA-EF30-762EACC0353D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01" y="335783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2140" name="Freeform: Shape 15">
                      <a:extLst>
                        <a:ext uri="{FF2B5EF4-FFF2-40B4-BE49-F238E27FC236}">
                          <a16:creationId xmlns:a16="http://schemas.microsoft.com/office/drawing/2014/main" id="{3242054F-160B-2C47-FAE5-FDBFA0D9ECE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1" name="Freeform: Shape 16">
                      <a:extLst>
                        <a:ext uri="{FF2B5EF4-FFF2-40B4-BE49-F238E27FC236}">
                          <a16:creationId xmlns:a16="http://schemas.microsoft.com/office/drawing/2014/main" id="{0A4D17F7-48C2-3765-85C5-C32354A9E652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2" name="Freeform: Shape 17">
                      <a:extLst>
                        <a:ext uri="{FF2B5EF4-FFF2-40B4-BE49-F238E27FC236}">
                          <a16:creationId xmlns:a16="http://schemas.microsoft.com/office/drawing/2014/main" id="{D60BF709-7613-FFA2-B54D-B97535F8B8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3" name="Freeform: Shape 18">
                      <a:extLst>
                        <a:ext uri="{FF2B5EF4-FFF2-40B4-BE49-F238E27FC236}">
                          <a16:creationId xmlns:a16="http://schemas.microsoft.com/office/drawing/2014/main" id="{0DD42DDD-F836-C5E8-93DE-4F1C5FAF0DD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4" name="Freeform: Shape 19">
                      <a:extLst>
                        <a:ext uri="{FF2B5EF4-FFF2-40B4-BE49-F238E27FC236}">
                          <a16:creationId xmlns:a16="http://schemas.microsoft.com/office/drawing/2014/main" id="{74000331-8307-5656-D958-5C12528C9EB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5" name="Freeform: Shape 20">
                      <a:extLst>
                        <a:ext uri="{FF2B5EF4-FFF2-40B4-BE49-F238E27FC236}">
                          <a16:creationId xmlns:a16="http://schemas.microsoft.com/office/drawing/2014/main" id="{5B8918C0-2108-4C5F-816A-1051C1627A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6" name="Freeform: Shape 21">
                      <a:extLst>
                        <a:ext uri="{FF2B5EF4-FFF2-40B4-BE49-F238E27FC236}">
                          <a16:creationId xmlns:a16="http://schemas.microsoft.com/office/drawing/2014/main" id="{A2C8AE8F-AFA4-AC81-690D-0378E44772F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7" name="Freeform: Shape 22">
                      <a:extLst>
                        <a:ext uri="{FF2B5EF4-FFF2-40B4-BE49-F238E27FC236}">
                          <a16:creationId xmlns:a16="http://schemas.microsoft.com/office/drawing/2014/main" id="{7C204736-637D-4610-8CF1-F84AA847523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8" name="Freeform: Shape 23">
                      <a:extLst>
                        <a:ext uri="{FF2B5EF4-FFF2-40B4-BE49-F238E27FC236}">
                          <a16:creationId xmlns:a16="http://schemas.microsoft.com/office/drawing/2014/main" id="{60A85394-0C7F-6219-AD14-AC77D25FB28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9" name="Freeform: Shape 24">
                      <a:extLst>
                        <a:ext uri="{FF2B5EF4-FFF2-40B4-BE49-F238E27FC236}">
                          <a16:creationId xmlns:a16="http://schemas.microsoft.com/office/drawing/2014/main" id="{C37B14E0-BA63-F236-6F19-D669D2FA4FF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0" name="Freeform: Shape 25">
                      <a:extLst>
                        <a:ext uri="{FF2B5EF4-FFF2-40B4-BE49-F238E27FC236}">
                          <a16:creationId xmlns:a16="http://schemas.microsoft.com/office/drawing/2014/main" id="{B3D88560-ED96-BEFC-AD75-851DE090F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1" name="Freeform: Shape 26">
                      <a:extLst>
                        <a:ext uri="{FF2B5EF4-FFF2-40B4-BE49-F238E27FC236}">
                          <a16:creationId xmlns:a16="http://schemas.microsoft.com/office/drawing/2014/main" id="{648B49E2-242E-16C1-E09E-3F4C7DE07093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2" name="Rectangle: Rounded Corners 27">
                      <a:extLst>
                        <a:ext uri="{FF2B5EF4-FFF2-40B4-BE49-F238E27FC236}">
                          <a16:creationId xmlns:a16="http://schemas.microsoft.com/office/drawing/2014/main" id="{8E7A30FB-EEC2-69F3-5ABE-B5A1D19EA6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3" name="Rectangle: Rounded Corners 28">
                      <a:extLst>
                        <a:ext uri="{FF2B5EF4-FFF2-40B4-BE49-F238E27FC236}">
                          <a16:creationId xmlns:a16="http://schemas.microsoft.com/office/drawing/2014/main" id="{170116D1-597C-6E04-ED21-F6AD0D9086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4" name="Rectangle: Rounded Corners 29">
                      <a:extLst>
                        <a:ext uri="{FF2B5EF4-FFF2-40B4-BE49-F238E27FC236}">
                          <a16:creationId xmlns:a16="http://schemas.microsoft.com/office/drawing/2014/main" id="{577D5B3C-C125-20AA-729E-9A76D60EF7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55" name="Rectangle: Rounded Corners 30">
                      <a:extLst>
                        <a:ext uri="{FF2B5EF4-FFF2-40B4-BE49-F238E27FC236}">
                          <a16:creationId xmlns:a16="http://schemas.microsoft.com/office/drawing/2014/main" id="{31CCFD6B-D3AE-7C11-5D12-776EA0148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2139" name="Oval 2138">
                    <a:extLst>
                      <a:ext uri="{FF2B5EF4-FFF2-40B4-BE49-F238E27FC236}">
                        <a16:creationId xmlns:a16="http://schemas.microsoft.com/office/drawing/2014/main" id="{72204968-8B59-EDC6-52F5-2936CF2DF06B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93" name="Group 1892">
                <a:extLst>
                  <a:ext uri="{FF2B5EF4-FFF2-40B4-BE49-F238E27FC236}">
                    <a16:creationId xmlns:a16="http://schemas.microsoft.com/office/drawing/2014/main" id="{A05F7699-AC83-3016-BABB-9557EE5C8096}"/>
                  </a:ext>
                </a:extLst>
              </p:cNvPr>
              <p:cNvGrpSpPr/>
              <p:nvPr/>
            </p:nvGrpSpPr>
            <p:grpSpPr>
              <a:xfrm rot="4790200">
                <a:off x="4226975" y="3290230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2061" name="Group 2060">
                  <a:extLst>
                    <a:ext uri="{FF2B5EF4-FFF2-40B4-BE49-F238E27FC236}">
                      <a16:creationId xmlns:a16="http://schemas.microsoft.com/office/drawing/2014/main" id="{28C194E3-3403-E9C7-5105-6177AA2BD884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2063" name="Oval 2062">
                    <a:extLst>
                      <a:ext uri="{FF2B5EF4-FFF2-40B4-BE49-F238E27FC236}">
                        <a16:creationId xmlns:a16="http://schemas.microsoft.com/office/drawing/2014/main" id="{E7C81374-6FA4-98F8-68EE-3110E29D0479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2064" name="Group 2063">
                    <a:extLst>
                      <a:ext uri="{FF2B5EF4-FFF2-40B4-BE49-F238E27FC236}">
                        <a16:creationId xmlns:a16="http://schemas.microsoft.com/office/drawing/2014/main" id="{AFE5AC0E-43A9-63F5-51C2-92F5F0A78804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1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2115" name="Freeform: Shape 474">
                      <a:extLst>
                        <a:ext uri="{FF2B5EF4-FFF2-40B4-BE49-F238E27FC236}">
                          <a16:creationId xmlns:a16="http://schemas.microsoft.com/office/drawing/2014/main" id="{2A8B4050-44DA-1F2D-6918-D9860E3346DA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6" name="Freeform: Shape 475">
                      <a:extLst>
                        <a:ext uri="{FF2B5EF4-FFF2-40B4-BE49-F238E27FC236}">
                          <a16:creationId xmlns:a16="http://schemas.microsoft.com/office/drawing/2014/main" id="{78FD77A8-CA8C-FDDB-31C3-F4FF174A4CFE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7" name="Freeform: Shape 476">
                      <a:extLst>
                        <a:ext uri="{FF2B5EF4-FFF2-40B4-BE49-F238E27FC236}">
                          <a16:creationId xmlns:a16="http://schemas.microsoft.com/office/drawing/2014/main" id="{6A21B20D-5349-220B-B40F-EC47D4B758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8" name="Freeform: Shape 477">
                      <a:extLst>
                        <a:ext uri="{FF2B5EF4-FFF2-40B4-BE49-F238E27FC236}">
                          <a16:creationId xmlns:a16="http://schemas.microsoft.com/office/drawing/2014/main" id="{E2D43A19-3625-0D7F-0788-3E213D56E70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9" name="Freeform: Shape 478">
                      <a:extLst>
                        <a:ext uri="{FF2B5EF4-FFF2-40B4-BE49-F238E27FC236}">
                          <a16:creationId xmlns:a16="http://schemas.microsoft.com/office/drawing/2014/main" id="{D34452A1-E605-64C2-D448-647E23F6BBD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0" name="Freeform: Shape 479">
                      <a:extLst>
                        <a:ext uri="{FF2B5EF4-FFF2-40B4-BE49-F238E27FC236}">
                          <a16:creationId xmlns:a16="http://schemas.microsoft.com/office/drawing/2014/main" id="{4F95ABD1-7D00-6DA3-1E42-9E874B2410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1" name="Freeform: Shape 480">
                      <a:extLst>
                        <a:ext uri="{FF2B5EF4-FFF2-40B4-BE49-F238E27FC236}">
                          <a16:creationId xmlns:a16="http://schemas.microsoft.com/office/drawing/2014/main" id="{D90BFDF8-4A87-2D14-A245-D7B27B817250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2" name="Freeform: Shape 481">
                      <a:extLst>
                        <a:ext uri="{FF2B5EF4-FFF2-40B4-BE49-F238E27FC236}">
                          <a16:creationId xmlns:a16="http://schemas.microsoft.com/office/drawing/2014/main" id="{60CBF615-E1B9-4A76-C8C2-25839287FF0C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3" name="Freeform: Shape 482">
                      <a:extLst>
                        <a:ext uri="{FF2B5EF4-FFF2-40B4-BE49-F238E27FC236}">
                          <a16:creationId xmlns:a16="http://schemas.microsoft.com/office/drawing/2014/main" id="{55619634-A0CF-918D-378C-B14C3F10E98E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4" name="Freeform: Shape 483">
                      <a:extLst>
                        <a:ext uri="{FF2B5EF4-FFF2-40B4-BE49-F238E27FC236}">
                          <a16:creationId xmlns:a16="http://schemas.microsoft.com/office/drawing/2014/main" id="{DE9691BD-A1E3-488D-579F-4F8EA4FCCA5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5" name="Freeform: Shape 484">
                      <a:extLst>
                        <a:ext uri="{FF2B5EF4-FFF2-40B4-BE49-F238E27FC236}">
                          <a16:creationId xmlns:a16="http://schemas.microsoft.com/office/drawing/2014/main" id="{6EC1AB94-19E3-7FD2-0A66-D0FF289596C0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6" name="Freeform: Shape 485">
                      <a:extLst>
                        <a:ext uri="{FF2B5EF4-FFF2-40B4-BE49-F238E27FC236}">
                          <a16:creationId xmlns:a16="http://schemas.microsoft.com/office/drawing/2014/main" id="{AAE5A843-1AF5-019F-0C11-0EA6726D23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7" name="Rectangle: Rounded Corners 486">
                      <a:extLst>
                        <a:ext uri="{FF2B5EF4-FFF2-40B4-BE49-F238E27FC236}">
                          <a16:creationId xmlns:a16="http://schemas.microsoft.com/office/drawing/2014/main" id="{955CD684-2229-86C7-11B1-0F4B096A7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8" name="Rectangle: Rounded Corners 487">
                      <a:extLst>
                        <a:ext uri="{FF2B5EF4-FFF2-40B4-BE49-F238E27FC236}">
                          <a16:creationId xmlns:a16="http://schemas.microsoft.com/office/drawing/2014/main" id="{A64B012E-891F-BC2C-A498-0D2F5ED3A8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29" name="Rectangle: Rounded Corners 488">
                      <a:extLst>
                        <a:ext uri="{FF2B5EF4-FFF2-40B4-BE49-F238E27FC236}">
                          <a16:creationId xmlns:a16="http://schemas.microsoft.com/office/drawing/2014/main" id="{12D64C25-B9F8-6230-567B-3C94585204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0" name="Rectangle: Rounded Corners 489">
                      <a:extLst>
                        <a:ext uri="{FF2B5EF4-FFF2-40B4-BE49-F238E27FC236}">
                          <a16:creationId xmlns:a16="http://schemas.microsoft.com/office/drawing/2014/main" id="{5EDB73D8-4A67-39AF-976A-8A17042C53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1" name="Rectangle: Rounded Corners 490">
                      <a:extLst>
                        <a:ext uri="{FF2B5EF4-FFF2-40B4-BE49-F238E27FC236}">
                          <a16:creationId xmlns:a16="http://schemas.microsoft.com/office/drawing/2014/main" id="{1C809EB8-C124-C60E-9AD2-BBAF448394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32" name="Rectangle: Rounded Corners 491">
                      <a:extLst>
                        <a:ext uri="{FF2B5EF4-FFF2-40B4-BE49-F238E27FC236}">
                          <a16:creationId xmlns:a16="http://schemas.microsoft.com/office/drawing/2014/main" id="{DAAFD18D-9EEC-9DEB-B613-DDB22F380D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065" name="Group 2064">
                    <a:extLst>
                      <a:ext uri="{FF2B5EF4-FFF2-40B4-BE49-F238E27FC236}">
                        <a16:creationId xmlns:a16="http://schemas.microsoft.com/office/drawing/2014/main" id="{9E2F9AD1-0C7A-0081-9BCB-B113A1B51397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798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2099" name="Freeform: Shape 458">
                      <a:extLst>
                        <a:ext uri="{FF2B5EF4-FFF2-40B4-BE49-F238E27FC236}">
                          <a16:creationId xmlns:a16="http://schemas.microsoft.com/office/drawing/2014/main" id="{E7BD5B77-451E-E619-1352-E72DD2D5629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0" name="Freeform: Shape 459">
                      <a:extLst>
                        <a:ext uri="{FF2B5EF4-FFF2-40B4-BE49-F238E27FC236}">
                          <a16:creationId xmlns:a16="http://schemas.microsoft.com/office/drawing/2014/main" id="{EA70CDBD-4012-DD8B-9D64-B7600234C90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1" name="Freeform: Shape 460">
                      <a:extLst>
                        <a:ext uri="{FF2B5EF4-FFF2-40B4-BE49-F238E27FC236}">
                          <a16:creationId xmlns:a16="http://schemas.microsoft.com/office/drawing/2014/main" id="{0D39669B-5BD1-A85B-F556-EF486F24D403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2" name="Freeform: Shape 461">
                      <a:extLst>
                        <a:ext uri="{FF2B5EF4-FFF2-40B4-BE49-F238E27FC236}">
                          <a16:creationId xmlns:a16="http://schemas.microsoft.com/office/drawing/2014/main" id="{1743A052-3D97-3BBE-0BA5-D4E3342983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3" name="Freeform: Shape 462">
                      <a:extLst>
                        <a:ext uri="{FF2B5EF4-FFF2-40B4-BE49-F238E27FC236}">
                          <a16:creationId xmlns:a16="http://schemas.microsoft.com/office/drawing/2014/main" id="{FBF08BE8-127B-C429-F67B-64A649246D6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4" name="Freeform: Shape 463">
                      <a:extLst>
                        <a:ext uri="{FF2B5EF4-FFF2-40B4-BE49-F238E27FC236}">
                          <a16:creationId xmlns:a16="http://schemas.microsoft.com/office/drawing/2014/main" id="{43C63A5F-0F91-AF12-3E41-510F1E245BF1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5" name="Freeform: Shape 464">
                      <a:extLst>
                        <a:ext uri="{FF2B5EF4-FFF2-40B4-BE49-F238E27FC236}">
                          <a16:creationId xmlns:a16="http://schemas.microsoft.com/office/drawing/2014/main" id="{B5478EAD-0F8E-EFED-04D0-A8D01CB50CCD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6" name="Freeform: Shape 465">
                      <a:extLst>
                        <a:ext uri="{FF2B5EF4-FFF2-40B4-BE49-F238E27FC236}">
                          <a16:creationId xmlns:a16="http://schemas.microsoft.com/office/drawing/2014/main" id="{A4428483-7B88-80EC-F98E-CB45CC74198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7" name="Freeform: Shape 466">
                      <a:extLst>
                        <a:ext uri="{FF2B5EF4-FFF2-40B4-BE49-F238E27FC236}">
                          <a16:creationId xmlns:a16="http://schemas.microsoft.com/office/drawing/2014/main" id="{AD645B67-6439-B052-F2C8-9E8D039CDCD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8" name="Freeform: Shape 467">
                      <a:extLst>
                        <a:ext uri="{FF2B5EF4-FFF2-40B4-BE49-F238E27FC236}">
                          <a16:creationId xmlns:a16="http://schemas.microsoft.com/office/drawing/2014/main" id="{844862DB-2875-67D3-5B49-E95DC7C7F1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09" name="Freeform: Shape 468">
                      <a:extLst>
                        <a:ext uri="{FF2B5EF4-FFF2-40B4-BE49-F238E27FC236}">
                          <a16:creationId xmlns:a16="http://schemas.microsoft.com/office/drawing/2014/main" id="{CC930ED7-15A9-D2F9-3B67-DAE6CEE6693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0" name="Rectangle: Rounded Corners 469">
                      <a:extLst>
                        <a:ext uri="{FF2B5EF4-FFF2-40B4-BE49-F238E27FC236}">
                          <a16:creationId xmlns:a16="http://schemas.microsoft.com/office/drawing/2014/main" id="{399CBD4F-0440-74E5-105E-19BC32D42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1" name="Rectangle: Rounded Corners 470">
                      <a:extLst>
                        <a:ext uri="{FF2B5EF4-FFF2-40B4-BE49-F238E27FC236}">
                          <a16:creationId xmlns:a16="http://schemas.microsoft.com/office/drawing/2014/main" id="{4914FA55-D7F5-0B45-A5FA-ACDF7C0BC3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2" name="Rectangle: Rounded Corners 471">
                      <a:extLst>
                        <a:ext uri="{FF2B5EF4-FFF2-40B4-BE49-F238E27FC236}">
                          <a16:creationId xmlns:a16="http://schemas.microsoft.com/office/drawing/2014/main" id="{5BAECEE8-2F1A-2546-0855-80E4F66AE6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3" name="Rectangle: Rounded Corners 472">
                      <a:extLst>
                        <a:ext uri="{FF2B5EF4-FFF2-40B4-BE49-F238E27FC236}">
                          <a16:creationId xmlns:a16="http://schemas.microsoft.com/office/drawing/2014/main" id="{7110C067-8567-6B64-DD31-08AAD305B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114" name="Rectangle: Rounded Corners 473">
                      <a:extLst>
                        <a:ext uri="{FF2B5EF4-FFF2-40B4-BE49-F238E27FC236}">
                          <a16:creationId xmlns:a16="http://schemas.microsoft.com/office/drawing/2014/main" id="{B8298824-4986-E46D-8226-168DBECA59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066" name="Group 2065">
                    <a:extLst>
                      <a:ext uri="{FF2B5EF4-FFF2-40B4-BE49-F238E27FC236}">
                        <a16:creationId xmlns:a16="http://schemas.microsoft.com/office/drawing/2014/main" id="{9E4B97E7-D4CE-BA8A-42D2-EFC394051887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2084" name="Freeform: Shape 443">
                      <a:extLst>
                        <a:ext uri="{FF2B5EF4-FFF2-40B4-BE49-F238E27FC236}">
                          <a16:creationId xmlns:a16="http://schemas.microsoft.com/office/drawing/2014/main" id="{7369A25B-DB54-2180-FA4E-A8D165DD72D3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5" name="Freeform: Shape 444">
                      <a:extLst>
                        <a:ext uri="{FF2B5EF4-FFF2-40B4-BE49-F238E27FC236}">
                          <a16:creationId xmlns:a16="http://schemas.microsoft.com/office/drawing/2014/main" id="{768C2C05-AB53-795E-5153-51335ACE2BA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6" name="Freeform: Shape 445">
                      <a:extLst>
                        <a:ext uri="{FF2B5EF4-FFF2-40B4-BE49-F238E27FC236}">
                          <a16:creationId xmlns:a16="http://schemas.microsoft.com/office/drawing/2014/main" id="{FCC5D055-B638-0289-979E-5C5127F8543F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7" name="Freeform: Shape 446">
                      <a:extLst>
                        <a:ext uri="{FF2B5EF4-FFF2-40B4-BE49-F238E27FC236}">
                          <a16:creationId xmlns:a16="http://schemas.microsoft.com/office/drawing/2014/main" id="{DA5AD31C-B8DC-8299-4BED-FAE05B5D89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8" name="Freeform: Shape 447">
                      <a:extLst>
                        <a:ext uri="{FF2B5EF4-FFF2-40B4-BE49-F238E27FC236}">
                          <a16:creationId xmlns:a16="http://schemas.microsoft.com/office/drawing/2014/main" id="{35C93F7F-3F84-6100-AC86-8F3A3668A1B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9" name="Freeform: Shape 448">
                      <a:extLst>
                        <a:ext uri="{FF2B5EF4-FFF2-40B4-BE49-F238E27FC236}">
                          <a16:creationId xmlns:a16="http://schemas.microsoft.com/office/drawing/2014/main" id="{9599523D-BF73-C1F1-78C9-3D0CF7428381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0" name="Freeform: Shape 449">
                      <a:extLst>
                        <a:ext uri="{FF2B5EF4-FFF2-40B4-BE49-F238E27FC236}">
                          <a16:creationId xmlns:a16="http://schemas.microsoft.com/office/drawing/2014/main" id="{4D619982-8ECA-1498-F61B-781F3E9DA62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1" name="Freeform: Shape 450">
                      <a:extLst>
                        <a:ext uri="{FF2B5EF4-FFF2-40B4-BE49-F238E27FC236}">
                          <a16:creationId xmlns:a16="http://schemas.microsoft.com/office/drawing/2014/main" id="{C11DEF90-039E-9B3D-9B15-6CA78E6AE09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2" name="Freeform: Shape 451">
                      <a:extLst>
                        <a:ext uri="{FF2B5EF4-FFF2-40B4-BE49-F238E27FC236}">
                          <a16:creationId xmlns:a16="http://schemas.microsoft.com/office/drawing/2014/main" id="{9AC0BE07-E2E2-73C6-E038-3B016927D6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3" name="Rectangle: Rounded Corners 452">
                      <a:extLst>
                        <a:ext uri="{FF2B5EF4-FFF2-40B4-BE49-F238E27FC236}">
                          <a16:creationId xmlns:a16="http://schemas.microsoft.com/office/drawing/2014/main" id="{83757033-C266-88BB-7010-C5A4D95DB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4" name="Rectangle: Rounded Corners 453">
                      <a:extLst>
                        <a:ext uri="{FF2B5EF4-FFF2-40B4-BE49-F238E27FC236}">
                          <a16:creationId xmlns:a16="http://schemas.microsoft.com/office/drawing/2014/main" id="{E0FC3492-47FA-9168-7C13-96E6C48397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5" name="Rectangle: Rounded Corners 454">
                      <a:extLst>
                        <a:ext uri="{FF2B5EF4-FFF2-40B4-BE49-F238E27FC236}">
                          <a16:creationId xmlns:a16="http://schemas.microsoft.com/office/drawing/2014/main" id="{CC7C3898-D51E-761E-F165-543EA73E6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6" name="Rectangle: Rounded Corners 455">
                      <a:extLst>
                        <a:ext uri="{FF2B5EF4-FFF2-40B4-BE49-F238E27FC236}">
                          <a16:creationId xmlns:a16="http://schemas.microsoft.com/office/drawing/2014/main" id="{2F677974-696E-D58E-D508-636A310E6C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7" name="Rectangle: Rounded Corners 456">
                      <a:extLst>
                        <a:ext uri="{FF2B5EF4-FFF2-40B4-BE49-F238E27FC236}">
                          <a16:creationId xmlns:a16="http://schemas.microsoft.com/office/drawing/2014/main" id="{20FF812C-BE97-DC4A-1AAB-292DF6951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98" name="Rectangle: Rounded Corners 457">
                      <a:extLst>
                        <a:ext uri="{FF2B5EF4-FFF2-40B4-BE49-F238E27FC236}">
                          <a16:creationId xmlns:a16="http://schemas.microsoft.com/office/drawing/2014/main" id="{EC456A88-993E-F7E5-1525-D538711A04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2067" name="Group 2066">
                    <a:extLst>
                      <a:ext uri="{FF2B5EF4-FFF2-40B4-BE49-F238E27FC236}">
                        <a16:creationId xmlns:a16="http://schemas.microsoft.com/office/drawing/2014/main" id="{1923A1A5-FA05-5487-7ED5-8FBE6CA257EB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56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2068" name="Freeform: Shape 427">
                      <a:extLst>
                        <a:ext uri="{FF2B5EF4-FFF2-40B4-BE49-F238E27FC236}">
                          <a16:creationId xmlns:a16="http://schemas.microsoft.com/office/drawing/2014/main" id="{98708964-A88B-2393-085C-72C7F9F86753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69" name="Freeform: Shape 428">
                      <a:extLst>
                        <a:ext uri="{FF2B5EF4-FFF2-40B4-BE49-F238E27FC236}">
                          <a16:creationId xmlns:a16="http://schemas.microsoft.com/office/drawing/2014/main" id="{C77A1C20-7515-4F81-E498-CC1CA6F840A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0" name="Freeform: Shape 429">
                      <a:extLst>
                        <a:ext uri="{FF2B5EF4-FFF2-40B4-BE49-F238E27FC236}">
                          <a16:creationId xmlns:a16="http://schemas.microsoft.com/office/drawing/2014/main" id="{70C41801-DB16-B002-80A1-F2EE32A642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1" name="Freeform: Shape 430">
                      <a:extLst>
                        <a:ext uri="{FF2B5EF4-FFF2-40B4-BE49-F238E27FC236}">
                          <a16:creationId xmlns:a16="http://schemas.microsoft.com/office/drawing/2014/main" id="{037C7B02-DD1D-2ED0-3AFC-358115741C2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2" name="Freeform: Shape 431">
                      <a:extLst>
                        <a:ext uri="{FF2B5EF4-FFF2-40B4-BE49-F238E27FC236}">
                          <a16:creationId xmlns:a16="http://schemas.microsoft.com/office/drawing/2014/main" id="{F3C883F2-A4BB-1740-7254-D944ACC4350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3" name="Freeform: Shape 432">
                      <a:extLst>
                        <a:ext uri="{FF2B5EF4-FFF2-40B4-BE49-F238E27FC236}">
                          <a16:creationId xmlns:a16="http://schemas.microsoft.com/office/drawing/2014/main" id="{129C5DBC-A838-CC2F-87E5-C48BAD2D10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4" name="Freeform: Shape 433">
                      <a:extLst>
                        <a:ext uri="{FF2B5EF4-FFF2-40B4-BE49-F238E27FC236}">
                          <a16:creationId xmlns:a16="http://schemas.microsoft.com/office/drawing/2014/main" id="{2D2F5B13-C2C3-3D19-9BBC-079B27C3B85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5" name="Freeform: Shape 434">
                      <a:extLst>
                        <a:ext uri="{FF2B5EF4-FFF2-40B4-BE49-F238E27FC236}">
                          <a16:creationId xmlns:a16="http://schemas.microsoft.com/office/drawing/2014/main" id="{002E8C73-4531-28B2-FA6D-23FA42936BFB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6" name="Freeform: Shape 435">
                      <a:extLst>
                        <a:ext uri="{FF2B5EF4-FFF2-40B4-BE49-F238E27FC236}">
                          <a16:creationId xmlns:a16="http://schemas.microsoft.com/office/drawing/2014/main" id="{9D6406EC-5EAF-48F0-3BE5-0ABBA6CD3BF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7" name="Freeform: Shape 436">
                      <a:extLst>
                        <a:ext uri="{FF2B5EF4-FFF2-40B4-BE49-F238E27FC236}">
                          <a16:creationId xmlns:a16="http://schemas.microsoft.com/office/drawing/2014/main" id="{C51A4293-CD9B-99F0-AC8F-CCDEF85286F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8" name="Freeform: Shape 437">
                      <a:extLst>
                        <a:ext uri="{FF2B5EF4-FFF2-40B4-BE49-F238E27FC236}">
                          <a16:creationId xmlns:a16="http://schemas.microsoft.com/office/drawing/2014/main" id="{D2D69EBE-639B-5657-C044-5AE4B4419B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79" name="Freeform: Shape 438">
                      <a:extLst>
                        <a:ext uri="{FF2B5EF4-FFF2-40B4-BE49-F238E27FC236}">
                          <a16:creationId xmlns:a16="http://schemas.microsoft.com/office/drawing/2014/main" id="{8462F02B-B3E0-2F54-CA7C-6FEF41751249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0" name="Rectangle: Rounded Corners 439">
                      <a:extLst>
                        <a:ext uri="{FF2B5EF4-FFF2-40B4-BE49-F238E27FC236}">
                          <a16:creationId xmlns:a16="http://schemas.microsoft.com/office/drawing/2014/main" id="{EA41F999-F31E-C3CA-7518-F0BA86032B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1" name="Rectangle: Rounded Corners 440">
                      <a:extLst>
                        <a:ext uri="{FF2B5EF4-FFF2-40B4-BE49-F238E27FC236}">
                          <a16:creationId xmlns:a16="http://schemas.microsoft.com/office/drawing/2014/main" id="{1115C9CB-1720-4F08-5046-937AA8FA18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2" name="Rectangle: Rounded Corners 441">
                      <a:extLst>
                        <a:ext uri="{FF2B5EF4-FFF2-40B4-BE49-F238E27FC236}">
                          <a16:creationId xmlns:a16="http://schemas.microsoft.com/office/drawing/2014/main" id="{DA09FECE-B470-766E-92CE-9B57C4A3BF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83" name="Rectangle: Rounded Corners 442">
                      <a:extLst>
                        <a:ext uri="{FF2B5EF4-FFF2-40B4-BE49-F238E27FC236}">
                          <a16:creationId xmlns:a16="http://schemas.microsoft.com/office/drawing/2014/main" id="{2472238E-511A-77EA-D85A-0C9CA765E0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2062" name="Freeform: Shape 426">
                  <a:extLst>
                    <a:ext uri="{FF2B5EF4-FFF2-40B4-BE49-F238E27FC236}">
                      <a16:creationId xmlns:a16="http://schemas.microsoft.com/office/drawing/2014/main" id="{B5396131-0363-D48D-5212-5C12FB745890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894" name="Group 1893">
                <a:extLst>
                  <a:ext uri="{FF2B5EF4-FFF2-40B4-BE49-F238E27FC236}">
                    <a16:creationId xmlns:a16="http://schemas.microsoft.com/office/drawing/2014/main" id="{F732B0CB-91CD-02BD-1E10-955BD7905F3D}"/>
                  </a:ext>
                </a:extLst>
              </p:cNvPr>
              <p:cNvGrpSpPr/>
              <p:nvPr/>
            </p:nvGrpSpPr>
            <p:grpSpPr>
              <a:xfrm rot="20599504">
                <a:off x="7154602" y="1994647"/>
                <a:ext cx="120530" cy="119530"/>
                <a:chOff x="3390226" y="902644"/>
                <a:chExt cx="294782" cy="292335"/>
              </a:xfrm>
            </p:grpSpPr>
            <p:grpSp>
              <p:nvGrpSpPr>
                <p:cNvPr id="1989" name="Group 1988">
                  <a:extLst>
                    <a:ext uri="{FF2B5EF4-FFF2-40B4-BE49-F238E27FC236}">
                      <a16:creationId xmlns:a16="http://schemas.microsoft.com/office/drawing/2014/main" id="{4C53DE5E-CC05-B740-5165-8C539ECB9636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1991" name="Oval 1990">
                    <a:extLst>
                      <a:ext uri="{FF2B5EF4-FFF2-40B4-BE49-F238E27FC236}">
                        <a16:creationId xmlns:a16="http://schemas.microsoft.com/office/drawing/2014/main" id="{3CF7B6B0-795C-6FC9-B5CB-ADB4266BE57C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6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1992" name="Group 1991">
                    <a:extLst>
                      <a:ext uri="{FF2B5EF4-FFF2-40B4-BE49-F238E27FC236}">
                        <a16:creationId xmlns:a16="http://schemas.microsoft.com/office/drawing/2014/main" id="{8A90902A-DB12-378D-F1C8-60AE555D5411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26" y="963111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2043" name="Freeform: Shape 474">
                      <a:extLst>
                        <a:ext uri="{FF2B5EF4-FFF2-40B4-BE49-F238E27FC236}">
                          <a16:creationId xmlns:a16="http://schemas.microsoft.com/office/drawing/2014/main" id="{4672085B-4C6C-65CA-879A-E72C889D0A33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4" name="Freeform: Shape 475">
                      <a:extLst>
                        <a:ext uri="{FF2B5EF4-FFF2-40B4-BE49-F238E27FC236}">
                          <a16:creationId xmlns:a16="http://schemas.microsoft.com/office/drawing/2014/main" id="{658132DF-2FB6-3C45-DC2D-6CA3A3485737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5" name="Freeform: Shape 476">
                      <a:extLst>
                        <a:ext uri="{FF2B5EF4-FFF2-40B4-BE49-F238E27FC236}">
                          <a16:creationId xmlns:a16="http://schemas.microsoft.com/office/drawing/2014/main" id="{95337F13-27A3-0856-6D58-3DF722704B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6" name="Freeform: Shape 477">
                      <a:extLst>
                        <a:ext uri="{FF2B5EF4-FFF2-40B4-BE49-F238E27FC236}">
                          <a16:creationId xmlns:a16="http://schemas.microsoft.com/office/drawing/2014/main" id="{F6E26DB4-0725-8A93-F3A3-D4C560FA5FE4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7" name="Freeform: Shape 478">
                      <a:extLst>
                        <a:ext uri="{FF2B5EF4-FFF2-40B4-BE49-F238E27FC236}">
                          <a16:creationId xmlns:a16="http://schemas.microsoft.com/office/drawing/2014/main" id="{43963E2A-9144-CD0E-6089-A88691A66D00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8" name="Freeform: Shape 479">
                      <a:extLst>
                        <a:ext uri="{FF2B5EF4-FFF2-40B4-BE49-F238E27FC236}">
                          <a16:creationId xmlns:a16="http://schemas.microsoft.com/office/drawing/2014/main" id="{B228408A-6B49-C7ED-6D56-5B1EB15010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9" name="Freeform: Shape 480">
                      <a:extLst>
                        <a:ext uri="{FF2B5EF4-FFF2-40B4-BE49-F238E27FC236}">
                          <a16:creationId xmlns:a16="http://schemas.microsoft.com/office/drawing/2014/main" id="{061A0290-7825-5473-E02C-6D967516ADE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0" name="Freeform: Shape 481">
                      <a:extLst>
                        <a:ext uri="{FF2B5EF4-FFF2-40B4-BE49-F238E27FC236}">
                          <a16:creationId xmlns:a16="http://schemas.microsoft.com/office/drawing/2014/main" id="{6677DC24-EFE9-DF25-AD5A-6E6F713F7AB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1" name="Freeform: Shape 482">
                      <a:extLst>
                        <a:ext uri="{FF2B5EF4-FFF2-40B4-BE49-F238E27FC236}">
                          <a16:creationId xmlns:a16="http://schemas.microsoft.com/office/drawing/2014/main" id="{613A1DCC-F73F-723B-F6FB-30726C249DBE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2" name="Freeform: Shape 483">
                      <a:extLst>
                        <a:ext uri="{FF2B5EF4-FFF2-40B4-BE49-F238E27FC236}">
                          <a16:creationId xmlns:a16="http://schemas.microsoft.com/office/drawing/2014/main" id="{F78AE41F-2D2C-6D40-4D36-42B66B155E3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3" name="Freeform: Shape 484">
                      <a:extLst>
                        <a:ext uri="{FF2B5EF4-FFF2-40B4-BE49-F238E27FC236}">
                          <a16:creationId xmlns:a16="http://schemas.microsoft.com/office/drawing/2014/main" id="{A2EA0AED-ECE4-B864-B236-D4639A141A2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4" name="Freeform: Shape 485">
                      <a:extLst>
                        <a:ext uri="{FF2B5EF4-FFF2-40B4-BE49-F238E27FC236}">
                          <a16:creationId xmlns:a16="http://schemas.microsoft.com/office/drawing/2014/main" id="{A57C57A8-DC3B-97BA-0533-8FB56DAC2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5" name="Rectangle: Rounded Corners 486">
                      <a:extLst>
                        <a:ext uri="{FF2B5EF4-FFF2-40B4-BE49-F238E27FC236}">
                          <a16:creationId xmlns:a16="http://schemas.microsoft.com/office/drawing/2014/main" id="{6A3C1324-33B0-7570-0025-F28AC7A7C7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6" name="Rectangle: Rounded Corners 487">
                      <a:extLst>
                        <a:ext uri="{FF2B5EF4-FFF2-40B4-BE49-F238E27FC236}">
                          <a16:creationId xmlns:a16="http://schemas.microsoft.com/office/drawing/2014/main" id="{40752A15-1113-4552-91AD-808362BE4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7" name="Rectangle: Rounded Corners 488">
                      <a:extLst>
                        <a:ext uri="{FF2B5EF4-FFF2-40B4-BE49-F238E27FC236}">
                          <a16:creationId xmlns:a16="http://schemas.microsoft.com/office/drawing/2014/main" id="{5D6BCC58-1F8B-6F50-A321-B1D1D08BF9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8" name="Rectangle: Rounded Corners 489">
                      <a:extLst>
                        <a:ext uri="{FF2B5EF4-FFF2-40B4-BE49-F238E27FC236}">
                          <a16:creationId xmlns:a16="http://schemas.microsoft.com/office/drawing/2014/main" id="{9FF23750-ACC9-0F83-7DF6-FDBB642572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59" name="Rectangle: Rounded Corners 490">
                      <a:extLst>
                        <a:ext uri="{FF2B5EF4-FFF2-40B4-BE49-F238E27FC236}">
                          <a16:creationId xmlns:a16="http://schemas.microsoft.com/office/drawing/2014/main" id="{977ACF49-2157-82DC-5B9C-17A5EEDC6C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60" name="Rectangle: Rounded Corners 491">
                      <a:extLst>
                        <a:ext uri="{FF2B5EF4-FFF2-40B4-BE49-F238E27FC236}">
                          <a16:creationId xmlns:a16="http://schemas.microsoft.com/office/drawing/2014/main" id="{AF9C1F1A-EA5E-AB65-0B24-CA1A911C7E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993" name="Group 1992">
                    <a:extLst>
                      <a:ext uri="{FF2B5EF4-FFF2-40B4-BE49-F238E27FC236}">
                        <a16:creationId xmlns:a16="http://schemas.microsoft.com/office/drawing/2014/main" id="{1DEA1508-9094-6C06-65F3-76D4F559E40A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433" y="927798"/>
                    <a:ext cx="164791" cy="149512"/>
                    <a:chOff x="8770428" y="4145225"/>
                    <a:chExt cx="307647" cy="276804"/>
                  </a:xfrm>
                </p:grpSpPr>
                <p:sp>
                  <p:nvSpPr>
                    <p:cNvPr id="2027" name="Freeform: Shape 458">
                      <a:extLst>
                        <a:ext uri="{FF2B5EF4-FFF2-40B4-BE49-F238E27FC236}">
                          <a16:creationId xmlns:a16="http://schemas.microsoft.com/office/drawing/2014/main" id="{4363A4C0-00CE-7D30-3370-62AF304557A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8" name="Freeform: Shape 459">
                      <a:extLst>
                        <a:ext uri="{FF2B5EF4-FFF2-40B4-BE49-F238E27FC236}">
                          <a16:creationId xmlns:a16="http://schemas.microsoft.com/office/drawing/2014/main" id="{71D81EBE-9E46-5C01-0BF1-7715DBFFDF0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9" name="Freeform: Shape 460">
                      <a:extLst>
                        <a:ext uri="{FF2B5EF4-FFF2-40B4-BE49-F238E27FC236}">
                          <a16:creationId xmlns:a16="http://schemas.microsoft.com/office/drawing/2014/main" id="{7C98151E-AA7F-D799-1733-5E8941CF0F9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0" name="Freeform: Shape 461">
                      <a:extLst>
                        <a:ext uri="{FF2B5EF4-FFF2-40B4-BE49-F238E27FC236}">
                          <a16:creationId xmlns:a16="http://schemas.microsoft.com/office/drawing/2014/main" id="{F5405D4C-11D4-4F81-D873-1CF50058A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1" name="Freeform: Shape 462">
                      <a:extLst>
                        <a:ext uri="{FF2B5EF4-FFF2-40B4-BE49-F238E27FC236}">
                          <a16:creationId xmlns:a16="http://schemas.microsoft.com/office/drawing/2014/main" id="{BE92D430-F504-D518-8459-9800034D153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2" name="Freeform: Shape 463">
                      <a:extLst>
                        <a:ext uri="{FF2B5EF4-FFF2-40B4-BE49-F238E27FC236}">
                          <a16:creationId xmlns:a16="http://schemas.microsoft.com/office/drawing/2014/main" id="{17AD91D9-B304-9372-6420-41347341001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3" name="Freeform: Shape 464">
                      <a:extLst>
                        <a:ext uri="{FF2B5EF4-FFF2-40B4-BE49-F238E27FC236}">
                          <a16:creationId xmlns:a16="http://schemas.microsoft.com/office/drawing/2014/main" id="{CCCA8056-B43B-0222-3FAD-E361FC4528B5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4" name="Freeform: Shape 465">
                      <a:extLst>
                        <a:ext uri="{FF2B5EF4-FFF2-40B4-BE49-F238E27FC236}">
                          <a16:creationId xmlns:a16="http://schemas.microsoft.com/office/drawing/2014/main" id="{48C91939-4312-DC14-0451-36798747A14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5" name="Freeform: Shape 466">
                      <a:extLst>
                        <a:ext uri="{FF2B5EF4-FFF2-40B4-BE49-F238E27FC236}">
                          <a16:creationId xmlns:a16="http://schemas.microsoft.com/office/drawing/2014/main" id="{ED63428C-255F-7209-92B8-4EAE4185C4D9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6" name="Freeform: Shape 467">
                      <a:extLst>
                        <a:ext uri="{FF2B5EF4-FFF2-40B4-BE49-F238E27FC236}">
                          <a16:creationId xmlns:a16="http://schemas.microsoft.com/office/drawing/2014/main" id="{434CA5A4-1C1B-887E-505B-FF5785B89F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7" name="Freeform: Shape 468">
                      <a:extLst>
                        <a:ext uri="{FF2B5EF4-FFF2-40B4-BE49-F238E27FC236}">
                          <a16:creationId xmlns:a16="http://schemas.microsoft.com/office/drawing/2014/main" id="{F3BD1CFD-D661-09F5-161A-E2016A59529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8" name="Rectangle: Rounded Corners 469">
                      <a:extLst>
                        <a:ext uri="{FF2B5EF4-FFF2-40B4-BE49-F238E27FC236}">
                          <a16:creationId xmlns:a16="http://schemas.microsoft.com/office/drawing/2014/main" id="{A0EC0B8A-E85A-BAE5-FD8E-F324AD6D3B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39" name="Rectangle: Rounded Corners 470">
                      <a:extLst>
                        <a:ext uri="{FF2B5EF4-FFF2-40B4-BE49-F238E27FC236}">
                          <a16:creationId xmlns:a16="http://schemas.microsoft.com/office/drawing/2014/main" id="{8FC501C1-D988-6F30-59FE-A99707F1B2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0" name="Rectangle: Rounded Corners 471">
                      <a:extLst>
                        <a:ext uri="{FF2B5EF4-FFF2-40B4-BE49-F238E27FC236}">
                          <a16:creationId xmlns:a16="http://schemas.microsoft.com/office/drawing/2014/main" id="{6FBDAB66-E281-C855-D3B4-D0A272B2A7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1" name="Rectangle: Rounded Corners 472">
                      <a:extLst>
                        <a:ext uri="{FF2B5EF4-FFF2-40B4-BE49-F238E27FC236}">
                          <a16:creationId xmlns:a16="http://schemas.microsoft.com/office/drawing/2014/main" id="{3FA33110-8588-485A-EEE1-F8A2808B9E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42" name="Rectangle: Rounded Corners 473">
                      <a:extLst>
                        <a:ext uri="{FF2B5EF4-FFF2-40B4-BE49-F238E27FC236}">
                          <a16:creationId xmlns:a16="http://schemas.microsoft.com/office/drawing/2014/main" id="{9D5A5CF2-1F04-075A-5242-9FF1062FD1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994" name="Group 1993">
                    <a:extLst>
                      <a:ext uri="{FF2B5EF4-FFF2-40B4-BE49-F238E27FC236}">
                        <a16:creationId xmlns:a16="http://schemas.microsoft.com/office/drawing/2014/main" id="{D436F7AC-AEA3-F40C-B7B4-F70058E451D1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39984" y="1013397"/>
                    <a:ext cx="166170" cy="147874"/>
                    <a:chOff x="8770428" y="4145965"/>
                    <a:chExt cx="307647" cy="276064"/>
                  </a:xfrm>
                </p:grpSpPr>
                <p:sp>
                  <p:nvSpPr>
                    <p:cNvPr id="2012" name="Freeform: Shape 443">
                      <a:extLst>
                        <a:ext uri="{FF2B5EF4-FFF2-40B4-BE49-F238E27FC236}">
                          <a16:creationId xmlns:a16="http://schemas.microsoft.com/office/drawing/2014/main" id="{A6180A66-1009-8D26-16F7-E6EC3E566580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3" name="Freeform: Shape 444">
                      <a:extLst>
                        <a:ext uri="{FF2B5EF4-FFF2-40B4-BE49-F238E27FC236}">
                          <a16:creationId xmlns:a16="http://schemas.microsoft.com/office/drawing/2014/main" id="{06E50323-452D-B96B-1990-3DA8C0BBABE7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4" name="Freeform: Shape 445">
                      <a:extLst>
                        <a:ext uri="{FF2B5EF4-FFF2-40B4-BE49-F238E27FC236}">
                          <a16:creationId xmlns:a16="http://schemas.microsoft.com/office/drawing/2014/main" id="{CB5DB915-9F7F-7215-22DD-F0DB248E554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5" name="Freeform: Shape 446">
                      <a:extLst>
                        <a:ext uri="{FF2B5EF4-FFF2-40B4-BE49-F238E27FC236}">
                          <a16:creationId xmlns:a16="http://schemas.microsoft.com/office/drawing/2014/main" id="{CDA4A899-18B3-F932-51E3-94EA4E48C3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6" name="Freeform: Shape 447">
                      <a:extLst>
                        <a:ext uri="{FF2B5EF4-FFF2-40B4-BE49-F238E27FC236}">
                          <a16:creationId xmlns:a16="http://schemas.microsoft.com/office/drawing/2014/main" id="{D378CAC5-B169-6A73-7019-5B39916E4E6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7" name="Freeform: Shape 448">
                      <a:extLst>
                        <a:ext uri="{FF2B5EF4-FFF2-40B4-BE49-F238E27FC236}">
                          <a16:creationId xmlns:a16="http://schemas.microsoft.com/office/drawing/2014/main" id="{0286C657-D3B6-CB2E-1DBF-633A3C93ADD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8" name="Freeform: Shape 449">
                      <a:extLst>
                        <a:ext uri="{FF2B5EF4-FFF2-40B4-BE49-F238E27FC236}">
                          <a16:creationId xmlns:a16="http://schemas.microsoft.com/office/drawing/2014/main" id="{6BB47361-7553-8B52-3B8E-E8159380DC30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9" name="Freeform: Shape 450">
                      <a:extLst>
                        <a:ext uri="{FF2B5EF4-FFF2-40B4-BE49-F238E27FC236}">
                          <a16:creationId xmlns:a16="http://schemas.microsoft.com/office/drawing/2014/main" id="{7346D193-89C2-47C3-954D-F4BF2A651BF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0" name="Freeform: Shape 451">
                      <a:extLst>
                        <a:ext uri="{FF2B5EF4-FFF2-40B4-BE49-F238E27FC236}">
                          <a16:creationId xmlns:a16="http://schemas.microsoft.com/office/drawing/2014/main" id="{1439F0AE-961D-7B78-F35E-DA5A72361C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1" name="Rectangle: Rounded Corners 452">
                      <a:extLst>
                        <a:ext uri="{FF2B5EF4-FFF2-40B4-BE49-F238E27FC236}">
                          <a16:creationId xmlns:a16="http://schemas.microsoft.com/office/drawing/2014/main" id="{A65A7196-98D8-9339-ED60-FE2BD0FE90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2" name="Rectangle: Rounded Corners 453">
                      <a:extLst>
                        <a:ext uri="{FF2B5EF4-FFF2-40B4-BE49-F238E27FC236}">
                          <a16:creationId xmlns:a16="http://schemas.microsoft.com/office/drawing/2014/main" id="{66DDD0FE-2030-0A5A-746E-8E4EF330E47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3" name="Rectangle: Rounded Corners 454">
                      <a:extLst>
                        <a:ext uri="{FF2B5EF4-FFF2-40B4-BE49-F238E27FC236}">
                          <a16:creationId xmlns:a16="http://schemas.microsoft.com/office/drawing/2014/main" id="{C40E96E9-9EA5-7478-EF63-C5D525ABB4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4" name="Rectangle: Rounded Corners 455">
                      <a:extLst>
                        <a:ext uri="{FF2B5EF4-FFF2-40B4-BE49-F238E27FC236}">
                          <a16:creationId xmlns:a16="http://schemas.microsoft.com/office/drawing/2014/main" id="{71FB98BC-1F87-9C11-87F7-210D92865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5" name="Rectangle: Rounded Corners 456">
                      <a:extLst>
                        <a:ext uri="{FF2B5EF4-FFF2-40B4-BE49-F238E27FC236}">
                          <a16:creationId xmlns:a16="http://schemas.microsoft.com/office/drawing/2014/main" id="{FEA01CA9-48C6-793E-1C94-D5B2803D9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26" name="Rectangle: Rounded Corners 457">
                      <a:extLst>
                        <a:ext uri="{FF2B5EF4-FFF2-40B4-BE49-F238E27FC236}">
                          <a16:creationId xmlns:a16="http://schemas.microsoft.com/office/drawing/2014/main" id="{0FE266AE-12E9-8868-074C-615AFAF225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995" name="Group 1994">
                    <a:extLst>
                      <a:ext uri="{FF2B5EF4-FFF2-40B4-BE49-F238E27FC236}">
                        <a16:creationId xmlns:a16="http://schemas.microsoft.com/office/drawing/2014/main" id="{DAD03F0C-7870-FE28-4F1A-D0AB5CB8BC1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494" y="998456"/>
                    <a:ext cx="164790" cy="149511"/>
                    <a:chOff x="8770428" y="4145225"/>
                    <a:chExt cx="307647" cy="276804"/>
                  </a:xfrm>
                </p:grpSpPr>
                <p:sp>
                  <p:nvSpPr>
                    <p:cNvPr id="1996" name="Freeform: Shape 427">
                      <a:extLst>
                        <a:ext uri="{FF2B5EF4-FFF2-40B4-BE49-F238E27FC236}">
                          <a16:creationId xmlns:a16="http://schemas.microsoft.com/office/drawing/2014/main" id="{42906A6F-751F-9B5C-EF29-1BF596BBE86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7" name="Freeform: Shape 428">
                      <a:extLst>
                        <a:ext uri="{FF2B5EF4-FFF2-40B4-BE49-F238E27FC236}">
                          <a16:creationId xmlns:a16="http://schemas.microsoft.com/office/drawing/2014/main" id="{C9088CFF-0DBD-2437-2E82-82475FDAC2F5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8" name="Freeform: Shape 429">
                      <a:extLst>
                        <a:ext uri="{FF2B5EF4-FFF2-40B4-BE49-F238E27FC236}">
                          <a16:creationId xmlns:a16="http://schemas.microsoft.com/office/drawing/2014/main" id="{5E126E4D-9D83-2DE8-FD9F-BE0F47BA8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99" name="Freeform: Shape 430">
                      <a:extLst>
                        <a:ext uri="{FF2B5EF4-FFF2-40B4-BE49-F238E27FC236}">
                          <a16:creationId xmlns:a16="http://schemas.microsoft.com/office/drawing/2014/main" id="{BB648DA8-1AB5-709D-BC07-7F931D7FC49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0" name="Freeform: Shape 431">
                      <a:extLst>
                        <a:ext uri="{FF2B5EF4-FFF2-40B4-BE49-F238E27FC236}">
                          <a16:creationId xmlns:a16="http://schemas.microsoft.com/office/drawing/2014/main" id="{33064B2C-EC11-B01C-0243-6C1ECAB47AB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1" name="Freeform: Shape 432">
                      <a:extLst>
                        <a:ext uri="{FF2B5EF4-FFF2-40B4-BE49-F238E27FC236}">
                          <a16:creationId xmlns:a16="http://schemas.microsoft.com/office/drawing/2014/main" id="{0E51D6ED-016B-76D0-0BD7-4403547579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2" name="Freeform: Shape 433">
                      <a:extLst>
                        <a:ext uri="{FF2B5EF4-FFF2-40B4-BE49-F238E27FC236}">
                          <a16:creationId xmlns:a16="http://schemas.microsoft.com/office/drawing/2014/main" id="{87B7D62C-937A-F65A-4EF0-70AE8AC0281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3" name="Freeform: Shape 434">
                      <a:extLst>
                        <a:ext uri="{FF2B5EF4-FFF2-40B4-BE49-F238E27FC236}">
                          <a16:creationId xmlns:a16="http://schemas.microsoft.com/office/drawing/2014/main" id="{DBB6153D-8906-81E1-D262-801AF9D0893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4" name="Freeform: Shape 435">
                      <a:extLst>
                        <a:ext uri="{FF2B5EF4-FFF2-40B4-BE49-F238E27FC236}">
                          <a16:creationId xmlns:a16="http://schemas.microsoft.com/office/drawing/2014/main" id="{9AC03DC2-8EE9-F5C6-75DC-2FECA79D9F2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5" name="Freeform: Shape 436">
                      <a:extLst>
                        <a:ext uri="{FF2B5EF4-FFF2-40B4-BE49-F238E27FC236}">
                          <a16:creationId xmlns:a16="http://schemas.microsoft.com/office/drawing/2014/main" id="{280C0DED-8227-86CA-EC3C-DA813500B69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6" name="Freeform: Shape 437">
                      <a:extLst>
                        <a:ext uri="{FF2B5EF4-FFF2-40B4-BE49-F238E27FC236}">
                          <a16:creationId xmlns:a16="http://schemas.microsoft.com/office/drawing/2014/main" id="{620C5D03-4C87-38AF-A0F5-87A11A1A27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7" name="Freeform: Shape 438">
                      <a:extLst>
                        <a:ext uri="{FF2B5EF4-FFF2-40B4-BE49-F238E27FC236}">
                          <a16:creationId xmlns:a16="http://schemas.microsoft.com/office/drawing/2014/main" id="{630CCB2F-8F43-8CBA-65A4-583E21EBF63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8" name="Rectangle: Rounded Corners 439">
                      <a:extLst>
                        <a:ext uri="{FF2B5EF4-FFF2-40B4-BE49-F238E27FC236}">
                          <a16:creationId xmlns:a16="http://schemas.microsoft.com/office/drawing/2014/main" id="{360E478E-B933-5645-577B-C7A623604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09" name="Rectangle: Rounded Corners 440">
                      <a:extLst>
                        <a:ext uri="{FF2B5EF4-FFF2-40B4-BE49-F238E27FC236}">
                          <a16:creationId xmlns:a16="http://schemas.microsoft.com/office/drawing/2014/main" id="{5D66BAE5-B4FD-F542-B188-FC9B3579D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0" name="Rectangle: Rounded Corners 441">
                      <a:extLst>
                        <a:ext uri="{FF2B5EF4-FFF2-40B4-BE49-F238E27FC236}">
                          <a16:creationId xmlns:a16="http://schemas.microsoft.com/office/drawing/2014/main" id="{2487D838-B462-82B2-ACF7-6456299968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2011" name="Rectangle: Rounded Corners 442">
                      <a:extLst>
                        <a:ext uri="{FF2B5EF4-FFF2-40B4-BE49-F238E27FC236}">
                          <a16:creationId xmlns:a16="http://schemas.microsoft.com/office/drawing/2014/main" id="{8D226F0B-BDDC-8104-0DD3-5CBF7F1885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1990" name="Freeform: Shape 426">
                  <a:extLst>
                    <a:ext uri="{FF2B5EF4-FFF2-40B4-BE49-F238E27FC236}">
                      <a16:creationId xmlns:a16="http://schemas.microsoft.com/office/drawing/2014/main" id="{18D04E82-B04B-8505-8382-24B56AC63B3A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60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pic>
            <p:nvPicPr>
              <p:cNvPr id="1895" name="Picture 1894">
                <a:extLst>
                  <a:ext uri="{FF2B5EF4-FFF2-40B4-BE49-F238E27FC236}">
                    <a16:creationId xmlns:a16="http://schemas.microsoft.com/office/drawing/2014/main" id="{81A9538F-8000-FD45-0F26-669324699FF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6005102">
                <a:off x="6607787" y="1979753"/>
                <a:ext cx="124800" cy="117565"/>
              </a:xfrm>
              <a:prstGeom prst="rect">
                <a:avLst/>
              </a:prstGeom>
            </p:spPr>
          </p:pic>
          <p:pic>
            <p:nvPicPr>
              <p:cNvPr id="1896" name="Picture 1895">
                <a:extLst>
                  <a:ext uri="{FF2B5EF4-FFF2-40B4-BE49-F238E27FC236}">
                    <a16:creationId xmlns:a16="http://schemas.microsoft.com/office/drawing/2014/main" id="{E1473749-E6A1-F92D-33CF-5509BF9BA8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10800000">
                <a:off x="7666596" y="3071998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897" name="Group 1896">
                <a:extLst>
                  <a:ext uri="{FF2B5EF4-FFF2-40B4-BE49-F238E27FC236}">
                    <a16:creationId xmlns:a16="http://schemas.microsoft.com/office/drawing/2014/main" id="{30449EFB-7567-95E1-82FF-F75C69ED302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441326" flipH="1">
                <a:off x="7194444" y="4729920"/>
                <a:ext cx="108461" cy="111816"/>
                <a:chOff x="10593932" y="3239058"/>
                <a:chExt cx="296031" cy="305188"/>
              </a:xfrm>
            </p:grpSpPr>
            <p:sp>
              <p:nvSpPr>
                <p:cNvPr id="1917" name="Oval 1916">
                  <a:extLst>
                    <a:ext uri="{FF2B5EF4-FFF2-40B4-BE49-F238E27FC236}">
                      <a16:creationId xmlns:a16="http://schemas.microsoft.com/office/drawing/2014/main" id="{76E2B3D5-0B5B-9F45-D55D-87BAE788CB53}"/>
                    </a:ext>
                  </a:extLst>
                </p:cNvPr>
                <p:cNvSpPr/>
                <p:nvPr/>
              </p:nvSpPr>
              <p:spPr>
                <a:xfrm rot="8224245">
                  <a:off x="10593932" y="3239058"/>
                  <a:ext cx="296031" cy="305188"/>
                </a:xfrm>
                <a:prstGeom prst="ellipse">
                  <a:avLst/>
                </a:prstGeom>
                <a:gradFill>
                  <a:gsLst>
                    <a:gs pos="0">
                      <a:schemeClr val="accent2">
                        <a:lumMod val="20000"/>
                        <a:lumOff val="80000"/>
                      </a:schemeClr>
                    </a:gs>
                    <a:gs pos="99000">
                      <a:schemeClr val="accent2"/>
                    </a:gs>
                  </a:gsLst>
                  <a:path path="circle">
                    <a:fillToRect l="50000" t="50000" r="50000" b="50000"/>
                  </a:path>
                </a:gradFill>
                <a:ln w="9525" cap="flat" cmpd="sng" algn="ctr">
                  <a:solidFill>
                    <a:schemeClr val="accent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050" b="0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18" name="Group 1917">
                  <a:extLst>
                    <a:ext uri="{FF2B5EF4-FFF2-40B4-BE49-F238E27FC236}">
                      <a16:creationId xmlns:a16="http://schemas.microsoft.com/office/drawing/2014/main" id="{668C3558-3152-DF2A-7CEF-626F7CA27563}"/>
                    </a:ext>
                  </a:extLst>
                </p:cNvPr>
                <p:cNvGrpSpPr/>
                <p:nvPr/>
              </p:nvGrpSpPr>
              <p:grpSpPr>
                <a:xfrm>
                  <a:off x="10609807" y="3262295"/>
                  <a:ext cx="241581" cy="266299"/>
                  <a:chOff x="10609807" y="3262295"/>
                  <a:chExt cx="241581" cy="266299"/>
                </a:xfrm>
              </p:grpSpPr>
              <p:grpSp>
                <p:nvGrpSpPr>
                  <p:cNvPr id="1919" name="Group 1918">
                    <a:extLst>
                      <a:ext uri="{FF2B5EF4-FFF2-40B4-BE49-F238E27FC236}">
                        <a16:creationId xmlns:a16="http://schemas.microsoft.com/office/drawing/2014/main" id="{C9B3E89B-7E26-BAE5-C0DC-6F3B05710390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02692" y="329145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971" name="Freeform: Shape 62">
                      <a:extLst>
                        <a:ext uri="{FF2B5EF4-FFF2-40B4-BE49-F238E27FC236}">
                          <a16:creationId xmlns:a16="http://schemas.microsoft.com/office/drawing/2014/main" id="{DAC2D58B-8F34-011D-6F3C-BD59A6B5F21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2" name="Freeform: Shape 63">
                      <a:extLst>
                        <a:ext uri="{FF2B5EF4-FFF2-40B4-BE49-F238E27FC236}">
                          <a16:creationId xmlns:a16="http://schemas.microsoft.com/office/drawing/2014/main" id="{E162F327-2802-EF4B-3BDD-2A5A4E867481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3" name="Freeform: Shape 64">
                      <a:extLst>
                        <a:ext uri="{FF2B5EF4-FFF2-40B4-BE49-F238E27FC236}">
                          <a16:creationId xmlns:a16="http://schemas.microsoft.com/office/drawing/2014/main" id="{89936B95-443F-A160-3F5D-8B158B0F50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4" name="Freeform: Shape 65">
                      <a:extLst>
                        <a:ext uri="{FF2B5EF4-FFF2-40B4-BE49-F238E27FC236}">
                          <a16:creationId xmlns:a16="http://schemas.microsoft.com/office/drawing/2014/main" id="{8355451A-1E14-AAC4-C9BE-741B0AA0371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5" name="Freeform: Shape 66">
                      <a:extLst>
                        <a:ext uri="{FF2B5EF4-FFF2-40B4-BE49-F238E27FC236}">
                          <a16:creationId xmlns:a16="http://schemas.microsoft.com/office/drawing/2014/main" id="{70FE3FEF-BC23-60BB-4E48-EFD38EE3C8B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6" name="Freeform: Shape 67">
                      <a:extLst>
                        <a:ext uri="{FF2B5EF4-FFF2-40B4-BE49-F238E27FC236}">
                          <a16:creationId xmlns:a16="http://schemas.microsoft.com/office/drawing/2014/main" id="{47DDD894-37C5-EB7B-6A48-089EB344DD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7" name="Freeform: Shape 68">
                      <a:extLst>
                        <a:ext uri="{FF2B5EF4-FFF2-40B4-BE49-F238E27FC236}">
                          <a16:creationId xmlns:a16="http://schemas.microsoft.com/office/drawing/2014/main" id="{0E42FA4D-1424-E722-3DD2-0E4CA7AECD9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8" name="Freeform: Shape 69">
                      <a:extLst>
                        <a:ext uri="{FF2B5EF4-FFF2-40B4-BE49-F238E27FC236}">
                          <a16:creationId xmlns:a16="http://schemas.microsoft.com/office/drawing/2014/main" id="{AF94366C-E729-FFFE-7977-CAB8BAAAB2A8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9" name="Freeform: Shape 70">
                      <a:extLst>
                        <a:ext uri="{FF2B5EF4-FFF2-40B4-BE49-F238E27FC236}">
                          <a16:creationId xmlns:a16="http://schemas.microsoft.com/office/drawing/2014/main" id="{1F698021-07B9-2F46-C4C6-C9C0A30EF46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0" name="Freeform: Shape 71">
                      <a:extLst>
                        <a:ext uri="{FF2B5EF4-FFF2-40B4-BE49-F238E27FC236}">
                          <a16:creationId xmlns:a16="http://schemas.microsoft.com/office/drawing/2014/main" id="{205A82A9-5E95-25DC-C7A3-F345E6CBEED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1" name="Freeform: Shape 72">
                      <a:extLst>
                        <a:ext uri="{FF2B5EF4-FFF2-40B4-BE49-F238E27FC236}">
                          <a16:creationId xmlns:a16="http://schemas.microsoft.com/office/drawing/2014/main" id="{1FC3AC66-291F-6D81-60A7-A0B8E2A25B0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2" name="Freeform: Shape 73">
                      <a:extLst>
                        <a:ext uri="{FF2B5EF4-FFF2-40B4-BE49-F238E27FC236}">
                          <a16:creationId xmlns:a16="http://schemas.microsoft.com/office/drawing/2014/main" id="{A1485FAC-8DA0-8668-0610-FEE0309838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3" name="Rectangle: Rounded Corners 74">
                      <a:extLst>
                        <a:ext uri="{FF2B5EF4-FFF2-40B4-BE49-F238E27FC236}">
                          <a16:creationId xmlns:a16="http://schemas.microsoft.com/office/drawing/2014/main" id="{42476939-838C-1EB7-2E1B-2B080779D1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4" name="Rectangle: Rounded Corners 75">
                      <a:extLst>
                        <a:ext uri="{FF2B5EF4-FFF2-40B4-BE49-F238E27FC236}">
                          <a16:creationId xmlns:a16="http://schemas.microsoft.com/office/drawing/2014/main" id="{060B5258-4A5D-A957-ABB0-75C55C0DED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5" name="Rectangle: Rounded Corners 76">
                      <a:extLst>
                        <a:ext uri="{FF2B5EF4-FFF2-40B4-BE49-F238E27FC236}">
                          <a16:creationId xmlns:a16="http://schemas.microsoft.com/office/drawing/2014/main" id="{F849648F-A036-CE6B-966E-595C43871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6" name="Rectangle: Rounded Corners 77">
                      <a:extLst>
                        <a:ext uri="{FF2B5EF4-FFF2-40B4-BE49-F238E27FC236}">
                          <a16:creationId xmlns:a16="http://schemas.microsoft.com/office/drawing/2014/main" id="{92C0D540-D5AF-433D-C344-5416B93C27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7" name="Rectangle: Rounded Corners 78">
                      <a:extLst>
                        <a:ext uri="{FF2B5EF4-FFF2-40B4-BE49-F238E27FC236}">
                          <a16:creationId xmlns:a16="http://schemas.microsoft.com/office/drawing/2014/main" id="{8AD7BD71-54F0-D3F3-7D64-79E05319B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8" name="Rectangle: Rounded Corners 79">
                      <a:extLst>
                        <a:ext uri="{FF2B5EF4-FFF2-40B4-BE49-F238E27FC236}">
                          <a16:creationId xmlns:a16="http://schemas.microsoft.com/office/drawing/2014/main" id="{87E93A86-7AE2-889F-DEF0-61A61EDCCA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20" name="Group 1919">
                    <a:extLst>
                      <a:ext uri="{FF2B5EF4-FFF2-40B4-BE49-F238E27FC236}">
                        <a16:creationId xmlns:a16="http://schemas.microsoft.com/office/drawing/2014/main" id="{C12F0728-4299-3EEF-7FC9-75D2D3505918}"/>
                      </a:ext>
                    </a:extLst>
                  </p:cNvPr>
                  <p:cNvGrpSpPr/>
                  <p:nvPr/>
                </p:nvGrpSpPr>
                <p:grpSpPr>
                  <a:xfrm rot="14018184">
                    <a:off x="10664498" y="3278430"/>
                    <a:ext cx="187514" cy="155243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955" name="Freeform: Shape 46">
                      <a:extLst>
                        <a:ext uri="{FF2B5EF4-FFF2-40B4-BE49-F238E27FC236}">
                          <a16:creationId xmlns:a16="http://schemas.microsoft.com/office/drawing/2014/main" id="{35BF04A4-F90E-90E0-F374-3A28AC6B1D8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6" name="Freeform: Shape 47">
                      <a:extLst>
                        <a:ext uri="{FF2B5EF4-FFF2-40B4-BE49-F238E27FC236}">
                          <a16:creationId xmlns:a16="http://schemas.microsoft.com/office/drawing/2014/main" id="{0CBA3C52-135A-7C1F-2AD9-A872CFFB981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7" name="Freeform: Shape 48">
                      <a:extLst>
                        <a:ext uri="{FF2B5EF4-FFF2-40B4-BE49-F238E27FC236}">
                          <a16:creationId xmlns:a16="http://schemas.microsoft.com/office/drawing/2014/main" id="{375ED074-F74D-76D2-B68A-0A95834EF09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8" name="Freeform: Shape 49">
                      <a:extLst>
                        <a:ext uri="{FF2B5EF4-FFF2-40B4-BE49-F238E27FC236}">
                          <a16:creationId xmlns:a16="http://schemas.microsoft.com/office/drawing/2014/main" id="{28B2D135-AE59-409A-3D21-34CE7F038A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9" name="Freeform: Shape 50">
                      <a:extLst>
                        <a:ext uri="{FF2B5EF4-FFF2-40B4-BE49-F238E27FC236}">
                          <a16:creationId xmlns:a16="http://schemas.microsoft.com/office/drawing/2014/main" id="{A861BAF7-0C7B-68E6-E47C-7AAD2306C4EE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0" name="Freeform: Shape 51">
                      <a:extLst>
                        <a:ext uri="{FF2B5EF4-FFF2-40B4-BE49-F238E27FC236}">
                          <a16:creationId xmlns:a16="http://schemas.microsoft.com/office/drawing/2014/main" id="{A63C3ED2-E505-4176-2240-59C2E8F023E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1" name="Freeform: Shape 52">
                      <a:extLst>
                        <a:ext uri="{FF2B5EF4-FFF2-40B4-BE49-F238E27FC236}">
                          <a16:creationId xmlns:a16="http://schemas.microsoft.com/office/drawing/2014/main" id="{20C5E614-356F-AFA6-096F-42AB5F3E71F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2" name="Freeform: Shape 53">
                      <a:extLst>
                        <a:ext uri="{FF2B5EF4-FFF2-40B4-BE49-F238E27FC236}">
                          <a16:creationId xmlns:a16="http://schemas.microsoft.com/office/drawing/2014/main" id="{70B5BC78-64B8-07D7-746A-C53D337C5EA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3" name="Freeform: Shape 54">
                      <a:extLst>
                        <a:ext uri="{FF2B5EF4-FFF2-40B4-BE49-F238E27FC236}">
                          <a16:creationId xmlns:a16="http://schemas.microsoft.com/office/drawing/2014/main" id="{D612EE8B-A3BE-4E72-35AC-4035692F1B9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4" name="Freeform: Shape 55">
                      <a:extLst>
                        <a:ext uri="{FF2B5EF4-FFF2-40B4-BE49-F238E27FC236}">
                          <a16:creationId xmlns:a16="http://schemas.microsoft.com/office/drawing/2014/main" id="{6FBD9186-D194-B4E0-8123-3B69E637D5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5" name="Freeform: Shape 56">
                      <a:extLst>
                        <a:ext uri="{FF2B5EF4-FFF2-40B4-BE49-F238E27FC236}">
                          <a16:creationId xmlns:a16="http://schemas.microsoft.com/office/drawing/2014/main" id="{A160020C-D908-7E46-40F0-CE9A22A4AE9B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6" name="Rectangle: Rounded Corners 57">
                      <a:extLst>
                        <a:ext uri="{FF2B5EF4-FFF2-40B4-BE49-F238E27FC236}">
                          <a16:creationId xmlns:a16="http://schemas.microsoft.com/office/drawing/2014/main" id="{5F38B0F6-72ED-CC48-A165-51F3D80258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7" name="Rectangle: Rounded Corners 58">
                      <a:extLst>
                        <a:ext uri="{FF2B5EF4-FFF2-40B4-BE49-F238E27FC236}">
                          <a16:creationId xmlns:a16="http://schemas.microsoft.com/office/drawing/2014/main" id="{62A450D9-EA67-B189-7947-7F8CCA7626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8" name="Rectangle: Rounded Corners 59">
                      <a:extLst>
                        <a:ext uri="{FF2B5EF4-FFF2-40B4-BE49-F238E27FC236}">
                          <a16:creationId xmlns:a16="http://schemas.microsoft.com/office/drawing/2014/main" id="{7D3E3D3C-711E-F13E-D4EC-ADAC3E0D8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69" name="Rectangle: Rounded Corners 60">
                      <a:extLst>
                        <a:ext uri="{FF2B5EF4-FFF2-40B4-BE49-F238E27FC236}">
                          <a16:creationId xmlns:a16="http://schemas.microsoft.com/office/drawing/2014/main" id="{9FA8BEF5-9E9D-523F-2B12-0C0086DB60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0" name="Rectangle: Rounded Corners 61">
                      <a:extLst>
                        <a:ext uri="{FF2B5EF4-FFF2-40B4-BE49-F238E27FC236}">
                          <a16:creationId xmlns:a16="http://schemas.microsoft.com/office/drawing/2014/main" id="{02453141-DD6D-5A0A-E905-F09477EBAE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21" name="Group 1920">
                    <a:extLst>
                      <a:ext uri="{FF2B5EF4-FFF2-40B4-BE49-F238E27FC236}">
                        <a16:creationId xmlns:a16="http://schemas.microsoft.com/office/drawing/2014/main" id="{9A863E31-146F-4B66-F02C-72E3476BC6FF}"/>
                      </a:ext>
                    </a:extLst>
                  </p:cNvPr>
                  <p:cNvGrpSpPr/>
                  <p:nvPr/>
                </p:nvGrpSpPr>
                <p:grpSpPr>
                  <a:xfrm rot="21021678">
                    <a:off x="10617986" y="3344105"/>
                    <a:ext cx="181884" cy="159618"/>
                    <a:chOff x="8770428" y="4145965"/>
                    <a:chExt cx="307647" cy="276064"/>
                  </a:xfrm>
                  <a:solidFill>
                    <a:srgbClr val="824A78"/>
                  </a:solidFill>
                </p:grpSpPr>
                <p:sp>
                  <p:nvSpPr>
                    <p:cNvPr id="1940" name="Freeform: Shape 31">
                      <a:extLst>
                        <a:ext uri="{FF2B5EF4-FFF2-40B4-BE49-F238E27FC236}">
                          <a16:creationId xmlns:a16="http://schemas.microsoft.com/office/drawing/2014/main" id="{676BF259-508F-7478-68E4-5C18AB1B5DF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1" name="Freeform: Shape 32">
                      <a:extLst>
                        <a:ext uri="{FF2B5EF4-FFF2-40B4-BE49-F238E27FC236}">
                          <a16:creationId xmlns:a16="http://schemas.microsoft.com/office/drawing/2014/main" id="{360A559C-9338-7E43-5D7F-757F33D3F831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2" name="Freeform: Shape 33">
                      <a:extLst>
                        <a:ext uri="{FF2B5EF4-FFF2-40B4-BE49-F238E27FC236}">
                          <a16:creationId xmlns:a16="http://schemas.microsoft.com/office/drawing/2014/main" id="{1328120C-8A5E-DC80-A26B-617D5923D6C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3" name="Freeform: Shape 34">
                      <a:extLst>
                        <a:ext uri="{FF2B5EF4-FFF2-40B4-BE49-F238E27FC236}">
                          <a16:creationId xmlns:a16="http://schemas.microsoft.com/office/drawing/2014/main" id="{A562B924-7FC4-743C-BFA3-6EE016452A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4" name="Freeform: Shape 35">
                      <a:extLst>
                        <a:ext uri="{FF2B5EF4-FFF2-40B4-BE49-F238E27FC236}">
                          <a16:creationId xmlns:a16="http://schemas.microsoft.com/office/drawing/2014/main" id="{394897EB-014E-863B-BF20-0A7D4C16093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5" name="Freeform: Shape 36">
                      <a:extLst>
                        <a:ext uri="{FF2B5EF4-FFF2-40B4-BE49-F238E27FC236}">
                          <a16:creationId xmlns:a16="http://schemas.microsoft.com/office/drawing/2014/main" id="{86D35AE4-5B58-FBD7-D456-9E23185A36F9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6" name="Freeform: Shape 37">
                      <a:extLst>
                        <a:ext uri="{FF2B5EF4-FFF2-40B4-BE49-F238E27FC236}">
                          <a16:creationId xmlns:a16="http://schemas.microsoft.com/office/drawing/2014/main" id="{7534C90F-4A39-8B44-137C-673C712354F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7" name="Freeform: Shape 38">
                      <a:extLst>
                        <a:ext uri="{FF2B5EF4-FFF2-40B4-BE49-F238E27FC236}">
                          <a16:creationId xmlns:a16="http://schemas.microsoft.com/office/drawing/2014/main" id="{909B3D3C-19CE-1E4F-F45A-5A1B4D1A62AE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8" name="Freeform: Shape 39">
                      <a:extLst>
                        <a:ext uri="{FF2B5EF4-FFF2-40B4-BE49-F238E27FC236}">
                          <a16:creationId xmlns:a16="http://schemas.microsoft.com/office/drawing/2014/main" id="{8FB9542D-84DC-B3E3-F6CA-537D3D044E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9" name="Rectangle: Rounded Corners 40">
                      <a:extLst>
                        <a:ext uri="{FF2B5EF4-FFF2-40B4-BE49-F238E27FC236}">
                          <a16:creationId xmlns:a16="http://schemas.microsoft.com/office/drawing/2014/main" id="{A4AEF79A-6333-7E30-3774-C612609233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0" name="Rectangle: Rounded Corners 41">
                      <a:extLst>
                        <a:ext uri="{FF2B5EF4-FFF2-40B4-BE49-F238E27FC236}">
                          <a16:creationId xmlns:a16="http://schemas.microsoft.com/office/drawing/2014/main" id="{86D8D5AB-020B-90DD-08C9-23FA73B0C5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1" name="Rectangle: Rounded Corners 42">
                      <a:extLst>
                        <a:ext uri="{FF2B5EF4-FFF2-40B4-BE49-F238E27FC236}">
                          <a16:creationId xmlns:a16="http://schemas.microsoft.com/office/drawing/2014/main" id="{A19D558B-F8C0-113A-4252-F4B37205D5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2" name="Rectangle: Rounded Corners 43">
                      <a:extLst>
                        <a:ext uri="{FF2B5EF4-FFF2-40B4-BE49-F238E27FC236}">
                          <a16:creationId xmlns:a16="http://schemas.microsoft.com/office/drawing/2014/main" id="{6736C9BA-642A-01F8-00EA-3E724A249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3" name="Rectangle: Rounded Corners 44">
                      <a:extLst>
                        <a:ext uri="{FF2B5EF4-FFF2-40B4-BE49-F238E27FC236}">
                          <a16:creationId xmlns:a16="http://schemas.microsoft.com/office/drawing/2014/main" id="{F52AA38E-E3C1-865F-948E-452340EB68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54" name="Rectangle: Rounded Corners 45">
                      <a:extLst>
                        <a:ext uri="{FF2B5EF4-FFF2-40B4-BE49-F238E27FC236}">
                          <a16:creationId xmlns:a16="http://schemas.microsoft.com/office/drawing/2014/main" id="{1356183A-4381-03D4-D4C8-E7EDB1ADC2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22" name="Group 1921">
                    <a:extLst>
                      <a:ext uri="{FF2B5EF4-FFF2-40B4-BE49-F238E27FC236}">
                        <a16:creationId xmlns:a16="http://schemas.microsoft.com/office/drawing/2014/main" id="{D33BBE79-B0F6-DE32-64FD-6FF032C291F5}"/>
                      </a:ext>
                    </a:extLst>
                  </p:cNvPr>
                  <p:cNvGrpSpPr/>
                  <p:nvPr/>
                </p:nvGrpSpPr>
                <p:grpSpPr>
                  <a:xfrm rot="5697808">
                    <a:off x="10679801" y="3357830"/>
                    <a:ext cx="177879" cy="163650"/>
                    <a:chOff x="8770428" y="4145225"/>
                    <a:chExt cx="307647" cy="276804"/>
                  </a:xfrm>
                  <a:solidFill>
                    <a:srgbClr val="824A78"/>
                  </a:solidFill>
                </p:grpSpPr>
                <p:sp>
                  <p:nvSpPr>
                    <p:cNvPr id="1924" name="Freeform: Shape 15">
                      <a:extLst>
                        <a:ext uri="{FF2B5EF4-FFF2-40B4-BE49-F238E27FC236}">
                          <a16:creationId xmlns:a16="http://schemas.microsoft.com/office/drawing/2014/main" id="{2641A0FF-92BC-89A7-72AC-3D56D96728E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5" name="Freeform: Shape 16">
                      <a:extLst>
                        <a:ext uri="{FF2B5EF4-FFF2-40B4-BE49-F238E27FC236}">
                          <a16:creationId xmlns:a16="http://schemas.microsoft.com/office/drawing/2014/main" id="{DB0CB04D-CF7B-FFE4-4776-533A2C792D4F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6" name="Freeform: Shape 17">
                      <a:extLst>
                        <a:ext uri="{FF2B5EF4-FFF2-40B4-BE49-F238E27FC236}">
                          <a16:creationId xmlns:a16="http://schemas.microsoft.com/office/drawing/2014/main" id="{33F760F6-7ECE-857D-C3C5-4C9626DCB0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7" name="Freeform: Shape 18">
                      <a:extLst>
                        <a:ext uri="{FF2B5EF4-FFF2-40B4-BE49-F238E27FC236}">
                          <a16:creationId xmlns:a16="http://schemas.microsoft.com/office/drawing/2014/main" id="{B7709BA4-EA0D-AB68-ABDB-442AA7EEE4F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8" name="Freeform: Shape 19">
                      <a:extLst>
                        <a:ext uri="{FF2B5EF4-FFF2-40B4-BE49-F238E27FC236}">
                          <a16:creationId xmlns:a16="http://schemas.microsoft.com/office/drawing/2014/main" id="{D04338E2-85CF-AC97-1A92-1CDD560B6F5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9" name="Freeform: Shape 20">
                      <a:extLst>
                        <a:ext uri="{FF2B5EF4-FFF2-40B4-BE49-F238E27FC236}">
                          <a16:creationId xmlns:a16="http://schemas.microsoft.com/office/drawing/2014/main" id="{3DFCC681-AC4C-9DC7-AAC4-F2DD1CEB12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0" name="Freeform: Shape 21">
                      <a:extLst>
                        <a:ext uri="{FF2B5EF4-FFF2-40B4-BE49-F238E27FC236}">
                          <a16:creationId xmlns:a16="http://schemas.microsoft.com/office/drawing/2014/main" id="{EFABD8A6-3320-23C5-DDA5-2CE957D987A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1" name="Freeform: Shape 22">
                      <a:extLst>
                        <a:ext uri="{FF2B5EF4-FFF2-40B4-BE49-F238E27FC236}">
                          <a16:creationId xmlns:a16="http://schemas.microsoft.com/office/drawing/2014/main" id="{6A7C11EA-D8FF-77C2-72E0-2604A15D524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2" name="Freeform: Shape 23">
                      <a:extLst>
                        <a:ext uri="{FF2B5EF4-FFF2-40B4-BE49-F238E27FC236}">
                          <a16:creationId xmlns:a16="http://schemas.microsoft.com/office/drawing/2014/main" id="{47E6EA14-C155-C8AA-6D73-D7E3EB53E4C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3" name="Freeform: Shape 24">
                      <a:extLst>
                        <a:ext uri="{FF2B5EF4-FFF2-40B4-BE49-F238E27FC236}">
                          <a16:creationId xmlns:a16="http://schemas.microsoft.com/office/drawing/2014/main" id="{71FBE076-EFBC-3143-883C-31E10796351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4" name="Freeform: Shape 25">
                      <a:extLst>
                        <a:ext uri="{FF2B5EF4-FFF2-40B4-BE49-F238E27FC236}">
                          <a16:creationId xmlns:a16="http://schemas.microsoft.com/office/drawing/2014/main" id="{433FE1F1-8DDC-C7DE-541B-C22EE3244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5" name="Freeform: Shape 26">
                      <a:extLst>
                        <a:ext uri="{FF2B5EF4-FFF2-40B4-BE49-F238E27FC236}">
                          <a16:creationId xmlns:a16="http://schemas.microsoft.com/office/drawing/2014/main" id="{96BF90DC-303F-D921-7401-CE86CA232B03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6" name="Rectangle: Rounded Corners 27">
                      <a:extLst>
                        <a:ext uri="{FF2B5EF4-FFF2-40B4-BE49-F238E27FC236}">
                          <a16:creationId xmlns:a16="http://schemas.microsoft.com/office/drawing/2014/main" id="{B794EDA2-9497-1D12-E859-096DBC4908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7" name="Rectangle: Rounded Corners 28">
                      <a:extLst>
                        <a:ext uri="{FF2B5EF4-FFF2-40B4-BE49-F238E27FC236}">
                          <a16:creationId xmlns:a16="http://schemas.microsoft.com/office/drawing/2014/main" id="{BCB54BFD-330C-5B9F-F447-F05DA56378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8" name="Rectangle: Rounded Corners 29">
                      <a:extLst>
                        <a:ext uri="{FF2B5EF4-FFF2-40B4-BE49-F238E27FC236}">
                          <a16:creationId xmlns:a16="http://schemas.microsoft.com/office/drawing/2014/main" id="{18404ADB-F054-CBA9-065E-AEF3373419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grpFill/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9" name="Rectangle: Rounded Corners 30">
                      <a:extLst>
                        <a:ext uri="{FF2B5EF4-FFF2-40B4-BE49-F238E27FC236}">
                          <a16:creationId xmlns:a16="http://schemas.microsoft.com/office/drawing/2014/main" id="{75E58BFA-0CD7-687C-50E9-98C8E99886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chemeClr val="accent2"/>
                    </a:solidFill>
                    <a:ln w="3175" cap="flat" cmpd="sng" algn="ctr">
                      <a:solidFill>
                        <a:srgbClr val="F2E8F8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05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923" name="Oval 1922">
                    <a:extLst>
                      <a:ext uri="{FF2B5EF4-FFF2-40B4-BE49-F238E27FC236}">
                        <a16:creationId xmlns:a16="http://schemas.microsoft.com/office/drawing/2014/main" id="{C2B2B354-8ACD-39D3-68CE-22C8BBB6AEF2}"/>
                      </a:ext>
                    </a:extLst>
                  </p:cNvPr>
                  <p:cNvSpPr/>
                  <p:nvPr/>
                </p:nvSpPr>
                <p:spPr>
                  <a:xfrm>
                    <a:off x="10736434" y="3324552"/>
                    <a:ext cx="114954" cy="145297"/>
                  </a:xfrm>
                  <a:prstGeom prst="ellipse">
                    <a:avLst/>
                  </a:prstGeom>
                  <a:gradFill flip="none" rotWithShape="1">
                    <a:gsLst>
                      <a:gs pos="16000">
                        <a:schemeClr val="accent2">
                          <a:lumMod val="20000"/>
                          <a:lumOff val="80000"/>
                        </a:schemeClr>
                      </a:gs>
                      <a:gs pos="74000">
                        <a:schemeClr val="accent2">
                          <a:lumMod val="75000"/>
                        </a:schemeClr>
                      </a:gs>
                      <a:gs pos="53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05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1898" name="Picture 1897">
                <a:extLst>
                  <a:ext uri="{FF2B5EF4-FFF2-40B4-BE49-F238E27FC236}">
                    <a16:creationId xmlns:a16="http://schemas.microsoft.com/office/drawing/2014/main" id="{22E19571-C2CD-EC33-7981-F2C523A75CA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</a:blip>
              <a:stretch>
                <a:fillRect/>
              </a:stretch>
            </p:blipFill>
            <p:spPr>
              <a:xfrm rot="3651018">
                <a:off x="5138402" y="4811038"/>
                <a:ext cx="124800" cy="117565"/>
              </a:xfrm>
              <a:prstGeom prst="rect">
                <a:avLst/>
              </a:prstGeom>
            </p:spPr>
          </p:pic>
          <p:grpSp>
            <p:nvGrpSpPr>
              <p:cNvPr id="1899" name="Group 1898">
                <a:extLst>
                  <a:ext uri="{FF2B5EF4-FFF2-40B4-BE49-F238E27FC236}">
                    <a16:creationId xmlns:a16="http://schemas.microsoft.com/office/drawing/2014/main" id="{3BB4ECF3-F6B1-F879-2418-A95ED3225653}"/>
                  </a:ext>
                </a:extLst>
              </p:cNvPr>
              <p:cNvGrpSpPr/>
              <p:nvPr/>
            </p:nvGrpSpPr>
            <p:grpSpPr>
              <a:xfrm rot="20446145">
                <a:off x="4572834" y="3984332"/>
                <a:ext cx="448186" cy="792582"/>
                <a:chOff x="12154840" y="4049285"/>
                <a:chExt cx="486799" cy="860866"/>
              </a:xfrm>
            </p:grpSpPr>
            <p:grpSp>
              <p:nvGrpSpPr>
                <p:cNvPr id="1900" name="Group 1899">
                  <a:extLst>
                    <a:ext uri="{FF2B5EF4-FFF2-40B4-BE49-F238E27FC236}">
                      <a16:creationId xmlns:a16="http://schemas.microsoft.com/office/drawing/2014/main" id="{4BB027AF-FB5B-185D-B573-37FBDAECB591}"/>
                    </a:ext>
                  </a:extLst>
                </p:cNvPr>
                <p:cNvGrpSpPr/>
                <p:nvPr/>
              </p:nvGrpSpPr>
              <p:grpSpPr>
                <a:xfrm>
                  <a:off x="12248392" y="4049285"/>
                  <a:ext cx="352758" cy="498187"/>
                  <a:chOff x="4445535" y="3211679"/>
                  <a:chExt cx="352758" cy="498187"/>
                </a:xfrm>
              </p:grpSpPr>
              <p:grpSp>
                <p:nvGrpSpPr>
                  <p:cNvPr id="1908" name="Group 1907">
                    <a:extLst>
                      <a:ext uri="{FF2B5EF4-FFF2-40B4-BE49-F238E27FC236}">
                        <a16:creationId xmlns:a16="http://schemas.microsoft.com/office/drawing/2014/main" id="{A95E107D-628A-8F3A-43E8-76FDD4EBF3F4}"/>
                      </a:ext>
                    </a:extLst>
                  </p:cNvPr>
                  <p:cNvGrpSpPr/>
                  <p:nvPr/>
                </p:nvGrpSpPr>
                <p:grpSpPr>
                  <a:xfrm rot="16165316">
                    <a:off x="4487354" y="3261685"/>
                    <a:ext cx="162700" cy="62687"/>
                    <a:chOff x="9288695" y="3545680"/>
                    <a:chExt cx="478598" cy="184402"/>
                  </a:xfrm>
                </p:grpSpPr>
                <p:sp>
                  <p:nvSpPr>
                    <p:cNvPr id="1915" name="Oval 42">
                      <a:extLst>
                        <a:ext uri="{FF2B5EF4-FFF2-40B4-BE49-F238E27FC236}">
                          <a16:creationId xmlns:a16="http://schemas.microsoft.com/office/drawing/2014/main" id="{75473D9F-9E48-1D9B-1B0F-FD4BCE6B8766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288695" y="3545680"/>
                      <a:ext cx="478598" cy="18440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16" name="Oval 1915">
                      <a:extLst>
                        <a:ext uri="{FF2B5EF4-FFF2-40B4-BE49-F238E27FC236}">
                          <a16:creationId xmlns:a16="http://schemas.microsoft.com/office/drawing/2014/main" id="{74E28D24-D2E3-75B7-B40F-90232FA39DE2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909" name="Graphic 2049">
                    <a:extLst>
                      <a:ext uri="{FF2B5EF4-FFF2-40B4-BE49-F238E27FC236}">
                        <a16:creationId xmlns:a16="http://schemas.microsoft.com/office/drawing/2014/main" id="{B7F2912E-0537-CCA6-4E0D-998D4D3D46A3}"/>
                      </a:ext>
                    </a:extLst>
                  </p:cNvPr>
                  <p:cNvGrpSpPr/>
                  <p:nvPr/>
                </p:nvGrpSpPr>
                <p:grpSpPr>
                  <a:xfrm rot="19037017">
                    <a:off x="4445535" y="3283527"/>
                    <a:ext cx="352758" cy="426339"/>
                    <a:chOff x="5794381" y="3063834"/>
                    <a:chExt cx="606639" cy="733176"/>
                  </a:xfrm>
                  <a:noFill/>
                </p:grpSpPr>
                <p:sp>
                  <p:nvSpPr>
                    <p:cNvPr id="1913" name="Freeform 741">
                      <a:extLst>
                        <a:ext uri="{FF2B5EF4-FFF2-40B4-BE49-F238E27FC236}">
                          <a16:creationId xmlns:a16="http://schemas.microsoft.com/office/drawing/2014/main" id="{64A17D42-E1E5-B0E9-2B2C-F167A7A378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4234" y="3063834"/>
                      <a:ext cx="426213" cy="687553"/>
                    </a:xfrm>
                    <a:custGeom>
                      <a:avLst/>
                      <a:gdLst>
                        <a:gd name="connsiteX0" fmla="*/ 0 w 426213"/>
                        <a:gd name="connsiteY0" fmla="*/ 687554 h 687553"/>
                        <a:gd name="connsiteX1" fmla="*/ 156801 w 426213"/>
                        <a:gd name="connsiteY1" fmla="*/ 498332 h 687553"/>
                        <a:gd name="connsiteX2" fmla="*/ 298987 w 426213"/>
                        <a:gd name="connsiteY2" fmla="*/ 241768 h 687553"/>
                        <a:gd name="connsiteX3" fmla="*/ 422315 w 426213"/>
                        <a:gd name="connsiteY3" fmla="*/ 0 h 687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6213" h="687553">
                          <a:moveTo>
                            <a:pt x="0" y="687554"/>
                          </a:moveTo>
                          <a:cubicBezTo>
                            <a:pt x="0" y="687554"/>
                            <a:pt x="131720" y="683381"/>
                            <a:pt x="156801" y="498332"/>
                          </a:cubicBezTo>
                          <a:cubicBezTo>
                            <a:pt x="181881" y="313283"/>
                            <a:pt x="252974" y="256564"/>
                            <a:pt x="298987" y="241768"/>
                          </a:cubicBezTo>
                          <a:cubicBezTo>
                            <a:pt x="344999" y="226972"/>
                            <a:pt x="447396" y="241768"/>
                            <a:pt x="422315" y="0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6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4" name="Freeform 742">
                      <a:extLst>
                        <a:ext uri="{FF2B5EF4-FFF2-40B4-BE49-F238E27FC236}">
                          <a16:creationId xmlns:a16="http://schemas.microsoft.com/office/drawing/2014/main" id="{08E19868-34D5-4B2D-E37B-4BF54F2E6F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4381" y="3072276"/>
                      <a:ext cx="606639" cy="724734"/>
                    </a:xfrm>
                    <a:custGeom>
                      <a:avLst/>
                      <a:gdLst>
                        <a:gd name="connsiteX0" fmla="*/ 606640 w 606639"/>
                        <a:gd name="connsiteY0" fmla="*/ 0 h 724734"/>
                        <a:gd name="connsiteX1" fmla="*/ 383461 w 606639"/>
                        <a:gd name="connsiteY1" fmla="*/ 199466 h 724734"/>
                        <a:gd name="connsiteX2" fmla="*/ 181119 w 606639"/>
                        <a:gd name="connsiteY2" fmla="*/ 469878 h 724734"/>
                        <a:gd name="connsiteX3" fmla="*/ 5555 w 606639"/>
                        <a:gd name="connsiteY3" fmla="*/ 724734 h 7247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6639" h="724734">
                          <a:moveTo>
                            <a:pt x="606640" y="0"/>
                          </a:moveTo>
                          <a:cubicBezTo>
                            <a:pt x="606640" y="0"/>
                            <a:pt x="419101" y="4458"/>
                            <a:pt x="383461" y="199466"/>
                          </a:cubicBezTo>
                          <a:cubicBezTo>
                            <a:pt x="347725" y="394473"/>
                            <a:pt x="246555" y="454322"/>
                            <a:pt x="181119" y="469878"/>
                          </a:cubicBezTo>
                          <a:cubicBezTo>
                            <a:pt x="115683" y="485433"/>
                            <a:pt x="-30180" y="469878"/>
                            <a:pt x="5555" y="724734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3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10" name="Group 1909">
                    <a:extLst>
                      <a:ext uri="{FF2B5EF4-FFF2-40B4-BE49-F238E27FC236}">
                        <a16:creationId xmlns:a16="http://schemas.microsoft.com/office/drawing/2014/main" id="{159C6CBC-8360-5637-0785-4301B187795F}"/>
                      </a:ext>
                    </a:extLst>
                  </p:cNvPr>
                  <p:cNvGrpSpPr/>
                  <p:nvPr/>
                </p:nvGrpSpPr>
                <p:grpSpPr>
                  <a:xfrm rot="16165316">
                    <a:off x="4534452" y="3587943"/>
                    <a:ext cx="162700" cy="62687"/>
                    <a:chOff x="9288695" y="3545680"/>
                    <a:chExt cx="478598" cy="184402"/>
                  </a:xfrm>
                </p:grpSpPr>
                <p:sp>
                  <p:nvSpPr>
                    <p:cNvPr id="1911" name="Oval 42">
                      <a:extLst>
                        <a:ext uri="{FF2B5EF4-FFF2-40B4-BE49-F238E27FC236}">
                          <a16:creationId xmlns:a16="http://schemas.microsoft.com/office/drawing/2014/main" id="{754802CF-A0D0-1FF0-679A-399428B5B92F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288695" y="3545680"/>
                      <a:ext cx="478598" cy="184402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12" name="Oval 1911">
                      <a:extLst>
                        <a:ext uri="{FF2B5EF4-FFF2-40B4-BE49-F238E27FC236}">
                          <a16:creationId xmlns:a16="http://schemas.microsoft.com/office/drawing/2014/main" id="{B6265BC6-13B5-1EAD-7946-F70E03BA5340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1901" name="Group 1900">
                  <a:extLst>
                    <a:ext uri="{FF2B5EF4-FFF2-40B4-BE49-F238E27FC236}">
                      <a16:creationId xmlns:a16="http://schemas.microsoft.com/office/drawing/2014/main" id="{DED05E4C-D190-CDDF-FF4C-F99A6D9CEF1C}"/>
                    </a:ext>
                  </a:extLst>
                </p:cNvPr>
                <p:cNvGrpSpPr/>
                <p:nvPr/>
              </p:nvGrpSpPr>
              <p:grpSpPr>
                <a:xfrm>
                  <a:off x="12154840" y="4545348"/>
                  <a:ext cx="486799" cy="364803"/>
                  <a:chOff x="4323251" y="3707575"/>
                  <a:chExt cx="486799" cy="364803"/>
                </a:xfrm>
              </p:grpSpPr>
              <p:grpSp>
                <p:nvGrpSpPr>
                  <p:cNvPr id="1902" name="Group 1901">
                    <a:extLst>
                      <a:ext uri="{FF2B5EF4-FFF2-40B4-BE49-F238E27FC236}">
                        <a16:creationId xmlns:a16="http://schemas.microsoft.com/office/drawing/2014/main" id="{FCCF2C05-C98C-46DA-7413-15E6ADDE0F8F}"/>
                      </a:ext>
                    </a:extLst>
                  </p:cNvPr>
                  <p:cNvGrpSpPr/>
                  <p:nvPr/>
                </p:nvGrpSpPr>
                <p:grpSpPr>
                  <a:xfrm rot="14599512">
                    <a:off x="4464953" y="3859750"/>
                    <a:ext cx="273077" cy="83917"/>
                    <a:chOff x="9485651" y="3398323"/>
                    <a:chExt cx="893871" cy="274687"/>
                  </a:xfrm>
                </p:grpSpPr>
                <p:sp>
                  <p:nvSpPr>
                    <p:cNvPr id="1906" name="Oval 42">
                      <a:extLst>
                        <a:ext uri="{FF2B5EF4-FFF2-40B4-BE49-F238E27FC236}">
                          <a16:creationId xmlns:a16="http://schemas.microsoft.com/office/drawing/2014/main" id="{635B8F03-2698-74C9-3D9E-C290D90265F6}"/>
                        </a:ext>
                      </a:extLst>
                    </p:cNvPr>
                    <p:cNvSpPr/>
                    <p:nvPr/>
                  </p:nvSpPr>
                  <p:spPr>
                    <a:xfrm rot="10696810">
                      <a:off x="9900922" y="3398323"/>
                      <a:ext cx="478600" cy="184399"/>
                    </a:xfrm>
                    <a:custGeom>
                      <a:avLst/>
                      <a:gdLst>
                        <a:gd name="connsiteX0" fmla="*/ 0 w 276351"/>
                        <a:gd name="connsiteY0" fmla="*/ 96150 h 192300"/>
                        <a:gd name="connsiteX1" fmla="*/ 138176 w 276351"/>
                        <a:gd name="connsiteY1" fmla="*/ 0 h 192300"/>
                        <a:gd name="connsiteX2" fmla="*/ 276352 w 276351"/>
                        <a:gd name="connsiteY2" fmla="*/ 96150 h 192300"/>
                        <a:gd name="connsiteX3" fmla="*/ 138176 w 276351"/>
                        <a:gd name="connsiteY3" fmla="*/ 192300 h 192300"/>
                        <a:gd name="connsiteX4" fmla="*/ 0 w 276351"/>
                        <a:gd name="connsiteY4" fmla="*/ 96150 h 192300"/>
                        <a:gd name="connsiteX0" fmla="*/ 0 w 434467"/>
                        <a:gd name="connsiteY0" fmla="*/ 94246 h 192302"/>
                        <a:gd name="connsiteX1" fmla="*/ 296291 w 434467"/>
                        <a:gd name="connsiteY1" fmla="*/ 1 h 192302"/>
                        <a:gd name="connsiteX2" fmla="*/ 434467 w 434467"/>
                        <a:gd name="connsiteY2" fmla="*/ 96151 h 192302"/>
                        <a:gd name="connsiteX3" fmla="*/ 296291 w 434467"/>
                        <a:gd name="connsiteY3" fmla="*/ 192301 h 192302"/>
                        <a:gd name="connsiteX4" fmla="*/ 0 w 434467"/>
                        <a:gd name="connsiteY4" fmla="*/ 94246 h 192302"/>
                        <a:gd name="connsiteX0" fmla="*/ 6194 w 440661"/>
                        <a:gd name="connsiteY0" fmla="*/ 94607 h 192663"/>
                        <a:gd name="connsiteX1" fmla="*/ 116995 w 440661"/>
                        <a:gd name="connsiteY1" fmla="*/ 64784 h 192663"/>
                        <a:gd name="connsiteX2" fmla="*/ 302485 w 440661"/>
                        <a:gd name="connsiteY2" fmla="*/ 362 h 192663"/>
                        <a:gd name="connsiteX3" fmla="*/ 440661 w 440661"/>
                        <a:gd name="connsiteY3" fmla="*/ 96512 h 192663"/>
                        <a:gd name="connsiteX4" fmla="*/ 302485 w 440661"/>
                        <a:gd name="connsiteY4" fmla="*/ 192662 h 192663"/>
                        <a:gd name="connsiteX5" fmla="*/ 6194 w 440661"/>
                        <a:gd name="connsiteY5" fmla="*/ 94607 h 192663"/>
                        <a:gd name="connsiteX0" fmla="*/ 186 w 434653"/>
                        <a:gd name="connsiteY0" fmla="*/ 94607 h 193125"/>
                        <a:gd name="connsiteX1" fmla="*/ 110987 w 434653"/>
                        <a:gd name="connsiteY1" fmla="*/ 64784 h 193125"/>
                        <a:gd name="connsiteX2" fmla="*/ 296477 w 434653"/>
                        <a:gd name="connsiteY2" fmla="*/ 362 h 193125"/>
                        <a:gd name="connsiteX3" fmla="*/ 434653 w 434653"/>
                        <a:gd name="connsiteY3" fmla="*/ 96512 h 193125"/>
                        <a:gd name="connsiteX4" fmla="*/ 296477 w 434653"/>
                        <a:gd name="connsiteY4" fmla="*/ 192662 h 193125"/>
                        <a:gd name="connsiteX5" fmla="*/ 135752 w 434653"/>
                        <a:gd name="connsiteY5" fmla="*/ 131460 h 193125"/>
                        <a:gd name="connsiteX6" fmla="*/ 186 w 434653"/>
                        <a:gd name="connsiteY6" fmla="*/ 94607 h 193125"/>
                        <a:gd name="connsiteX0" fmla="*/ 13390 w 447857"/>
                        <a:gd name="connsiteY0" fmla="*/ 94596 h 193114"/>
                        <a:gd name="connsiteX1" fmla="*/ 17511 w 447857"/>
                        <a:gd name="connsiteY1" fmla="*/ 72394 h 193114"/>
                        <a:gd name="connsiteX2" fmla="*/ 124191 w 447857"/>
                        <a:gd name="connsiteY2" fmla="*/ 64773 h 193114"/>
                        <a:gd name="connsiteX3" fmla="*/ 309681 w 447857"/>
                        <a:gd name="connsiteY3" fmla="*/ 351 h 193114"/>
                        <a:gd name="connsiteX4" fmla="*/ 447857 w 447857"/>
                        <a:gd name="connsiteY4" fmla="*/ 96501 h 193114"/>
                        <a:gd name="connsiteX5" fmla="*/ 309681 w 447857"/>
                        <a:gd name="connsiteY5" fmla="*/ 192651 h 193114"/>
                        <a:gd name="connsiteX6" fmla="*/ 148956 w 447857"/>
                        <a:gd name="connsiteY6" fmla="*/ 131449 h 193114"/>
                        <a:gd name="connsiteX7" fmla="*/ 13390 w 447857"/>
                        <a:gd name="connsiteY7" fmla="*/ 94596 h 193114"/>
                        <a:gd name="connsiteX0" fmla="*/ 13390 w 613592"/>
                        <a:gd name="connsiteY0" fmla="*/ 94909 h 193154"/>
                        <a:gd name="connsiteX1" fmla="*/ 17511 w 613592"/>
                        <a:gd name="connsiteY1" fmla="*/ 72707 h 193154"/>
                        <a:gd name="connsiteX2" fmla="*/ 124191 w 613592"/>
                        <a:gd name="connsiteY2" fmla="*/ 65086 h 193154"/>
                        <a:gd name="connsiteX3" fmla="*/ 309681 w 613592"/>
                        <a:gd name="connsiteY3" fmla="*/ 664 h 193154"/>
                        <a:gd name="connsiteX4" fmla="*/ 613592 w 613592"/>
                        <a:gd name="connsiteY4" fmla="*/ 110149 h 193154"/>
                        <a:gd name="connsiteX5" fmla="*/ 309681 w 613592"/>
                        <a:gd name="connsiteY5" fmla="*/ 192964 h 193154"/>
                        <a:gd name="connsiteX6" fmla="*/ 148956 w 613592"/>
                        <a:gd name="connsiteY6" fmla="*/ 131762 h 193154"/>
                        <a:gd name="connsiteX7" fmla="*/ 13390 w 613592"/>
                        <a:gd name="connsiteY7" fmla="*/ 94909 h 193154"/>
                        <a:gd name="connsiteX0" fmla="*/ 13390 w 617803"/>
                        <a:gd name="connsiteY0" fmla="*/ 94382 h 192627"/>
                        <a:gd name="connsiteX1" fmla="*/ 17511 w 617803"/>
                        <a:gd name="connsiteY1" fmla="*/ 72180 h 192627"/>
                        <a:gd name="connsiteX2" fmla="*/ 124191 w 617803"/>
                        <a:gd name="connsiteY2" fmla="*/ 64559 h 192627"/>
                        <a:gd name="connsiteX3" fmla="*/ 309681 w 617803"/>
                        <a:gd name="connsiteY3" fmla="*/ 137 h 192627"/>
                        <a:gd name="connsiteX4" fmla="*/ 442325 w 617803"/>
                        <a:gd name="connsiteY4" fmla="*/ 49320 h 192627"/>
                        <a:gd name="connsiteX5" fmla="*/ 613592 w 617803"/>
                        <a:gd name="connsiteY5" fmla="*/ 109622 h 192627"/>
                        <a:gd name="connsiteX6" fmla="*/ 309681 w 617803"/>
                        <a:gd name="connsiteY6" fmla="*/ 192437 h 192627"/>
                        <a:gd name="connsiteX7" fmla="*/ 148956 w 617803"/>
                        <a:gd name="connsiteY7" fmla="*/ 131235 h 192627"/>
                        <a:gd name="connsiteX8" fmla="*/ 13390 w 617803"/>
                        <a:gd name="connsiteY8" fmla="*/ 94382 h 192627"/>
                        <a:gd name="connsiteX0" fmla="*/ 13390 w 618034"/>
                        <a:gd name="connsiteY0" fmla="*/ 94382 h 192627"/>
                        <a:gd name="connsiteX1" fmla="*/ 17511 w 618034"/>
                        <a:gd name="connsiteY1" fmla="*/ 72180 h 192627"/>
                        <a:gd name="connsiteX2" fmla="*/ 124191 w 618034"/>
                        <a:gd name="connsiteY2" fmla="*/ 64559 h 192627"/>
                        <a:gd name="connsiteX3" fmla="*/ 309681 w 618034"/>
                        <a:gd name="connsiteY3" fmla="*/ 137 h 192627"/>
                        <a:gd name="connsiteX4" fmla="*/ 442325 w 618034"/>
                        <a:gd name="connsiteY4" fmla="*/ 49320 h 192627"/>
                        <a:gd name="connsiteX5" fmla="*/ 613592 w 618034"/>
                        <a:gd name="connsiteY5" fmla="*/ 109622 h 192627"/>
                        <a:gd name="connsiteX6" fmla="*/ 309681 w 618034"/>
                        <a:gd name="connsiteY6" fmla="*/ 192437 h 192627"/>
                        <a:gd name="connsiteX7" fmla="*/ 148956 w 618034"/>
                        <a:gd name="connsiteY7" fmla="*/ 131235 h 192627"/>
                        <a:gd name="connsiteX8" fmla="*/ 13390 w 618034"/>
                        <a:gd name="connsiteY8" fmla="*/ 94382 h 192627"/>
                        <a:gd name="connsiteX0" fmla="*/ 13390 w 618034"/>
                        <a:gd name="connsiteY0" fmla="*/ 94382 h 192438"/>
                        <a:gd name="connsiteX1" fmla="*/ 17511 w 618034"/>
                        <a:gd name="connsiteY1" fmla="*/ 72180 h 192438"/>
                        <a:gd name="connsiteX2" fmla="*/ 124191 w 618034"/>
                        <a:gd name="connsiteY2" fmla="*/ 64559 h 192438"/>
                        <a:gd name="connsiteX3" fmla="*/ 309681 w 618034"/>
                        <a:gd name="connsiteY3" fmla="*/ 137 h 192438"/>
                        <a:gd name="connsiteX4" fmla="*/ 442325 w 618034"/>
                        <a:gd name="connsiteY4" fmla="*/ 49320 h 192438"/>
                        <a:gd name="connsiteX5" fmla="*/ 613592 w 618034"/>
                        <a:gd name="connsiteY5" fmla="*/ 109622 h 192438"/>
                        <a:gd name="connsiteX6" fmla="*/ 491854 w 618034"/>
                        <a:gd name="connsiteY6" fmla="*/ 129330 h 192438"/>
                        <a:gd name="connsiteX7" fmla="*/ 309681 w 618034"/>
                        <a:gd name="connsiteY7" fmla="*/ 192437 h 192438"/>
                        <a:gd name="connsiteX8" fmla="*/ 148956 w 618034"/>
                        <a:gd name="connsiteY8" fmla="*/ 131235 h 192438"/>
                        <a:gd name="connsiteX9" fmla="*/ 13390 w 618034"/>
                        <a:gd name="connsiteY9" fmla="*/ 94382 h 192438"/>
                        <a:gd name="connsiteX0" fmla="*/ 13390 w 618034"/>
                        <a:gd name="connsiteY0" fmla="*/ 104860 h 202916"/>
                        <a:gd name="connsiteX1" fmla="*/ 17511 w 618034"/>
                        <a:gd name="connsiteY1" fmla="*/ 82658 h 202916"/>
                        <a:gd name="connsiteX2" fmla="*/ 124191 w 618034"/>
                        <a:gd name="connsiteY2" fmla="*/ 75037 h 202916"/>
                        <a:gd name="connsiteX3" fmla="*/ 302552 w 618034"/>
                        <a:gd name="connsiteY3" fmla="*/ 105 h 202916"/>
                        <a:gd name="connsiteX4" fmla="*/ 442325 w 618034"/>
                        <a:gd name="connsiteY4" fmla="*/ 59798 h 202916"/>
                        <a:gd name="connsiteX5" fmla="*/ 613592 w 618034"/>
                        <a:gd name="connsiteY5" fmla="*/ 120100 h 202916"/>
                        <a:gd name="connsiteX6" fmla="*/ 491854 w 618034"/>
                        <a:gd name="connsiteY6" fmla="*/ 139808 h 202916"/>
                        <a:gd name="connsiteX7" fmla="*/ 309681 w 618034"/>
                        <a:gd name="connsiteY7" fmla="*/ 202915 h 202916"/>
                        <a:gd name="connsiteX8" fmla="*/ 148956 w 618034"/>
                        <a:gd name="connsiteY8" fmla="*/ 141713 h 202916"/>
                        <a:gd name="connsiteX9" fmla="*/ 13390 w 618034"/>
                        <a:gd name="connsiteY9" fmla="*/ 104860 h 202916"/>
                        <a:gd name="connsiteX0" fmla="*/ 13390 w 618193"/>
                        <a:gd name="connsiteY0" fmla="*/ 105293 h 203349"/>
                        <a:gd name="connsiteX1" fmla="*/ 17511 w 618193"/>
                        <a:gd name="connsiteY1" fmla="*/ 83091 h 203349"/>
                        <a:gd name="connsiteX2" fmla="*/ 124191 w 618193"/>
                        <a:gd name="connsiteY2" fmla="*/ 75470 h 203349"/>
                        <a:gd name="connsiteX3" fmla="*/ 302552 w 618193"/>
                        <a:gd name="connsiteY3" fmla="*/ 538 h 203349"/>
                        <a:gd name="connsiteX4" fmla="*/ 448123 w 618193"/>
                        <a:gd name="connsiteY4" fmla="*/ 45249 h 203349"/>
                        <a:gd name="connsiteX5" fmla="*/ 613592 w 618193"/>
                        <a:gd name="connsiteY5" fmla="*/ 120533 h 203349"/>
                        <a:gd name="connsiteX6" fmla="*/ 491854 w 618193"/>
                        <a:gd name="connsiteY6" fmla="*/ 140241 h 203349"/>
                        <a:gd name="connsiteX7" fmla="*/ 309681 w 618193"/>
                        <a:gd name="connsiteY7" fmla="*/ 203348 h 203349"/>
                        <a:gd name="connsiteX8" fmla="*/ 148956 w 618193"/>
                        <a:gd name="connsiteY8" fmla="*/ 142146 h 203349"/>
                        <a:gd name="connsiteX9" fmla="*/ 13390 w 618193"/>
                        <a:gd name="connsiteY9" fmla="*/ 105293 h 203349"/>
                        <a:gd name="connsiteX0" fmla="*/ 13390 w 618134"/>
                        <a:gd name="connsiteY0" fmla="*/ 105293 h 203349"/>
                        <a:gd name="connsiteX1" fmla="*/ 17511 w 618134"/>
                        <a:gd name="connsiteY1" fmla="*/ 83091 h 203349"/>
                        <a:gd name="connsiteX2" fmla="*/ 124191 w 618134"/>
                        <a:gd name="connsiteY2" fmla="*/ 75470 h 203349"/>
                        <a:gd name="connsiteX3" fmla="*/ 302552 w 618134"/>
                        <a:gd name="connsiteY3" fmla="*/ 538 h 203349"/>
                        <a:gd name="connsiteX4" fmla="*/ 448123 w 618134"/>
                        <a:gd name="connsiteY4" fmla="*/ 45249 h 203349"/>
                        <a:gd name="connsiteX5" fmla="*/ 613592 w 618134"/>
                        <a:gd name="connsiteY5" fmla="*/ 120533 h 203349"/>
                        <a:gd name="connsiteX6" fmla="*/ 491854 w 618134"/>
                        <a:gd name="connsiteY6" fmla="*/ 140241 h 203349"/>
                        <a:gd name="connsiteX7" fmla="*/ 309681 w 618134"/>
                        <a:gd name="connsiteY7" fmla="*/ 203348 h 203349"/>
                        <a:gd name="connsiteX8" fmla="*/ 148956 w 618134"/>
                        <a:gd name="connsiteY8" fmla="*/ 142146 h 203349"/>
                        <a:gd name="connsiteX9" fmla="*/ 13390 w 618134"/>
                        <a:gd name="connsiteY9" fmla="*/ 105293 h 203349"/>
                        <a:gd name="connsiteX0" fmla="*/ 13390 w 618778"/>
                        <a:gd name="connsiteY0" fmla="*/ 105293 h 216830"/>
                        <a:gd name="connsiteX1" fmla="*/ 17511 w 618778"/>
                        <a:gd name="connsiteY1" fmla="*/ 83091 h 216830"/>
                        <a:gd name="connsiteX2" fmla="*/ 124191 w 618778"/>
                        <a:gd name="connsiteY2" fmla="*/ 75470 h 216830"/>
                        <a:gd name="connsiteX3" fmla="*/ 302552 w 618778"/>
                        <a:gd name="connsiteY3" fmla="*/ 538 h 216830"/>
                        <a:gd name="connsiteX4" fmla="*/ 448123 w 618778"/>
                        <a:gd name="connsiteY4" fmla="*/ 45249 h 216830"/>
                        <a:gd name="connsiteX5" fmla="*/ 613592 w 618778"/>
                        <a:gd name="connsiteY5" fmla="*/ 120533 h 216830"/>
                        <a:gd name="connsiteX6" fmla="*/ 573159 w 618778"/>
                        <a:gd name="connsiteY6" fmla="*/ 212445 h 216830"/>
                        <a:gd name="connsiteX7" fmla="*/ 309681 w 618778"/>
                        <a:gd name="connsiteY7" fmla="*/ 203348 h 216830"/>
                        <a:gd name="connsiteX8" fmla="*/ 148956 w 618778"/>
                        <a:gd name="connsiteY8" fmla="*/ 142146 h 216830"/>
                        <a:gd name="connsiteX9" fmla="*/ 13390 w 618778"/>
                        <a:gd name="connsiteY9" fmla="*/ 105293 h 216830"/>
                        <a:gd name="connsiteX0" fmla="*/ 13390 w 635553"/>
                        <a:gd name="connsiteY0" fmla="*/ 109591 h 221128"/>
                        <a:gd name="connsiteX1" fmla="*/ 17511 w 635553"/>
                        <a:gd name="connsiteY1" fmla="*/ 87389 h 221128"/>
                        <a:gd name="connsiteX2" fmla="*/ 124191 w 635553"/>
                        <a:gd name="connsiteY2" fmla="*/ 79768 h 221128"/>
                        <a:gd name="connsiteX3" fmla="*/ 302552 w 635553"/>
                        <a:gd name="connsiteY3" fmla="*/ 4836 h 221128"/>
                        <a:gd name="connsiteX4" fmla="*/ 589554 w 635553"/>
                        <a:gd name="connsiteY4" fmla="*/ 19154 h 221128"/>
                        <a:gd name="connsiteX5" fmla="*/ 613592 w 635553"/>
                        <a:gd name="connsiteY5" fmla="*/ 124831 h 221128"/>
                        <a:gd name="connsiteX6" fmla="*/ 573159 w 635553"/>
                        <a:gd name="connsiteY6" fmla="*/ 216743 h 221128"/>
                        <a:gd name="connsiteX7" fmla="*/ 309681 w 635553"/>
                        <a:gd name="connsiteY7" fmla="*/ 207646 h 221128"/>
                        <a:gd name="connsiteX8" fmla="*/ 148956 w 635553"/>
                        <a:gd name="connsiteY8" fmla="*/ 146444 h 221128"/>
                        <a:gd name="connsiteX9" fmla="*/ 13390 w 635553"/>
                        <a:gd name="connsiteY9" fmla="*/ 109591 h 221128"/>
                        <a:gd name="connsiteX0" fmla="*/ 13390 w 604600"/>
                        <a:gd name="connsiteY0" fmla="*/ 109591 h 221906"/>
                        <a:gd name="connsiteX1" fmla="*/ 17511 w 604600"/>
                        <a:gd name="connsiteY1" fmla="*/ 87389 h 221906"/>
                        <a:gd name="connsiteX2" fmla="*/ 124191 w 604600"/>
                        <a:gd name="connsiteY2" fmla="*/ 79768 h 221906"/>
                        <a:gd name="connsiteX3" fmla="*/ 302552 w 604600"/>
                        <a:gd name="connsiteY3" fmla="*/ 4836 h 221906"/>
                        <a:gd name="connsiteX4" fmla="*/ 589554 w 604600"/>
                        <a:gd name="connsiteY4" fmla="*/ 19154 h 221906"/>
                        <a:gd name="connsiteX5" fmla="*/ 490037 w 604600"/>
                        <a:gd name="connsiteY5" fmla="*/ 113494 h 221906"/>
                        <a:gd name="connsiteX6" fmla="*/ 573159 w 604600"/>
                        <a:gd name="connsiteY6" fmla="*/ 216743 h 221906"/>
                        <a:gd name="connsiteX7" fmla="*/ 309681 w 604600"/>
                        <a:gd name="connsiteY7" fmla="*/ 207646 h 221906"/>
                        <a:gd name="connsiteX8" fmla="*/ 148956 w 604600"/>
                        <a:gd name="connsiteY8" fmla="*/ 146444 h 221906"/>
                        <a:gd name="connsiteX9" fmla="*/ 13390 w 604600"/>
                        <a:gd name="connsiteY9" fmla="*/ 109591 h 221906"/>
                        <a:gd name="connsiteX0" fmla="*/ 30631 w 621841"/>
                        <a:gd name="connsiteY0" fmla="*/ 109591 h 221906"/>
                        <a:gd name="connsiteX1" fmla="*/ 34752 w 621841"/>
                        <a:gd name="connsiteY1" fmla="*/ 87389 h 221906"/>
                        <a:gd name="connsiteX2" fmla="*/ 141432 w 621841"/>
                        <a:gd name="connsiteY2" fmla="*/ 79768 h 221906"/>
                        <a:gd name="connsiteX3" fmla="*/ 319793 w 621841"/>
                        <a:gd name="connsiteY3" fmla="*/ 4836 h 221906"/>
                        <a:gd name="connsiteX4" fmla="*/ 606795 w 621841"/>
                        <a:gd name="connsiteY4" fmla="*/ 19154 h 221906"/>
                        <a:gd name="connsiteX5" fmla="*/ 507278 w 621841"/>
                        <a:gd name="connsiteY5" fmla="*/ 113494 h 221906"/>
                        <a:gd name="connsiteX6" fmla="*/ 590400 w 621841"/>
                        <a:gd name="connsiteY6" fmla="*/ 216743 h 221906"/>
                        <a:gd name="connsiteX7" fmla="*/ 326922 w 621841"/>
                        <a:gd name="connsiteY7" fmla="*/ 207646 h 221906"/>
                        <a:gd name="connsiteX8" fmla="*/ 19934 w 621841"/>
                        <a:gd name="connsiteY8" fmla="*/ 179172 h 221906"/>
                        <a:gd name="connsiteX9" fmla="*/ 30631 w 621841"/>
                        <a:gd name="connsiteY9" fmla="*/ 109591 h 221906"/>
                        <a:gd name="connsiteX0" fmla="*/ 30631 w 621841"/>
                        <a:gd name="connsiteY0" fmla="*/ 132776 h 245091"/>
                        <a:gd name="connsiteX1" fmla="*/ 34752 w 621841"/>
                        <a:gd name="connsiteY1" fmla="*/ 110574 h 245091"/>
                        <a:gd name="connsiteX2" fmla="*/ 60914 w 621841"/>
                        <a:gd name="connsiteY2" fmla="*/ 3411 h 245091"/>
                        <a:gd name="connsiteX3" fmla="*/ 319793 w 621841"/>
                        <a:gd name="connsiteY3" fmla="*/ 28021 h 245091"/>
                        <a:gd name="connsiteX4" fmla="*/ 606795 w 621841"/>
                        <a:gd name="connsiteY4" fmla="*/ 42339 h 245091"/>
                        <a:gd name="connsiteX5" fmla="*/ 507278 w 621841"/>
                        <a:gd name="connsiteY5" fmla="*/ 136679 h 245091"/>
                        <a:gd name="connsiteX6" fmla="*/ 590400 w 621841"/>
                        <a:gd name="connsiteY6" fmla="*/ 239928 h 245091"/>
                        <a:gd name="connsiteX7" fmla="*/ 326922 w 621841"/>
                        <a:gd name="connsiteY7" fmla="*/ 230831 h 245091"/>
                        <a:gd name="connsiteX8" fmla="*/ 19934 w 621841"/>
                        <a:gd name="connsiteY8" fmla="*/ 202357 h 245091"/>
                        <a:gd name="connsiteX9" fmla="*/ 30631 w 621841"/>
                        <a:gd name="connsiteY9" fmla="*/ 132776 h 245091"/>
                        <a:gd name="connsiteX0" fmla="*/ 35320 w 626530"/>
                        <a:gd name="connsiteY0" fmla="*/ 133470 h 245785"/>
                        <a:gd name="connsiteX1" fmla="*/ 167755 w 626530"/>
                        <a:gd name="connsiteY1" fmla="*/ 122755 h 245785"/>
                        <a:gd name="connsiteX2" fmla="*/ 65603 w 626530"/>
                        <a:gd name="connsiteY2" fmla="*/ 4105 h 245785"/>
                        <a:gd name="connsiteX3" fmla="*/ 324482 w 626530"/>
                        <a:gd name="connsiteY3" fmla="*/ 28715 h 245785"/>
                        <a:gd name="connsiteX4" fmla="*/ 611484 w 626530"/>
                        <a:gd name="connsiteY4" fmla="*/ 43033 h 245785"/>
                        <a:gd name="connsiteX5" fmla="*/ 511967 w 626530"/>
                        <a:gd name="connsiteY5" fmla="*/ 137373 h 245785"/>
                        <a:gd name="connsiteX6" fmla="*/ 595089 w 626530"/>
                        <a:gd name="connsiteY6" fmla="*/ 240622 h 245785"/>
                        <a:gd name="connsiteX7" fmla="*/ 331611 w 626530"/>
                        <a:gd name="connsiteY7" fmla="*/ 231525 h 245785"/>
                        <a:gd name="connsiteX8" fmla="*/ 24623 w 626530"/>
                        <a:gd name="connsiteY8" fmla="*/ 203051 h 245785"/>
                        <a:gd name="connsiteX9" fmla="*/ 35320 w 626530"/>
                        <a:gd name="connsiteY9" fmla="*/ 133470 h 245785"/>
                        <a:gd name="connsiteX0" fmla="*/ 3072 w 604979"/>
                        <a:gd name="connsiteY0" fmla="*/ 203051 h 245785"/>
                        <a:gd name="connsiteX1" fmla="*/ 146204 w 604979"/>
                        <a:gd name="connsiteY1" fmla="*/ 122755 h 245785"/>
                        <a:gd name="connsiteX2" fmla="*/ 44052 w 604979"/>
                        <a:gd name="connsiteY2" fmla="*/ 4105 h 245785"/>
                        <a:gd name="connsiteX3" fmla="*/ 302931 w 604979"/>
                        <a:gd name="connsiteY3" fmla="*/ 28715 h 245785"/>
                        <a:gd name="connsiteX4" fmla="*/ 589933 w 604979"/>
                        <a:gd name="connsiteY4" fmla="*/ 43033 h 245785"/>
                        <a:gd name="connsiteX5" fmla="*/ 490416 w 604979"/>
                        <a:gd name="connsiteY5" fmla="*/ 137373 h 245785"/>
                        <a:gd name="connsiteX6" fmla="*/ 573538 w 604979"/>
                        <a:gd name="connsiteY6" fmla="*/ 240622 h 245785"/>
                        <a:gd name="connsiteX7" fmla="*/ 310060 w 604979"/>
                        <a:gd name="connsiteY7" fmla="*/ 231525 h 245785"/>
                        <a:gd name="connsiteX8" fmla="*/ 3072 w 604979"/>
                        <a:gd name="connsiteY8" fmla="*/ 203051 h 245785"/>
                        <a:gd name="connsiteX0" fmla="*/ 3072 w 604979"/>
                        <a:gd name="connsiteY0" fmla="*/ 201519 h 244253"/>
                        <a:gd name="connsiteX1" fmla="*/ 146204 w 604979"/>
                        <a:gd name="connsiteY1" fmla="*/ 121223 h 244253"/>
                        <a:gd name="connsiteX2" fmla="*/ 44052 w 604979"/>
                        <a:gd name="connsiteY2" fmla="*/ 2573 h 244253"/>
                        <a:gd name="connsiteX3" fmla="*/ 307335 w 604979"/>
                        <a:gd name="connsiteY3" fmla="*/ 39759 h 244253"/>
                        <a:gd name="connsiteX4" fmla="*/ 589933 w 604979"/>
                        <a:gd name="connsiteY4" fmla="*/ 41501 h 244253"/>
                        <a:gd name="connsiteX5" fmla="*/ 490416 w 604979"/>
                        <a:gd name="connsiteY5" fmla="*/ 135841 h 244253"/>
                        <a:gd name="connsiteX6" fmla="*/ 573538 w 604979"/>
                        <a:gd name="connsiteY6" fmla="*/ 239090 h 244253"/>
                        <a:gd name="connsiteX7" fmla="*/ 310060 w 604979"/>
                        <a:gd name="connsiteY7" fmla="*/ 229993 h 244253"/>
                        <a:gd name="connsiteX8" fmla="*/ 3072 w 604979"/>
                        <a:gd name="connsiteY8" fmla="*/ 201519 h 244253"/>
                        <a:gd name="connsiteX0" fmla="*/ 3090 w 604997"/>
                        <a:gd name="connsiteY0" fmla="*/ 201519 h 241388"/>
                        <a:gd name="connsiteX1" fmla="*/ 146222 w 604997"/>
                        <a:gd name="connsiteY1" fmla="*/ 121223 h 241388"/>
                        <a:gd name="connsiteX2" fmla="*/ 44070 w 604997"/>
                        <a:gd name="connsiteY2" fmla="*/ 2573 h 241388"/>
                        <a:gd name="connsiteX3" fmla="*/ 307353 w 604997"/>
                        <a:gd name="connsiteY3" fmla="*/ 39759 h 241388"/>
                        <a:gd name="connsiteX4" fmla="*/ 589951 w 604997"/>
                        <a:gd name="connsiteY4" fmla="*/ 41501 h 241388"/>
                        <a:gd name="connsiteX5" fmla="*/ 490434 w 604997"/>
                        <a:gd name="connsiteY5" fmla="*/ 135841 h 241388"/>
                        <a:gd name="connsiteX6" fmla="*/ 573556 w 604997"/>
                        <a:gd name="connsiteY6" fmla="*/ 239090 h 241388"/>
                        <a:gd name="connsiteX7" fmla="*/ 310650 w 604997"/>
                        <a:gd name="connsiteY7" fmla="*/ 210111 h 241388"/>
                        <a:gd name="connsiteX8" fmla="*/ 3090 w 604997"/>
                        <a:gd name="connsiteY8" fmla="*/ 201519 h 241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04997" h="241388">
                          <a:moveTo>
                            <a:pt x="3090" y="201519"/>
                          </a:moveTo>
                          <a:cubicBezTo>
                            <a:pt x="-24315" y="186704"/>
                            <a:pt x="139392" y="154381"/>
                            <a:pt x="146222" y="121223"/>
                          </a:cubicBezTo>
                          <a:cubicBezTo>
                            <a:pt x="153052" y="88065"/>
                            <a:pt x="17215" y="16150"/>
                            <a:pt x="44070" y="2573"/>
                          </a:cubicBezTo>
                          <a:cubicBezTo>
                            <a:pt x="70925" y="-11004"/>
                            <a:pt x="216373" y="33271"/>
                            <a:pt x="307353" y="39759"/>
                          </a:cubicBezTo>
                          <a:cubicBezTo>
                            <a:pt x="398333" y="46247"/>
                            <a:pt x="539299" y="23254"/>
                            <a:pt x="589951" y="41501"/>
                          </a:cubicBezTo>
                          <a:cubicBezTo>
                            <a:pt x="647952" y="53921"/>
                            <a:pt x="521749" y="110401"/>
                            <a:pt x="490434" y="135841"/>
                          </a:cubicBezTo>
                          <a:cubicBezTo>
                            <a:pt x="500276" y="152669"/>
                            <a:pt x="603520" y="226712"/>
                            <a:pt x="573556" y="239090"/>
                          </a:cubicBezTo>
                          <a:cubicBezTo>
                            <a:pt x="543592" y="251468"/>
                            <a:pt x="367800" y="209794"/>
                            <a:pt x="310650" y="210111"/>
                          </a:cubicBezTo>
                          <a:cubicBezTo>
                            <a:pt x="253500" y="210428"/>
                            <a:pt x="30495" y="216334"/>
                            <a:pt x="3090" y="201519"/>
                          </a:cubicBezTo>
                          <a:close/>
                        </a:path>
                      </a:pathLst>
                    </a:custGeom>
                    <a:gradFill flip="none" rotWithShape="1">
                      <a:gsLst>
                        <a:gs pos="10000">
                          <a:srgbClr val="FFEAD5"/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rect">
                        <a:fillToRect l="50000" t="50000" r="50000" b="50000"/>
                      </a:path>
                      <a:tileRect/>
                    </a:gradFill>
                    <a:ln w="6350" cap="flat" cmpd="sng" algn="ctr">
                      <a:solidFill>
                        <a:srgbClr val="F0AB00">
                          <a:lumMod val="50000"/>
                        </a:srgbClr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 w="6350"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1907" name="Oval 1906">
                      <a:extLst>
                        <a:ext uri="{FF2B5EF4-FFF2-40B4-BE49-F238E27FC236}">
                          <a16:creationId xmlns:a16="http://schemas.microsoft.com/office/drawing/2014/main" id="{56528CBF-5202-868F-ED80-0BCFFB583DB6}"/>
                        </a:ext>
                      </a:extLst>
                    </p:cNvPr>
                    <p:cNvSpPr/>
                    <p:nvPr/>
                  </p:nvSpPr>
                  <p:spPr>
                    <a:xfrm rot="10860000">
                      <a:off x="9485651" y="3602751"/>
                      <a:ext cx="73326" cy="70259"/>
                    </a:xfrm>
                    <a:prstGeom prst="ellipse">
                      <a:avLst/>
                    </a:prstGeom>
                    <a:gradFill flip="none" rotWithShape="1">
                      <a:gsLst>
                        <a:gs pos="14000">
                          <a:srgbClr val="F0AB00">
                            <a:lumMod val="40000"/>
                            <a:lumOff val="60000"/>
                          </a:srgbClr>
                        </a:gs>
                        <a:gs pos="55000">
                          <a:srgbClr val="F0AB00">
                            <a:lumMod val="50000"/>
                          </a:srgbClr>
                        </a:gs>
                        <a:gs pos="100000">
                          <a:srgbClr val="F0AB00">
                            <a:lumMod val="50000"/>
                          </a:srgbClr>
                        </a:gs>
                      </a:gsLst>
                      <a:path path="circle">
                        <a:fillToRect l="50000" t="50000" r="50000" b="50000"/>
                      </a:path>
                      <a:tileRect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6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1903" name="Graphic 2049">
                    <a:extLst>
                      <a:ext uri="{FF2B5EF4-FFF2-40B4-BE49-F238E27FC236}">
                        <a16:creationId xmlns:a16="http://schemas.microsoft.com/office/drawing/2014/main" id="{CDECE52A-00B7-F47C-0A8F-18B4CFEDDA36}"/>
                      </a:ext>
                    </a:extLst>
                  </p:cNvPr>
                  <p:cNvGrpSpPr/>
                  <p:nvPr/>
                </p:nvGrpSpPr>
                <p:grpSpPr>
                  <a:xfrm rot="17153649">
                    <a:off x="4384249" y="3646577"/>
                    <a:ext cx="364803" cy="486799"/>
                    <a:chOff x="5931994" y="2699660"/>
                    <a:chExt cx="627350" cy="837149"/>
                  </a:xfrm>
                  <a:noFill/>
                </p:grpSpPr>
                <p:sp>
                  <p:nvSpPr>
                    <p:cNvPr id="1904" name="Freeform 732">
                      <a:extLst>
                        <a:ext uri="{FF2B5EF4-FFF2-40B4-BE49-F238E27FC236}">
                          <a16:creationId xmlns:a16="http://schemas.microsoft.com/office/drawing/2014/main" id="{E763D9C3-562D-7C7E-B357-1606CF6B63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1994" y="2699660"/>
                      <a:ext cx="574559" cy="785843"/>
                    </a:xfrm>
                    <a:custGeom>
                      <a:avLst/>
                      <a:gdLst>
                        <a:gd name="connsiteX0" fmla="*/ 0 w 426213"/>
                        <a:gd name="connsiteY0" fmla="*/ 687554 h 687553"/>
                        <a:gd name="connsiteX1" fmla="*/ 156801 w 426213"/>
                        <a:gd name="connsiteY1" fmla="*/ 498332 h 687553"/>
                        <a:gd name="connsiteX2" fmla="*/ 298987 w 426213"/>
                        <a:gd name="connsiteY2" fmla="*/ 241768 h 687553"/>
                        <a:gd name="connsiteX3" fmla="*/ 422315 w 426213"/>
                        <a:gd name="connsiteY3" fmla="*/ 0 h 6875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426213" h="687553">
                          <a:moveTo>
                            <a:pt x="0" y="687554"/>
                          </a:moveTo>
                          <a:cubicBezTo>
                            <a:pt x="0" y="687554"/>
                            <a:pt x="131720" y="683381"/>
                            <a:pt x="156801" y="498332"/>
                          </a:cubicBezTo>
                          <a:cubicBezTo>
                            <a:pt x="181881" y="313283"/>
                            <a:pt x="252974" y="256564"/>
                            <a:pt x="298987" y="241768"/>
                          </a:cubicBezTo>
                          <a:cubicBezTo>
                            <a:pt x="344999" y="226972"/>
                            <a:pt x="447396" y="241768"/>
                            <a:pt x="422315" y="0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6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5" name="Freeform 733">
                      <a:extLst>
                        <a:ext uri="{FF2B5EF4-FFF2-40B4-BE49-F238E27FC236}">
                          <a16:creationId xmlns:a16="http://schemas.microsoft.com/office/drawing/2014/main" id="{298601C4-F461-573B-4A32-044BD71D40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52703" y="2812076"/>
                      <a:ext cx="606641" cy="724733"/>
                    </a:xfrm>
                    <a:custGeom>
                      <a:avLst/>
                      <a:gdLst>
                        <a:gd name="connsiteX0" fmla="*/ 606640 w 606639"/>
                        <a:gd name="connsiteY0" fmla="*/ 0 h 724734"/>
                        <a:gd name="connsiteX1" fmla="*/ 383461 w 606639"/>
                        <a:gd name="connsiteY1" fmla="*/ 199466 h 724734"/>
                        <a:gd name="connsiteX2" fmla="*/ 181119 w 606639"/>
                        <a:gd name="connsiteY2" fmla="*/ 469878 h 724734"/>
                        <a:gd name="connsiteX3" fmla="*/ 5555 w 606639"/>
                        <a:gd name="connsiteY3" fmla="*/ 724734 h 7247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06639" h="724734">
                          <a:moveTo>
                            <a:pt x="606640" y="0"/>
                          </a:moveTo>
                          <a:cubicBezTo>
                            <a:pt x="606640" y="0"/>
                            <a:pt x="419101" y="4458"/>
                            <a:pt x="383461" y="199466"/>
                          </a:cubicBezTo>
                          <a:cubicBezTo>
                            <a:pt x="347725" y="394473"/>
                            <a:pt x="246555" y="454322"/>
                            <a:pt x="181119" y="469878"/>
                          </a:cubicBezTo>
                          <a:cubicBezTo>
                            <a:pt x="115683" y="485433"/>
                            <a:pt x="-30180" y="469878"/>
                            <a:pt x="5555" y="724734"/>
                          </a:cubicBezTo>
                        </a:path>
                      </a:pathLst>
                    </a:custGeom>
                    <a:noFill/>
                    <a:ln w="18761" cap="rnd">
                      <a:solidFill>
                        <a:schemeClr val="accent3"/>
                      </a:solidFill>
                      <a:prstDash val="solid"/>
                      <a:round/>
                    </a:ln>
                  </p:spPr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2941" name="Rectangle 2940">
            <a:extLst>
              <a:ext uri="{FF2B5EF4-FFF2-40B4-BE49-F238E27FC236}">
                <a16:creationId xmlns:a16="http://schemas.microsoft.com/office/drawing/2014/main" id="{47E7BEBF-024A-BA13-E9B6-7BDB46447B0B}"/>
              </a:ext>
            </a:extLst>
          </p:cNvPr>
          <p:cNvSpPr/>
          <p:nvPr/>
        </p:nvSpPr>
        <p:spPr>
          <a:xfrm>
            <a:off x="8585692" y="3643022"/>
            <a:ext cx="3055446" cy="14547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2" name="Rectangle 2941">
            <a:extLst>
              <a:ext uri="{FF2B5EF4-FFF2-40B4-BE49-F238E27FC236}">
                <a16:creationId xmlns:a16="http://schemas.microsoft.com/office/drawing/2014/main" id="{42F3B767-FFD8-19BE-6E74-672F972679EE}"/>
              </a:ext>
            </a:extLst>
          </p:cNvPr>
          <p:cNvSpPr/>
          <p:nvPr/>
        </p:nvSpPr>
        <p:spPr>
          <a:xfrm>
            <a:off x="544253" y="3643023"/>
            <a:ext cx="3128164" cy="14547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3" name="Rectangle 2942">
            <a:extLst>
              <a:ext uri="{FF2B5EF4-FFF2-40B4-BE49-F238E27FC236}">
                <a16:creationId xmlns:a16="http://schemas.microsoft.com/office/drawing/2014/main" id="{B4C599B1-05DE-289C-9977-78A7405D0763}"/>
              </a:ext>
            </a:extLst>
          </p:cNvPr>
          <p:cNvSpPr/>
          <p:nvPr/>
        </p:nvSpPr>
        <p:spPr>
          <a:xfrm>
            <a:off x="547688" y="1647877"/>
            <a:ext cx="3131894" cy="1454758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4" name="Afrundet rektangel 17">
            <a:extLst>
              <a:ext uri="{FF2B5EF4-FFF2-40B4-BE49-F238E27FC236}">
                <a16:creationId xmlns:a16="http://schemas.microsoft.com/office/drawing/2014/main" id="{C679B74C-C774-F71A-FB8D-2058C795FF77}"/>
              </a:ext>
            </a:extLst>
          </p:cNvPr>
          <p:cNvSpPr/>
          <p:nvPr/>
        </p:nvSpPr>
        <p:spPr>
          <a:xfrm>
            <a:off x="662363" y="3738630"/>
            <a:ext cx="2891942" cy="457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Environmental triggers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1–4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45" name="Afrundet rektangel 18">
            <a:extLst>
              <a:ext uri="{FF2B5EF4-FFF2-40B4-BE49-F238E27FC236}">
                <a16:creationId xmlns:a16="http://schemas.microsoft.com/office/drawing/2014/main" id="{0B543FB0-D709-0412-0FDF-7E49B330BBF2}"/>
              </a:ext>
            </a:extLst>
          </p:cNvPr>
          <p:cNvSpPr/>
          <p:nvPr/>
        </p:nvSpPr>
        <p:spPr>
          <a:xfrm>
            <a:off x="662363" y="4512985"/>
            <a:ext cx="2891942" cy="4572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Immune hyperresponsiveness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1–4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46" name="Straight Connector 2945">
            <a:extLst>
              <a:ext uri="{FF2B5EF4-FFF2-40B4-BE49-F238E27FC236}">
                <a16:creationId xmlns:a16="http://schemas.microsoft.com/office/drawing/2014/main" id="{FC5A41B0-5999-EE71-6F62-3C734E48D1F4}"/>
              </a:ext>
            </a:extLst>
          </p:cNvPr>
          <p:cNvCxnSpPr>
            <a:cxnSpLocks/>
          </p:cNvCxnSpPr>
          <p:nvPr/>
        </p:nvCxnSpPr>
        <p:spPr>
          <a:xfrm>
            <a:off x="2108334" y="4195830"/>
            <a:ext cx="0" cy="296253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47" name="Afrundet rektangel 4">
            <a:extLst>
              <a:ext uri="{FF2B5EF4-FFF2-40B4-BE49-F238E27FC236}">
                <a16:creationId xmlns:a16="http://schemas.microsoft.com/office/drawing/2014/main" id="{014E2088-2064-48CF-4049-A0BE33A6DB6D}"/>
              </a:ext>
            </a:extLst>
          </p:cNvPr>
          <p:cNvSpPr/>
          <p:nvPr/>
        </p:nvSpPr>
        <p:spPr>
          <a:xfrm>
            <a:off x="673634" y="2529831"/>
            <a:ext cx="2880000" cy="457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Epithelial-driven inflammation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1–4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2948" name="Afrundet rektangel 5">
            <a:extLst>
              <a:ext uri="{FF2B5EF4-FFF2-40B4-BE49-F238E27FC236}">
                <a16:creationId xmlns:a16="http://schemas.microsoft.com/office/drawing/2014/main" id="{3B7C4E58-3017-AAB7-56B9-E50E5D0FF0E1}"/>
              </a:ext>
            </a:extLst>
          </p:cNvPr>
          <p:cNvSpPr/>
          <p:nvPr/>
        </p:nvSpPr>
        <p:spPr>
          <a:xfrm>
            <a:off x="673634" y="1773536"/>
            <a:ext cx="2880000" cy="4572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barrier dysfunction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1–4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49" name="Straight Connector 2948">
            <a:extLst>
              <a:ext uri="{FF2B5EF4-FFF2-40B4-BE49-F238E27FC236}">
                <a16:creationId xmlns:a16="http://schemas.microsoft.com/office/drawing/2014/main" id="{349A1B61-1B66-C26A-C4FE-9C96374900F9}"/>
              </a:ext>
            </a:extLst>
          </p:cNvPr>
          <p:cNvCxnSpPr>
            <a:cxnSpLocks/>
          </p:cNvCxnSpPr>
          <p:nvPr/>
        </p:nvCxnSpPr>
        <p:spPr>
          <a:xfrm>
            <a:off x="2113634" y="2230736"/>
            <a:ext cx="0" cy="299095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0" name="Connector: Elbow 2949">
            <a:extLst>
              <a:ext uri="{FF2B5EF4-FFF2-40B4-BE49-F238E27FC236}">
                <a16:creationId xmlns:a16="http://schemas.microsoft.com/office/drawing/2014/main" id="{AAD4ED55-A02D-24EE-D7E5-7D0993D3C9CE}"/>
              </a:ext>
            </a:extLst>
          </p:cNvPr>
          <p:cNvCxnSpPr>
            <a:cxnSpLocks/>
            <a:stCxn id="2943" idx="0"/>
            <a:endCxn id="1772" idx="0"/>
          </p:cNvCxnSpPr>
          <p:nvPr/>
        </p:nvCxnSpPr>
        <p:spPr>
          <a:xfrm rot="16200000" flipH="1">
            <a:off x="3970750" y="-209239"/>
            <a:ext cx="268135" cy="3982366"/>
          </a:xfrm>
          <a:prstGeom prst="bentConnector3">
            <a:avLst>
              <a:gd name="adj1" fmla="val -85256"/>
            </a:avLst>
          </a:prstGeom>
          <a:ln w="19050">
            <a:solidFill>
              <a:schemeClr val="tx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51" name="Afrundet rektangel 6">
            <a:extLst>
              <a:ext uri="{FF2B5EF4-FFF2-40B4-BE49-F238E27FC236}">
                <a16:creationId xmlns:a16="http://schemas.microsoft.com/office/drawing/2014/main" id="{204A167A-23AB-2A5D-D241-0F6A8C7C76DF}"/>
              </a:ext>
            </a:extLst>
          </p:cNvPr>
          <p:cNvSpPr/>
          <p:nvPr/>
        </p:nvSpPr>
        <p:spPr>
          <a:xfrm>
            <a:off x="8673415" y="3738630"/>
            <a:ext cx="2880000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Goblet cell hyperplasia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</a:t>
            </a:r>
          </a:p>
        </p:txBody>
      </p:sp>
      <p:sp>
        <p:nvSpPr>
          <p:cNvPr id="2952" name="Afrundet rektangel 8">
            <a:extLst>
              <a:ext uri="{FF2B5EF4-FFF2-40B4-BE49-F238E27FC236}">
                <a16:creationId xmlns:a16="http://schemas.microsoft.com/office/drawing/2014/main" id="{B40C4164-C959-57D7-9BFD-179BEE41AE5F}"/>
              </a:ext>
            </a:extLst>
          </p:cNvPr>
          <p:cNvSpPr/>
          <p:nvPr/>
        </p:nvSpPr>
        <p:spPr>
          <a:xfrm>
            <a:off x="8673415" y="4512985"/>
            <a:ext cx="2880000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Mucus metaplasia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1–3,5</a:t>
            </a:r>
            <a:endParaRPr kumimoji="0" lang="en-GB" sz="1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953" name="Straight Connector 2952">
            <a:extLst>
              <a:ext uri="{FF2B5EF4-FFF2-40B4-BE49-F238E27FC236}">
                <a16:creationId xmlns:a16="http://schemas.microsoft.com/office/drawing/2014/main" id="{515A1CCC-BAFA-B833-BC40-CF1B29161AA2}"/>
              </a:ext>
            </a:extLst>
          </p:cNvPr>
          <p:cNvCxnSpPr>
            <a:cxnSpLocks/>
          </p:cNvCxnSpPr>
          <p:nvPr/>
        </p:nvCxnSpPr>
        <p:spPr>
          <a:xfrm>
            <a:off x="10113415" y="4195830"/>
            <a:ext cx="0" cy="306332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4" name="Connector: Elbow 2953">
            <a:extLst>
              <a:ext uri="{FF2B5EF4-FFF2-40B4-BE49-F238E27FC236}">
                <a16:creationId xmlns:a16="http://schemas.microsoft.com/office/drawing/2014/main" id="{8A2484C1-4DA3-26FF-CB24-D77C31340B5A}"/>
              </a:ext>
            </a:extLst>
          </p:cNvPr>
          <p:cNvCxnSpPr>
            <a:cxnSpLocks/>
            <a:stCxn id="2941" idx="0"/>
            <a:endCxn id="1772" idx="3"/>
          </p:cNvCxnSpPr>
          <p:nvPr/>
        </p:nvCxnSpPr>
        <p:spPr>
          <a:xfrm rot="16200000" flipV="1">
            <a:off x="8413183" y="1942789"/>
            <a:ext cx="567839" cy="2832627"/>
          </a:xfrm>
          <a:prstGeom prst="bentConnector2">
            <a:avLst/>
          </a:prstGeom>
          <a:ln w="19050">
            <a:solidFill>
              <a:schemeClr val="tx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55" name="TextBox 2954">
            <a:extLst>
              <a:ext uri="{FF2B5EF4-FFF2-40B4-BE49-F238E27FC236}">
                <a16:creationId xmlns:a16="http://schemas.microsoft.com/office/drawing/2014/main" id="{77FCA4E5-83A6-76D7-531D-ED68EB4F7FC1}"/>
              </a:ext>
            </a:extLst>
          </p:cNvPr>
          <p:cNvSpPr txBox="1"/>
          <p:nvPr/>
        </p:nvSpPr>
        <p:spPr>
          <a:xfrm>
            <a:off x="7279964" y="1483168"/>
            <a:ext cx="3862967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The components driving impaired </a:t>
            </a:r>
            <a:b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‘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health</a:t>
            </a:r>
            <a:r>
              <a:rPr kumimoji="0" lang="en-GB" sz="16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’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must be </a:t>
            </a:r>
            <a:r>
              <a:rPr kumimoji="0" lang="en-GB" sz="16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addressed in combination </a:t>
            </a: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to restore ‘normal’ airway structure and function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956" name="Freeform: Shape 2955">
            <a:extLst>
              <a:ext uri="{FF2B5EF4-FFF2-40B4-BE49-F238E27FC236}">
                <a16:creationId xmlns:a16="http://schemas.microsoft.com/office/drawing/2014/main" id="{F7E4F555-D32B-5550-B4CE-74C93927247F}"/>
              </a:ext>
            </a:extLst>
          </p:cNvPr>
          <p:cNvSpPr/>
          <p:nvPr/>
        </p:nvSpPr>
        <p:spPr>
          <a:xfrm>
            <a:off x="2113634" y="4229100"/>
            <a:ext cx="3974746" cy="1071972"/>
          </a:xfrm>
          <a:custGeom>
            <a:avLst/>
            <a:gdLst>
              <a:gd name="connsiteX0" fmla="*/ 3741420 w 3741420"/>
              <a:gd name="connsiteY0" fmla="*/ 0 h 1310640"/>
              <a:gd name="connsiteX1" fmla="*/ 3741420 w 3741420"/>
              <a:gd name="connsiteY1" fmla="*/ 1303020 h 1310640"/>
              <a:gd name="connsiteX2" fmla="*/ 3642360 w 3741420"/>
              <a:gd name="connsiteY2" fmla="*/ 1310640 h 1310640"/>
              <a:gd name="connsiteX3" fmla="*/ 0 w 3741420"/>
              <a:gd name="connsiteY3" fmla="*/ 1310640 h 1310640"/>
              <a:gd name="connsiteX4" fmla="*/ 0 w 3741420"/>
              <a:gd name="connsiteY4" fmla="*/ 1074420 h 131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1420" h="1310640">
                <a:moveTo>
                  <a:pt x="3741420" y="0"/>
                </a:moveTo>
                <a:lnTo>
                  <a:pt x="3741420" y="1303020"/>
                </a:lnTo>
                <a:cubicBezTo>
                  <a:pt x="3647449" y="1310851"/>
                  <a:pt x="3680566" y="1310640"/>
                  <a:pt x="3642360" y="1310640"/>
                </a:cubicBezTo>
                <a:lnTo>
                  <a:pt x="0" y="1310640"/>
                </a:lnTo>
                <a:lnTo>
                  <a:pt x="0" y="1074420"/>
                </a:lnTo>
              </a:path>
            </a:pathLst>
          </a:custGeom>
          <a:noFill/>
          <a:ln w="19050">
            <a:solidFill>
              <a:schemeClr val="tx1"/>
            </a:solidFill>
            <a:headEnd type="oval"/>
            <a:tailEnd type="oval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957" name="Rectangle 2956">
            <a:extLst>
              <a:ext uri="{FF2B5EF4-FFF2-40B4-BE49-F238E27FC236}">
                <a16:creationId xmlns:a16="http://schemas.microsoft.com/office/drawing/2014/main" id="{D963B3A6-1B4D-D2E7-2A9A-D45E3A562AA8}"/>
              </a:ext>
            </a:extLst>
          </p:cNvPr>
          <p:cNvSpPr/>
          <p:nvPr/>
        </p:nvSpPr>
        <p:spPr>
          <a:xfrm>
            <a:off x="546100" y="5483744"/>
            <a:ext cx="11108602" cy="41564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tx1"/>
                </a:solidFill>
                <a:latin typeface="Calibri"/>
              </a:rPr>
              <a:t>‘</a:t>
            </a:r>
            <a:r>
              <a:rPr kumimoji="0" lang="en-GB" sz="14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health’ = a balanced airway ecosystem that preserves normal lung structure and function</a:t>
            </a:r>
            <a:r>
              <a:rPr kumimoji="0" lang="en-GB" sz="1400" b="1" i="0" u="none" strike="noStrike" kern="1200" cap="none" spc="0" normalizeH="0" baseline="3000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789281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663A543-0498-445D-9D5B-81F3BF42B4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Dysfunction of tight junctions in asthma and CRS</a:t>
            </a:r>
            <a:r>
              <a:rPr lang="en-GB" baseline="30000"/>
              <a:t>1,2</a:t>
            </a:r>
          </a:p>
        </p:txBody>
      </p:sp>
      <p:sp>
        <p:nvSpPr>
          <p:cNvPr id="10" name="Content Placeholder 9">
            <a:extLst>
              <a:ext uri="{FF2B5EF4-FFF2-40B4-BE49-F238E27FC236}">
                <a16:creationId xmlns:a16="http://schemas.microsoft.com/office/drawing/2014/main" id="{A173D58E-05A3-ED1E-A976-2BC241615071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*xy and xz refer to the plane of the imaging</a:t>
            </a:r>
          </a:p>
          <a:p>
            <a:r>
              <a:rPr lang="en-GB" sz="900"/>
              <a:t>Figure adapted from Xiao C, et al. J Allergy Clin Immunol 2011;128:1549–1556 (left) and Soyka MB, et al. J Allergy Clin Immunol 2012;130:1087–1096 (right)</a:t>
            </a:r>
            <a:br>
              <a:rPr lang="en-GB" sz="900"/>
            </a:br>
            <a:r>
              <a:rPr lang="en-GB" sz="900"/>
              <a:t>CRS, chronic rhinosinusitis; CRSwNP, chronic rhinosinusitis with nasal polyps; DAPI, 4’-6-diamidino-2-phenylindole dihydrochloride; ZO, zonula occludens</a:t>
            </a:r>
            <a:br>
              <a:rPr lang="en-GB" sz="900"/>
            </a:br>
            <a:r>
              <a:rPr lang="en-GB" sz="900"/>
              <a:t>1. Xiao C, et al. J Allergy Clin Immunol 2011;128:549–556; 2. Soyka MB, et al. J Allergy Clin Immunol 2012;130:1087–1096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B4DC7A96-B631-4D33-697B-90F3E559353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Textfeld 15">
            <a:extLst>
              <a:ext uri="{FF2B5EF4-FFF2-40B4-BE49-F238E27FC236}">
                <a16:creationId xmlns:a16="http://schemas.microsoft.com/office/drawing/2014/main" id="{F6DA1838-8FF7-5A06-D668-CABB775EA9FA}"/>
              </a:ext>
            </a:extLst>
          </p:cNvPr>
          <p:cNvSpPr txBox="1"/>
          <p:nvPr/>
        </p:nvSpPr>
        <p:spPr>
          <a:xfrm>
            <a:off x="2392073" y="1521726"/>
            <a:ext cx="16801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Lower airways</a:t>
            </a:r>
            <a:r>
              <a:rPr kumimoji="0" lang="en-GB" sz="1800" b="1" i="0" u="none" strike="noStrike" kern="1200" cap="none" spc="0" normalizeH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</a:t>
            </a:r>
          </a:p>
        </p:txBody>
      </p:sp>
      <p:sp>
        <p:nvSpPr>
          <p:cNvPr id="11" name="Textfeld 16">
            <a:extLst>
              <a:ext uri="{FF2B5EF4-FFF2-40B4-BE49-F238E27FC236}">
                <a16:creationId xmlns:a16="http://schemas.microsoft.com/office/drawing/2014/main" id="{9246ECE2-4D35-7183-A519-682F7A2CDA9D}"/>
              </a:ext>
            </a:extLst>
          </p:cNvPr>
          <p:cNvSpPr txBox="1"/>
          <p:nvPr/>
        </p:nvSpPr>
        <p:spPr>
          <a:xfrm>
            <a:off x="8119774" y="1521726"/>
            <a:ext cx="16801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Upper airways</a:t>
            </a:r>
          </a:p>
        </p:txBody>
      </p:sp>
      <p:pic>
        <p:nvPicPr>
          <p:cNvPr id="12" name="Grafik 12">
            <a:extLst>
              <a:ext uri="{FF2B5EF4-FFF2-40B4-BE49-F238E27FC236}">
                <a16:creationId xmlns:a16="http://schemas.microsoft.com/office/drawing/2014/main" id="{C88F967A-92E8-C3E1-073A-F5D576E227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004" r="708"/>
          <a:stretch/>
        </p:blipFill>
        <p:spPr>
          <a:xfrm>
            <a:off x="6445764" y="2357371"/>
            <a:ext cx="5028174" cy="2773607"/>
          </a:xfrm>
          <a:prstGeom prst="rect">
            <a:avLst/>
          </a:prstGeom>
        </p:spPr>
      </p:pic>
      <p:sp>
        <p:nvSpPr>
          <p:cNvPr id="14" name="Textfeld 18">
            <a:extLst>
              <a:ext uri="{FF2B5EF4-FFF2-40B4-BE49-F238E27FC236}">
                <a16:creationId xmlns:a16="http://schemas.microsoft.com/office/drawing/2014/main" id="{7FCC3DCE-29A0-3979-6EAE-4BE86350F1DC}"/>
              </a:ext>
            </a:extLst>
          </p:cNvPr>
          <p:cNvSpPr txBox="1"/>
          <p:nvPr/>
        </p:nvSpPr>
        <p:spPr>
          <a:xfrm>
            <a:off x="6445764" y="2313760"/>
            <a:ext cx="2431536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Healthy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15" name="Textfeld 19">
            <a:extLst>
              <a:ext uri="{FF2B5EF4-FFF2-40B4-BE49-F238E27FC236}">
                <a16:creationId xmlns:a16="http://schemas.microsoft.com/office/drawing/2014/main" id="{07951D6F-EE6A-3105-03E0-61BCF385740E}"/>
              </a:ext>
            </a:extLst>
          </p:cNvPr>
          <p:cNvSpPr txBox="1"/>
          <p:nvPr/>
        </p:nvSpPr>
        <p:spPr>
          <a:xfrm>
            <a:off x="9042402" y="2313760"/>
            <a:ext cx="2431536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CRSwNP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pic>
        <p:nvPicPr>
          <p:cNvPr id="21" name="Grafik 4">
            <a:extLst>
              <a:ext uri="{FF2B5EF4-FFF2-40B4-BE49-F238E27FC236}">
                <a16:creationId xmlns:a16="http://schemas.microsoft.com/office/drawing/2014/main" id="{FC3343B7-3064-0179-50C2-9724756DCEFE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r="5090"/>
          <a:stretch/>
        </p:blipFill>
        <p:spPr>
          <a:xfrm>
            <a:off x="679962" y="2151339"/>
            <a:ext cx="4861015" cy="3362498"/>
          </a:xfrm>
          <a:prstGeom prst="rect">
            <a:avLst/>
          </a:prstGeom>
        </p:spPr>
      </p:pic>
      <p:sp>
        <p:nvSpPr>
          <p:cNvPr id="22" name="Textfeld 8">
            <a:extLst>
              <a:ext uri="{FF2B5EF4-FFF2-40B4-BE49-F238E27FC236}">
                <a16:creationId xmlns:a16="http://schemas.microsoft.com/office/drawing/2014/main" id="{D3F32659-F828-9373-6D88-B06490AFA3CB}"/>
              </a:ext>
            </a:extLst>
          </p:cNvPr>
          <p:cNvSpPr txBox="1"/>
          <p:nvPr/>
        </p:nvSpPr>
        <p:spPr>
          <a:xfrm>
            <a:off x="1253706" y="2283280"/>
            <a:ext cx="2140628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Healthy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3" name="Textfeld 17">
            <a:extLst>
              <a:ext uri="{FF2B5EF4-FFF2-40B4-BE49-F238E27FC236}">
                <a16:creationId xmlns:a16="http://schemas.microsoft.com/office/drawing/2014/main" id="{6D66FA04-590D-50CD-0406-C6BCF0884101}"/>
              </a:ext>
            </a:extLst>
          </p:cNvPr>
          <p:cNvSpPr txBox="1"/>
          <p:nvPr/>
        </p:nvSpPr>
        <p:spPr>
          <a:xfrm>
            <a:off x="3394334" y="2283280"/>
            <a:ext cx="2078063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Asthmatic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6358AE2-08F1-90E0-B066-57CCDFBFAE54}"/>
              </a:ext>
            </a:extLst>
          </p:cNvPr>
          <p:cNvSpPr/>
          <p:nvPr/>
        </p:nvSpPr>
        <p:spPr>
          <a:xfrm>
            <a:off x="780444" y="2151339"/>
            <a:ext cx="375305" cy="4196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74C8A6DB-92D9-FD4F-1B44-B1458236819F}"/>
              </a:ext>
            </a:extLst>
          </p:cNvPr>
          <p:cNvSpPr/>
          <p:nvPr/>
        </p:nvSpPr>
        <p:spPr>
          <a:xfrm>
            <a:off x="547688" y="1420563"/>
            <a:ext cx="5368925" cy="4431597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076DB795-F316-097B-B58B-550F27571609}"/>
              </a:ext>
            </a:extLst>
          </p:cNvPr>
          <p:cNvSpPr/>
          <p:nvPr/>
        </p:nvSpPr>
        <p:spPr>
          <a:xfrm>
            <a:off x="6275389" y="1420563"/>
            <a:ext cx="5368925" cy="4431597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269232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663A543-0498-445D-9D5B-81F3BF42B4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Cilia disorientation and loss of cilia in asthma and CRS</a:t>
            </a:r>
            <a:r>
              <a:rPr lang="en-GB" baseline="30000"/>
              <a:t>1</a:t>
            </a:r>
            <a:r>
              <a:rPr lang="en-GB" baseline="30000">
                <a:cs typeface="Arial" panose="020B0604020202020204" pitchFamily="34" charset="0"/>
              </a:rPr>
              <a:t>–3</a:t>
            </a:r>
            <a:endParaRPr lang="en-GB" baseline="3000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1787691-FFD0-5908-C62D-10951650068F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Figure adapted from Paquette JS, et al. Eur Cell Mater 2004;7:1–11 (left), Hirokane S, et al. Immuno 2024;4:247–265 (top right) and Jeican II, et al. J Clin Med 2021;10:4110 (bottom right)</a:t>
            </a:r>
            <a:br>
              <a:rPr lang="en-GB" sz="900"/>
            </a:br>
            <a:r>
              <a:rPr lang="en-GB" sz="900"/>
              <a:t>CRS, chronic rhinosinusitis; GC, goblet cell; N, neutrophil</a:t>
            </a:r>
            <a:br>
              <a:rPr lang="en-GB" sz="900"/>
            </a:br>
            <a:r>
              <a:rPr lang="en-GB" sz="900"/>
              <a:t>1. Paquette JS, et al. Eur Cells Mater 2004;7:1–11; 2. Hirokane S, et al. Immuno 2024;4:247–265; 3. Jeican II, et al. J Clin Med 2021;10:4110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DB9CA9F3-D900-1BFF-9132-09D77BA1B44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feld 10">
            <a:extLst>
              <a:ext uri="{FF2B5EF4-FFF2-40B4-BE49-F238E27FC236}">
                <a16:creationId xmlns:a16="http://schemas.microsoft.com/office/drawing/2014/main" id="{19C357D5-7AA8-C259-FF33-693D3F2FE47F}"/>
              </a:ext>
            </a:extLst>
          </p:cNvPr>
          <p:cNvSpPr txBox="1"/>
          <p:nvPr/>
        </p:nvSpPr>
        <p:spPr>
          <a:xfrm>
            <a:off x="10231614" y="2671562"/>
            <a:ext cx="1053596" cy="391394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Healthy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  <p:sp>
        <p:nvSpPr>
          <p:cNvPr id="8" name="Textfeld 11">
            <a:extLst>
              <a:ext uri="{FF2B5EF4-FFF2-40B4-BE49-F238E27FC236}">
                <a16:creationId xmlns:a16="http://schemas.microsoft.com/office/drawing/2014/main" id="{7DAED6B4-1C8F-1279-1819-FC815400F294}"/>
              </a:ext>
            </a:extLst>
          </p:cNvPr>
          <p:cNvSpPr txBox="1"/>
          <p:nvPr/>
        </p:nvSpPr>
        <p:spPr>
          <a:xfrm>
            <a:off x="10237563" y="4532189"/>
            <a:ext cx="1053596" cy="447804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CRS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</a:p>
        </p:txBody>
      </p:sp>
      <p:sp>
        <p:nvSpPr>
          <p:cNvPr id="15" name="Textfeld 15">
            <a:extLst>
              <a:ext uri="{FF2B5EF4-FFF2-40B4-BE49-F238E27FC236}">
                <a16:creationId xmlns:a16="http://schemas.microsoft.com/office/drawing/2014/main" id="{841EA11E-4EB9-7AA1-5A82-A4587E2EBCBE}"/>
              </a:ext>
            </a:extLst>
          </p:cNvPr>
          <p:cNvSpPr txBox="1"/>
          <p:nvPr/>
        </p:nvSpPr>
        <p:spPr>
          <a:xfrm>
            <a:off x="2392073" y="1521726"/>
            <a:ext cx="16801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Lower airways</a:t>
            </a:r>
            <a:endParaRPr kumimoji="0" lang="en-GB" sz="1800" b="1" i="0" u="none" strike="noStrike" kern="1200" cap="none" spc="0" normalizeH="0" baseline="3000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feld 16">
            <a:extLst>
              <a:ext uri="{FF2B5EF4-FFF2-40B4-BE49-F238E27FC236}">
                <a16:creationId xmlns:a16="http://schemas.microsoft.com/office/drawing/2014/main" id="{6C0BA0F9-411D-429B-53E8-764F87969E9C}"/>
              </a:ext>
            </a:extLst>
          </p:cNvPr>
          <p:cNvSpPr txBox="1"/>
          <p:nvPr/>
        </p:nvSpPr>
        <p:spPr>
          <a:xfrm>
            <a:off x="8119774" y="1521726"/>
            <a:ext cx="16801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Upper airways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7A8FB5A-CD1E-2167-F5F9-761195D196CB}"/>
              </a:ext>
            </a:extLst>
          </p:cNvPr>
          <p:cNvSpPr/>
          <p:nvPr/>
        </p:nvSpPr>
        <p:spPr>
          <a:xfrm>
            <a:off x="547688" y="1420563"/>
            <a:ext cx="5368925" cy="4431597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66BD240-835A-79A1-2EDD-B549116B22D9}"/>
              </a:ext>
            </a:extLst>
          </p:cNvPr>
          <p:cNvSpPr/>
          <p:nvPr/>
        </p:nvSpPr>
        <p:spPr>
          <a:xfrm>
            <a:off x="6275389" y="1420563"/>
            <a:ext cx="5368925" cy="4431597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feld 8">
            <a:extLst>
              <a:ext uri="{FF2B5EF4-FFF2-40B4-BE49-F238E27FC236}">
                <a16:creationId xmlns:a16="http://schemas.microsoft.com/office/drawing/2014/main" id="{177F1DE3-98C6-C2F9-9E7B-1E40A8DDBBB5}"/>
              </a:ext>
            </a:extLst>
          </p:cNvPr>
          <p:cNvSpPr txBox="1"/>
          <p:nvPr/>
        </p:nvSpPr>
        <p:spPr>
          <a:xfrm>
            <a:off x="4470286" y="2709618"/>
            <a:ext cx="918107" cy="31528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Healthy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3" name="Textfeld 9">
            <a:extLst>
              <a:ext uri="{FF2B5EF4-FFF2-40B4-BE49-F238E27FC236}">
                <a16:creationId xmlns:a16="http://schemas.microsoft.com/office/drawing/2014/main" id="{E17D1249-1B08-8495-707A-05E18ED60D87}"/>
              </a:ext>
            </a:extLst>
          </p:cNvPr>
          <p:cNvSpPr txBox="1"/>
          <p:nvPr/>
        </p:nvSpPr>
        <p:spPr>
          <a:xfrm>
            <a:off x="4484830" y="4549140"/>
            <a:ext cx="918107" cy="413902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Asthma</a:t>
            </a:r>
            <a:r>
              <a:rPr kumimoji="0" lang="en-GB" sz="1600" b="0" i="0" u="none" strike="noStrike" kern="1200" cap="none" spc="0" normalizeH="0" baseline="3000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pic>
        <p:nvPicPr>
          <p:cNvPr id="24" name="Grafik 3">
            <a:extLst>
              <a:ext uri="{FF2B5EF4-FFF2-40B4-BE49-F238E27FC236}">
                <a16:creationId xmlns:a16="http://schemas.microsoft.com/office/drawing/2014/main" id="{5B37EA5B-A3C2-C792-BFF3-E5A558FA2D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50663" y="1911265"/>
            <a:ext cx="2580340" cy="3798537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B1EC881B-26AD-538D-21FB-3ED0FA38ED94}"/>
              </a:ext>
            </a:extLst>
          </p:cNvPr>
          <p:cNvGrpSpPr/>
          <p:nvPr/>
        </p:nvGrpSpPr>
        <p:grpSpPr>
          <a:xfrm>
            <a:off x="7535036" y="1963185"/>
            <a:ext cx="2696578" cy="3798537"/>
            <a:chOff x="4460227" y="1963185"/>
            <a:chExt cx="3271545" cy="4608464"/>
          </a:xfrm>
        </p:grpSpPr>
        <p:pic>
          <p:nvPicPr>
            <p:cNvPr id="26" name="Picture 25" descr="A close-up of several different textures&#10;&#10;Description automatically generated">
              <a:extLst>
                <a:ext uri="{FF2B5EF4-FFF2-40B4-BE49-F238E27FC236}">
                  <a16:creationId xmlns:a16="http://schemas.microsoft.com/office/drawing/2014/main" id="{43B64C13-E523-557B-4880-B357C080FAA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t="6863" r="67612" b="54686"/>
            <a:stretch/>
          </p:blipFill>
          <p:spPr>
            <a:xfrm>
              <a:off x="4460227" y="1963185"/>
              <a:ext cx="3271545" cy="2085168"/>
            </a:xfrm>
            <a:prstGeom prst="rect">
              <a:avLst/>
            </a:prstGeom>
          </p:spPr>
        </p:pic>
        <p:pic>
          <p:nvPicPr>
            <p:cNvPr id="27" name="Picture 26" descr="A close-up of several microscopic images&#10;&#10;Description automatically generated">
              <a:extLst>
                <a:ext uri="{FF2B5EF4-FFF2-40B4-BE49-F238E27FC236}">
                  <a16:creationId xmlns:a16="http://schemas.microsoft.com/office/drawing/2014/main" id="{44B1E087-897A-39CC-BBBD-072EB70007B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50000" t="66524"/>
            <a:stretch/>
          </p:blipFill>
          <p:spPr>
            <a:xfrm>
              <a:off x="4460227" y="4087751"/>
              <a:ext cx="3271545" cy="248389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888345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29C0BD0-2C72-499D-AD41-9FF3EECCEA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Towards restoring epithelial barrier function</a:t>
            </a:r>
            <a:r>
              <a:rPr lang="en-GB" baseline="30000">
                <a:solidFill>
                  <a:schemeClr val="bg1"/>
                </a:solidFill>
              </a:rPr>
              <a:t>1</a:t>
            </a:r>
            <a:endParaRPr lang="en-GB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061E47F-6449-710B-C635-2B1E9ACF06E7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Figure adapted from Huang ZQ, et al. Allergy 2024;79:1146–1165 </a:t>
            </a:r>
          </a:p>
          <a:p>
            <a:r>
              <a:rPr lang="en-GB" sz="900"/>
              <a:t>DEP, diesel exhaust particle; HDAC, histone deacetylase; IFN-γ, interferon gamma; IL, interleukin; NO</a:t>
            </a:r>
            <a:r>
              <a:rPr lang="en-GB" sz="900" baseline="-25000"/>
              <a:t>2</a:t>
            </a:r>
            <a:r>
              <a:rPr lang="en-GB" sz="900"/>
              <a:t>, nitrogen dioxide; O</a:t>
            </a:r>
            <a:r>
              <a:rPr lang="en-GB" sz="900" baseline="-25000"/>
              <a:t>3</a:t>
            </a:r>
            <a:r>
              <a:rPr lang="en-GB" sz="900"/>
              <a:t>, ozone; OSM, oncostatin M; PM, particulate matter; TGF-β1, transforming growth factor beta 1; </a:t>
            </a:r>
            <a:br>
              <a:rPr lang="en-GB" sz="900"/>
            </a:br>
            <a:r>
              <a:rPr lang="en-GB" sz="900"/>
              <a:t>TJ, tight junction; TNF, tumour necrosis factor</a:t>
            </a:r>
          </a:p>
          <a:p>
            <a:r>
              <a:rPr lang="en-GB" sz="900"/>
              <a:t>1. Huang ZQ, et al. Allergy 2024;79:1146–1165</a:t>
            </a:r>
          </a:p>
        </p:txBody>
      </p:sp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4B5D3301-7FFC-6019-FB50-5A9170D4949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8BAEAC-A895-4A01-AB9B-F6141799970D}" type="slidenum">
              <a:rPr kumimoji="0" lang="en-GB" sz="9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GB" sz="9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Partial Circle 10">
            <a:extLst>
              <a:ext uri="{FF2B5EF4-FFF2-40B4-BE49-F238E27FC236}">
                <a16:creationId xmlns:a16="http://schemas.microsoft.com/office/drawing/2014/main" id="{892F1635-6DF3-2B6C-F288-9B440E4495E0}"/>
              </a:ext>
            </a:extLst>
          </p:cNvPr>
          <p:cNvSpPr/>
          <p:nvPr/>
        </p:nvSpPr>
        <p:spPr>
          <a:xfrm rot="19454898" flipH="1" flipV="1">
            <a:off x="4305676" y="1718624"/>
            <a:ext cx="3562358" cy="3562357"/>
          </a:xfrm>
          <a:prstGeom prst="pie">
            <a:avLst>
              <a:gd name="adj1" fmla="val 12957405"/>
              <a:gd name="adj2" fmla="val 15053475"/>
            </a:avLst>
          </a:prstGeom>
          <a:solidFill>
            <a:srgbClr val="ECD7FD"/>
          </a:solidFill>
          <a:ln>
            <a:noFill/>
          </a:ln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" name="Partial Circle 12">
            <a:extLst>
              <a:ext uri="{FF2B5EF4-FFF2-40B4-BE49-F238E27FC236}">
                <a16:creationId xmlns:a16="http://schemas.microsoft.com/office/drawing/2014/main" id="{44BA929C-2A35-C49B-AD5E-BD6562BAF1E5}"/>
              </a:ext>
            </a:extLst>
          </p:cNvPr>
          <p:cNvSpPr/>
          <p:nvPr/>
        </p:nvSpPr>
        <p:spPr>
          <a:xfrm rot="2244281" flipH="1" flipV="1">
            <a:off x="4338061" y="1727608"/>
            <a:ext cx="3562358" cy="3562357"/>
          </a:xfrm>
          <a:prstGeom prst="pie">
            <a:avLst>
              <a:gd name="adj1" fmla="val 12858948"/>
              <a:gd name="adj2" fmla="val 15145299"/>
            </a:avLst>
          </a:prstGeom>
          <a:solidFill>
            <a:srgbClr val="ECD7FD"/>
          </a:solidFill>
          <a:ln>
            <a:noFill/>
          </a:ln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049F1CE-246F-B1C4-B3A5-694F3DF8729C}"/>
              </a:ext>
            </a:extLst>
          </p:cNvPr>
          <p:cNvGrpSpPr/>
          <p:nvPr/>
        </p:nvGrpSpPr>
        <p:grpSpPr>
          <a:xfrm>
            <a:off x="2425956" y="1278090"/>
            <a:ext cx="7042492" cy="4685049"/>
            <a:chOff x="2425956" y="1278090"/>
            <a:chExt cx="7042492" cy="4685049"/>
          </a:xfrm>
        </p:grpSpPr>
        <p:sp>
          <p:nvSpPr>
            <p:cNvPr id="8" name="Partial Circle 7">
              <a:extLst>
                <a:ext uri="{FF2B5EF4-FFF2-40B4-BE49-F238E27FC236}">
                  <a16:creationId xmlns:a16="http://schemas.microsoft.com/office/drawing/2014/main" id="{353A3B7F-2AA1-AA8D-B86D-F662AE4E8C6B}"/>
                </a:ext>
              </a:extLst>
            </p:cNvPr>
            <p:cNvSpPr/>
            <p:nvPr/>
          </p:nvSpPr>
          <p:spPr>
            <a:xfrm flipV="1">
              <a:off x="4310465" y="1729626"/>
              <a:ext cx="3562357" cy="3562357"/>
            </a:xfrm>
            <a:prstGeom prst="pie">
              <a:avLst>
                <a:gd name="adj1" fmla="val 10783463"/>
                <a:gd name="adj2" fmla="val 30452"/>
              </a:avLst>
            </a:prstGeom>
            <a:solidFill>
              <a:srgbClr val="F6ECFE"/>
            </a:solidFill>
            <a:ln>
              <a:noFill/>
            </a:ln>
          </p:spPr>
          <p:style>
            <a:lnRef idx="2">
              <a:schemeClr val="accent4">
                <a:shade val="15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Partial Circle 8">
              <a:extLst>
                <a:ext uri="{FF2B5EF4-FFF2-40B4-BE49-F238E27FC236}">
                  <a16:creationId xmlns:a16="http://schemas.microsoft.com/office/drawing/2014/main" id="{BAAAF4B0-51A0-04F8-B45F-F4B38BAF1521}"/>
                </a:ext>
              </a:extLst>
            </p:cNvPr>
            <p:cNvSpPr/>
            <p:nvPr/>
          </p:nvSpPr>
          <p:spPr>
            <a:xfrm>
              <a:off x="4306562" y="1730500"/>
              <a:ext cx="3562357" cy="3562357"/>
            </a:xfrm>
            <a:prstGeom prst="pie">
              <a:avLst>
                <a:gd name="adj1" fmla="val 10783463"/>
                <a:gd name="adj2" fmla="val 30452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4">
                <a:shade val="15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Partial Circle 9">
              <a:extLst>
                <a:ext uri="{FF2B5EF4-FFF2-40B4-BE49-F238E27FC236}">
                  <a16:creationId xmlns:a16="http://schemas.microsoft.com/office/drawing/2014/main" id="{42000EFB-D31D-7202-7EA5-FBCEB79F0DA0}"/>
                </a:ext>
              </a:extLst>
            </p:cNvPr>
            <p:cNvSpPr/>
            <p:nvPr/>
          </p:nvSpPr>
          <p:spPr>
            <a:xfrm>
              <a:off x="4294454" y="1729626"/>
              <a:ext cx="3562357" cy="3562357"/>
            </a:xfrm>
            <a:prstGeom prst="pie">
              <a:avLst>
                <a:gd name="adj1" fmla="val 12775912"/>
                <a:gd name="adj2" fmla="val 14952767"/>
              </a:avLst>
            </a:prstGeom>
            <a:solidFill>
              <a:srgbClr val="EDF8FD"/>
            </a:solidFill>
            <a:ln>
              <a:noFill/>
            </a:ln>
          </p:spPr>
          <p:style>
            <a:lnRef idx="2">
              <a:schemeClr val="accent4">
                <a:shade val="15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Partial Circle 11">
              <a:extLst>
                <a:ext uri="{FF2B5EF4-FFF2-40B4-BE49-F238E27FC236}">
                  <a16:creationId xmlns:a16="http://schemas.microsoft.com/office/drawing/2014/main" id="{E408371A-03E9-60A1-0A99-C44AE5482A7A}"/>
                </a:ext>
              </a:extLst>
            </p:cNvPr>
            <p:cNvSpPr/>
            <p:nvPr/>
          </p:nvSpPr>
          <p:spPr>
            <a:xfrm flipH="1">
              <a:off x="4304540" y="1723376"/>
              <a:ext cx="3562358" cy="3562357"/>
            </a:xfrm>
            <a:prstGeom prst="pie">
              <a:avLst>
                <a:gd name="adj1" fmla="val 12772822"/>
                <a:gd name="adj2" fmla="val 14950042"/>
              </a:avLst>
            </a:prstGeom>
            <a:solidFill>
              <a:srgbClr val="EDF8FD"/>
            </a:solidFill>
            <a:ln>
              <a:noFill/>
            </a:ln>
          </p:spPr>
          <p:style>
            <a:lnRef idx="2">
              <a:schemeClr val="accent4">
                <a:shade val="15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00</a:t>
              </a:r>
            </a:p>
          </p:txBody>
        </p:sp>
        <p:sp>
          <p:nvSpPr>
            <p:cNvPr id="14" name="Partial Circle 13">
              <a:extLst>
                <a:ext uri="{FF2B5EF4-FFF2-40B4-BE49-F238E27FC236}">
                  <a16:creationId xmlns:a16="http://schemas.microsoft.com/office/drawing/2014/main" id="{0E92C31A-5357-CCE7-B6C7-99D6A909CE3E}"/>
                </a:ext>
              </a:extLst>
            </p:cNvPr>
            <p:cNvSpPr/>
            <p:nvPr/>
          </p:nvSpPr>
          <p:spPr>
            <a:xfrm rot="5400000" flipH="1" flipV="1">
              <a:off x="4310826" y="1759794"/>
              <a:ext cx="3562357" cy="3562358"/>
            </a:xfrm>
            <a:prstGeom prst="pie">
              <a:avLst>
                <a:gd name="adj1" fmla="val 14032825"/>
                <a:gd name="adj2" fmla="val 16275862"/>
              </a:avLst>
            </a:prstGeom>
            <a:solidFill>
              <a:srgbClr val="ECD7FD"/>
            </a:solidFill>
            <a:ln>
              <a:noFill/>
            </a:ln>
          </p:spPr>
          <p:style>
            <a:lnRef idx="2">
              <a:schemeClr val="accent4">
                <a:shade val="15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62D2905-2D5C-4A87-CFA8-BCC2155A868A}"/>
                </a:ext>
              </a:extLst>
            </p:cNvPr>
            <p:cNvSpPr/>
            <p:nvPr/>
          </p:nvSpPr>
          <p:spPr>
            <a:xfrm>
              <a:off x="5104223" y="2528159"/>
              <a:ext cx="1967042" cy="196704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66288ADF-E0CF-6F7C-73E3-1C56948D9F9B}"/>
                </a:ext>
              </a:extLst>
            </p:cNvPr>
            <p:cNvGrpSpPr/>
            <p:nvPr/>
          </p:nvGrpSpPr>
          <p:grpSpPr>
            <a:xfrm>
              <a:off x="5168013" y="2656618"/>
              <a:ext cx="1836682" cy="1716408"/>
              <a:chOff x="5294551" y="2488235"/>
              <a:chExt cx="2041698" cy="1908000"/>
            </a:xfrm>
          </p:grpSpPr>
          <p:sp>
            <p:nvSpPr>
              <p:cNvPr id="173" name="Partial Circle 172">
                <a:extLst>
                  <a:ext uri="{FF2B5EF4-FFF2-40B4-BE49-F238E27FC236}">
                    <a16:creationId xmlns:a16="http://schemas.microsoft.com/office/drawing/2014/main" id="{906238CC-5E24-30BF-A462-EBB26B2A225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396525">
                <a:off x="5372709" y="2488235"/>
                <a:ext cx="1908000" cy="1908000"/>
              </a:xfrm>
              <a:prstGeom prst="pie">
                <a:avLst>
                  <a:gd name="adj1" fmla="val 2945201"/>
                  <a:gd name="adj2" fmla="val 14113869"/>
                </a:avLst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Partial Circle 173">
                <a:extLst>
                  <a:ext uri="{FF2B5EF4-FFF2-40B4-BE49-F238E27FC236}">
                    <a16:creationId xmlns:a16="http://schemas.microsoft.com/office/drawing/2014/main" id="{7F3DF004-321E-1CC9-31FA-6881BC0FFC1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8693524">
                <a:off x="5371623" y="2488235"/>
                <a:ext cx="1908000" cy="1908000"/>
              </a:xfrm>
              <a:prstGeom prst="pie">
                <a:avLst>
                  <a:gd name="adj1" fmla="val 13940370"/>
                  <a:gd name="adj2" fmla="val 2714320"/>
                </a:avLst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DF761AC7-3732-39BF-E913-80BC4983733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549487" y="2664741"/>
                <a:ext cx="1548000" cy="1548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5220CCB0-7C88-4970-0A54-0EFCFD1FF463}"/>
                  </a:ext>
                </a:extLst>
              </p:cNvPr>
              <p:cNvGrpSpPr/>
              <p:nvPr/>
            </p:nvGrpSpPr>
            <p:grpSpPr>
              <a:xfrm>
                <a:off x="5294551" y="3255928"/>
                <a:ext cx="326259" cy="366665"/>
                <a:chOff x="2989691" y="3847240"/>
                <a:chExt cx="326259" cy="366665"/>
              </a:xfrm>
            </p:grpSpPr>
            <p:sp>
              <p:nvSpPr>
                <p:cNvPr id="180" name="Right Triangle 179">
                  <a:extLst>
                    <a:ext uri="{FF2B5EF4-FFF2-40B4-BE49-F238E27FC236}">
                      <a16:creationId xmlns:a16="http://schemas.microsoft.com/office/drawing/2014/main" id="{C82E0E8E-258C-189D-AECC-99C3CD68B7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8177648">
                  <a:off x="2989691" y="3847240"/>
                  <a:ext cx="324000" cy="324000"/>
                </a:xfrm>
                <a:prstGeom prst="rt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Right Triangle 180">
                  <a:extLst>
                    <a:ext uri="{FF2B5EF4-FFF2-40B4-BE49-F238E27FC236}">
                      <a16:creationId xmlns:a16="http://schemas.microsoft.com/office/drawing/2014/main" id="{B9523896-E36F-D4DD-727A-884B33B0E4F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8175388">
                  <a:off x="2991950" y="3889905"/>
                  <a:ext cx="324000" cy="324000"/>
                </a:xfrm>
                <a:prstGeom prst="rtTriangle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2D9E38FD-72CC-E35C-FCB8-1DE69F56EDE5}"/>
                  </a:ext>
                </a:extLst>
              </p:cNvPr>
              <p:cNvGrpSpPr/>
              <p:nvPr/>
            </p:nvGrpSpPr>
            <p:grpSpPr>
              <a:xfrm rot="10800000">
                <a:off x="7003102" y="3204245"/>
                <a:ext cx="333147" cy="365559"/>
                <a:chOff x="3063276" y="3820324"/>
                <a:chExt cx="333147" cy="365559"/>
              </a:xfrm>
            </p:grpSpPr>
            <p:sp>
              <p:nvSpPr>
                <p:cNvPr id="178" name="Right Triangle 177">
                  <a:extLst>
                    <a:ext uri="{FF2B5EF4-FFF2-40B4-BE49-F238E27FC236}">
                      <a16:creationId xmlns:a16="http://schemas.microsoft.com/office/drawing/2014/main" id="{92077639-F324-7DC7-1AFA-244087A01F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8115352">
                  <a:off x="3072423" y="3820324"/>
                  <a:ext cx="324000" cy="324000"/>
                </a:xfrm>
                <a:prstGeom prst="rtTriangl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ight Triangle 178">
                  <a:extLst>
                    <a:ext uri="{FF2B5EF4-FFF2-40B4-BE49-F238E27FC236}">
                      <a16:creationId xmlns:a16="http://schemas.microsoft.com/office/drawing/2014/main" id="{E703465A-B8CD-3C6A-3653-F188890F44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8157386">
                  <a:off x="3063276" y="3861883"/>
                  <a:ext cx="324000" cy="324000"/>
                </a:xfrm>
                <a:prstGeom prst="rtTriangl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1E99E6D-B57B-8F1C-D763-45692995886E}"/>
                </a:ext>
              </a:extLst>
            </p:cNvPr>
            <p:cNvGrpSpPr/>
            <p:nvPr/>
          </p:nvGrpSpPr>
          <p:grpSpPr>
            <a:xfrm>
              <a:off x="5874130" y="3688325"/>
              <a:ext cx="422863" cy="400048"/>
              <a:chOff x="5474098" y="2025119"/>
              <a:chExt cx="470064" cy="444703"/>
            </a:xfrm>
          </p:grpSpPr>
          <p:pic>
            <p:nvPicPr>
              <p:cNvPr id="151" name="Picture 150">
                <a:extLst>
                  <a:ext uri="{FF2B5EF4-FFF2-40B4-BE49-F238E27FC236}">
                    <a16:creationId xmlns:a16="http://schemas.microsoft.com/office/drawing/2014/main" id="{8658CA54-6F1E-B1C6-53EC-B060B4E9EDD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alphaModFix/>
              </a:blip>
              <a:srcRect l="46985" r="50180"/>
              <a:stretch/>
            </p:blipFill>
            <p:spPr>
              <a:xfrm>
                <a:off x="5714696" y="2026601"/>
                <a:ext cx="229466" cy="443221"/>
              </a:xfrm>
              <a:prstGeom prst="rect">
                <a:avLst/>
              </a:prstGeom>
            </p:spPr>
          </p:pic>
          <p:pic>
            <p:nvPicPr>
              <p:cNvPr id="163" name="Picture 162">
                <a:extLst>
                  <a:ext uri="{FF2B5EF4-FFF2-40B4-BE49-F238E27FC236}">
                    <a16:creationId xmlns:a16="http://schemas.microsoft.com/office/drawing/2014/main" id="{2C3BD291-2A60-8BBB-C17B-5BA9EADB39F9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alphaModFix/>
              </a:blip>
              <a:srcRect l="43153" r="53709"/>
              <a:stretch/>
            </p:blipFill>
            <p:spPr>
              <a:xfrm>
                <a:off x="5474098" y="2025119"/>
                <a:ext cx="253997" cy="443221"/>
              </a:xfrm>
              <a:prstGeom prst="rect">
                <a:avLst/>
              </a:prstGeom>
            </p:spPr>
          </p:pic>
          <p:sp>
            <p:nvSpPr>
              <p:cNvPr id="164" name="Rectangle 25">
                <a:extLst>
                  <a:ext uri="{FF2B5EF4-FFF2-40B4-BE49-F238E27FC236}">
                    <a16:creationId xmlns:a16="http://schemas.microsoft.com/office/drawing/2014/main" id="{D38EA028-1829-288E-5B9D-0B9E8E7088D1}"/>
                  </a:ext>
                </a:extLst>
              </p:cNvPr>
              <p:cNvSpPr/>
              <p:nvPr/>
            </p:nvSpPr>
            <p:spPr>
              <a:xfrm rot="21307128" flipH="1">
                <a:off x="5676394" y="2184369"/>
                <a:ext cx="72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218304 w 1734065"/>
                  <a:gd name="connsiteY4" fmla="*/ 140043 h 271849"/>
                  <a:gd name="connsiteX5" fmla="*/ 0 w 1734065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4065" h="271849">
                    <a:moveTo>
                      <a:pt x="0" y="0"/>
                    </a:moveTo>
                    <a:lnTo>
                      <a:pt x="1734065" y="0"/>
                    </a:lnTo>
                    <a:lnTo>
                      <a:pt x="1734065" y="271849"/>
                    </a:lnTo>
                    <a:lnTo>
                      <a:pt x="0" y="271849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AB53EBF0-0601-4C6F-9F91-0057F03073CC}"/>
                  </a:ext>
                </a:extLst>
              </p:cNvPr>
              <p:cNvCxnSpPr/>
              <p:nvPr/>
            </p:nvCxnSpPr>
            <p:spPr>
              <a:xfrm>
                <a:off x="5703285" y="228231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6EAFCA70-23CA-7448-8E1F-E47F7DC12A50}"/>
                  </a:ext>
                </a:extLst>
              </p:cNvPr>
              <p:cNvCxnSpPr/>
              <p:nvPr/>
            </p:nvCxnSpPr>
            <p:spPr>
              <a:xfrm>
                <a:off x="5694038" y="2274008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1EB198BF-E3B8-F8A0-44FA-702C37AC4F4F}"/>
                  </a:ext>
                </a:extLst>
              </p:cNvPr>
              <p:cNvCxnSpPr/>
              <p:nvPr/>
            </p:nvCxnSpPr>
            <p:spPr>
              <a:xfrm>
                <a:off x="5700904" y="231229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DE51D831-1384-21B0-B405-4BAE440530B2}"/>
                  </a:ext>
                </a:extLst>
              </p:cNvPr>
              <p:cNvCxnSpPr/>
              <p:nvPr/>
            </p:nvCxnSpPr>
            <p:spPr>
              <a:xfrm>
                <a:off x="5695364" y="229810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CF93DA30-7342-6A78-C1A9-DDB07088CE8B}"/>
                  </a:ext>
                </a:extLst>
              </p:cNvPr>
              <p:cNvCxnSpPr/>
              <p:nvPr/>
            </p:nvCxnSpPr>
            <p:spPr>
              <a:xfrm>
                <a:off x="5693544" y="2322196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0" name="Partial Circle 169">
                <a:extLst>
                  <a:ext uri="{FF2B5EF4-FFF2-40B4-BE49-F238E27FC236}">
                    <a16:creationId xmlns:a16="http://schemas.microsoft.com/office/drawing/2014/main" id="{17C9BBE9-35F0-2BEF-51FF-1A61DF92B582}"/>
                  </a:ext>
                </a:extLst>
              </p:cNvPr>
              <p:cNvSpPr/>
              <p:nvPr/>
            </p:nvSpPr>
            <p:spPr>
              <a:xfrm>
                <a:off x="5675760" y="2262101"/>
                <a:ext cx="54000" cy="72000"/>
              </a:xfrm>
              <a:prstGeom prst="pie">
                <a:avLst>
                  <a:gd name="adj1" fmla="val 5400000"/>
                  <a:gd name="adj2" fmla="val 16200000"/>
                </a:avLst>
              </a:pr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Partial Circle 170">
                <a:extLst>
                  <a:ext uri="{FF2B5EF4-FFF2-40B4-BE49-F238E27FC236}">
                    <a16:creationId xmlns:a16="http://schemas.microsoft.com/office/drawing/2014/main" id="{DF1581B9-8034-29C4-0EA8-FA0EF0655447}"/>
                  </a:ext>
                </a:extLst>
              </p:cNvPr>
              <p:cNvSpPr/>
              <p:nvPr/>
            </p:nvSpPr>
            <p:spPr>
              <a:xfrm flipH="1">
                <a:off x="5703564" y="2262101"/>
                <a:ext cx="54000" cy="72000"/>
              </a:xfrm>
              <a:prstGeom prst="pie">
                <a:avLst>
                  <a:gd name="adj1" fmla="val 5400000"/>
                  <a:gd name="adj2" fmla="val 16200000"/>
                </a:avLst>
              </a:pr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Rectangle 25">
                <a:extLst>
                  <a:ext uri="{FF2B5EF4-FFF2-40B4-BE49-F238E27FC236}">
                    <a16:creationId xmlns:a16="http://schemas.microsoft.com/office/drawing/2014/main" id="{10B2C469-496F-16BF-0371-D000738B74D1}"/>
                  </a:ext>
                </a:extLst>
              </p:cNvPr>
              <p:cNvSpPr/>
              <p:nvPr/>
            </p:nvSpPr>
            <p:spPr>
              <a:xfrm rot="21307128" flipH="1">
                <a:off x="5673130" y="2209912"/>
                <a:ext cx="72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218304 w 1734065"/>
                  <a:gd name="connsiteY4" fmla="*/ 140043 h 271849"/>
                  <a:gd name="connsiteX5" fmla="*/ 0 w 1734065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4065" h="271849">
                    <a:moveTo>
                      <a:pt x="0" y="0"/>
                    </a:moveTo>
                    <a:lnTo>
                      <a:pt x="1734065" y="0"/>
                    </a:lnTo>
                    <a:lnTo>
                      <a:pt x="1734065" y="271849"/>
                    </a:lnTo>
                    <a:lnTo>
                      <a:pt x="0" y="271849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4D1CF23A-2A2A-0FDA-3305-DAA7EDB0F180}"/>
                </a:ext>
              </a:extLst>
            </p:cNvPr>
            <p:cNvGrpSpPr/>
            <p:nvPr/>
          </p:nvGrpSpPr>
          <p:grpSpPr>
            <a:xfrm>
              <a:off x="5830943" y="3046590"/>
              <a:ext cx="495764" cy="398715"/>
              <a:chOff x="6576132" y="3207389"/>
              <a:chExt cx="551103" cy="443221"/>
            </a:xfrm>
          </p:grpSpPr>
          <p:pic>
            <p:nvPicPr>
              <p:cNvPr id="134" name="Picture 133">
                <a:extLst>
                  <a:ext uri="{FF2B5EF4-FFF2-40B4-BE49-F238E27FC236}">
                    <a16:creationId xmlns:a16="http://schemas.microsoft.com/office/drawing/2014/main" id="{02301246-D364-071F-3A39-8C8D677A8DC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alphaModFix/>
              </a:blip>
              <a:srcRect l="43078" r="50113"/>
              <a:stretch/>
            </p:blipFill>
            <p:spPr>
              <a:xfrm>
                <a:off x="6576132" y="3207389"/>
                <a:ext cx="551103" cy="443221"/>
              </a:xfrm>
              <a:prstGeom prst="rect">
                <a:avLst/>
              </a:prstGeom>
            </p:spPr>
          </p:pic>
          <p:sp>
            <p:nvSpPr>
              <p:cNvPr id="136" name="Rectangle 25">
                <a:extLst>
                  <a:ext uri="{FF2B5EF4-FFF2-40B4-BE49-F238E27FC236}">
                    <a16:creationId xmlns:a16="http://schemas.microsoft.com/office/drawing/2014/main" id="{DCF82470-3C74-D3E8-7244-67730B3A91B7}"/>
                  </a:ext>
                </a:extLst>
              </p:cNvPr>
              <p:cNvSpPr/>
              <p:nvPr/>
            </p:nvSpPr>
            <p:spPr>
              <a:xfrm rot="1020088">
                <a:off x="6846323" y="3350838"/>
                <a:ext cx="72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177" h="271849">
                    <a:moveTo>
                      <a:pt x="177112" y="0"/>
                    </a:moveTo>
                    <a:lnTo>
                      <a:pt x="1911177" y="0"/>
                    </a:lnTo>
                    <a:lnTo>
                      <a:pt x="1911177" y="271849"/>
                    </a:lnTo>
                    <a:lnTo>
                      <a:pt x="177112" y="271849"/>
                    </a:lnTo>
                    <a:lnTo>
                      <a:pt x="0" y="135924"/>
                    </a:lnTo>
                    <a:lnTo>
                      <a:pt x="177112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Rectangle 25">
                <a:extLst>
                  <a:ext uri="{FF2B5EF4-FFF2-40B4-BE49-F238E27FC236}">
                    <a16:creationId xmlns:a16="http://schemas.microsoft.com/office/drawing/2014/main" id="{A0E97814-666F-A4F7-6795-E4BBFF514158}"/>
                  </a:ext>
                </a:extLst>
              </p:cNvPr>
              <p:cNvSpPr/>
              <p:nvPr/>
            </p:nvSpPr>
            <p:spPr>
              <a:xfrm rot="21307128" flipH="1">
                <a:off x="6799475" y="3367406"/>
                <a:ext cx="54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218304 w 1734065"/>
                  <a:gd name="connsiteY4" fmla="*/ 140043 h 271849"/>
                  <a:gd name="connsiteX5" fmla="*/ 0 w 1734065"/>
                  <a:gd name="connsiteY5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4065" h="271849">
                    <a:moveTo>
                      <a:pt x="0" y="0"/>
                    </a:moveTo>
                    <a:lnTo>
                      <a:pt x="1734065" y="0"/>
                    </a:lnTo>
                    <a:lnTo>
                      <a:pt x="1734065" y="271849"/>
                    </a:lnTo>
                    <a:lnTo>
                      <a:pt x="0" y="271849"/>
                    </a:lnTo>
                    <a:lnTo>
                      <a:pt x="218304" y="140043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0E56A8C4-FD1F-606C-ECC4-835F08947FB5}"/>
                  </a:ext>
                </a:extLst>
              </p:cNvPr>
              <p:cNvCxnSpPr/>
              <p:nvPr/>
            </p:nvCxnSpPr>
            <p:spPr>
              <a:xfrm>
                <a:off x="6823285" y="346458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0AB42659-B807-F305-5957-477A59ABD98C}"/>
                  </a:ext>
                </a:extLst>
              </p:cNvPr>
              <p:cNvCxnSpPr/>
              <p:nvPr/>
            </p:nvCxnSpPr>
            <p:spPr>
              <a:xfrm>
                <a:off x="6854523" y="3456278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6CDD35FD-67BF-E0A9-9B44-7F7D1358FBCF}"/>
                  </a:ext>
                </a:extLst>
              </p:cNvPr>
              <p:cNvCxnSpPr/>
              <p:nvPr/>
            </p:nvCxnSpPr>
            <p:spPr>
              <a:xfrm>
                <a:off x="6823285" y="349456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84DF9D00-2326-7587-1A0B-BF69500003C5}"/>
                  </a:ext>
                </a:extLst>
              </p:cNvPr>
              <p:cNvCxnSpPr/>
              <p:nvPr/>
            </p:nvCxnSpPr>
            <p:spPr>
              <a:xfrm>
                <a:off x="6851085" y="3480371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85AAEF24-B34F-5CE9-015A-0E827E23E69F}"/>
                  </a:ext>
                </a:extLst>
              </p:cNvPr>
              <p:cNvCxnSpPr/>
              <p:nvPr/>
            </p:nvCxnSpPr>
            <p:spPr>
              <a:xfrm>
                <a:off x="6856410" y="3504466"/>
                <a:ext cx="36000" cy="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6" name="Partial Circle 145">
                <a:extLst>
                  <a:ext uri="{FF2B5EF4-FFF2-40B4-BE49-F238E27FC236}">
                    <a16:creationId xmlns:a16="http://schemas.microsoft.com/office/drawing/2014/main" id="{E01B718C-C21A-EF30-33E1-644BA61A7D8D}"/>
                  </a:ext>
                </a:extLst>
              </p:cNvPr>
              <p:cNvSpPr/>
              <p:nvPr/>
            </p:nvSpPr>
            <p:spPr>
              <a:xfrm>
                <a:off x="6805285" y="3444371"/>
                <a:ext cx="54000" cy="72000"/>
              </a:xfrm>
              <a:prstGeom prst="pie">
                <a:avLst>
                  <a:gd name="adj1" fmla="val 5400000"/>
                  <a:gd name="adj2" fmla="val 16200000"/>
                </a:avLst>
              </a:pr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Partial Circle 146">
                <a:extLst>
                  <a:ext uri="{FF2B5EF4-FFF2-40B4-BE49-F238E27FC236}">
                    <a16:creationId xmlns:a16="http://schemas.microsoft.com/office/drawing/2014/main" id="{C1345161-E583-13EF-4DD6-BCAE0CA307EA}"/>
                  </a:ext>
                </a:extLst>
              </p:cNvPr>
              <p:cNvSpPr/>
              <p:nvPr/>
            </p:nvSpPr>
            <p:spPr>
              <a:xfrm flipH="1">
                <a:off x="6859285" y="3444371"/>
                <a:ext cx="54000" cy="72000"/>
              </a:xfrm>
              <a:prstGeom prst="pie">
                <a:avLst>
                  <a:gd name="adj1" fmla="val 5400000"/>
                  <a:gd name="adj2" fmla="val 16200000"/>
                </a:avLst>
              </a:pr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Rectangle 25">
                <a:extLst>
                  <a:ext uri="{FF2B5EF4-FFF2-40B4-BE49-F238E27FC236}">
                    <a16:creationId xmlns:a16="http://schemas.microsoft.com/office/drawing/2014/main" id="{5C4096E4-D014-21DD-ACFF-C2D3AF8E3556}"/>
                  </a:ext>
                </a:extLst>
              </p:cNvPr>
              <p:cNvSpPr/>
              <p:nvPr/>
            </p:nvSpPr>
            <p:spPr>
              <a:xfrm rot="1020088">
                <a:off x="6868152" y="3402137"/>
                <a:ext cx="54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1177" h="271849">
                    <a:moveTo>
                      <a:pt x="177112" y="0"/>
                    </a:moveTo>
                    <a:lnTo>
                      <a:pt x="1911177" y="0"/>
                    </a:lnTo>
                    <a:lnTo>
                      <a:pt x="1911177" y="271849"/>
                    </a:lnTo>
                    <a:lnTo>
                      <a:pt x="177112" y="271849"/>
                    </a:lnTo>
                    <a:lnTo>
                      <a:pt x="0" y="135924"/>
                    </a:lnTo>
                    <a:lnTo>
                      <a:pt x="177112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Rectangle 25">
                <a:extLst>
                  <a:ext uri="{FF2B5EF4-FFF2-40B4-BE49-F238E27FC236}">
                    <a16:creationId xmlns:a16="http://schemas.microsoft.com/office/drawing/2014/main" id="{BA7D4F46-650A-3776-3805-24B8E82C2246}"/>
                  </a:ext>
                </a:extLst>
              </p:cNvPr>
              <p:cNvSpPr/>
              <p:nvPr/>
            </p:nvSpPr>
            <p:spPr>
              <a:xfrm rot="21307128" flipH="1">
                <a:off x="6799475" y="3409375"/>
                <a:ext cx="54000" cy="18000"/>
              </a:xfrm>
              <a:custGeom>
                <a:avLst/>
                <a:gdLst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0 w 1734065"/>
                  <a:gd name="connsiteY4" fmla="*/ 0 h 271849"/>
                  <a:gd name="connsiteX0" fmla="*/ 4117 w 1738182"/>
                  <a:gd name="connsiteY0" fmla="*/ 0 h 271849"/>
                  <a:gd name="connsiteX1" fmla="*/ 1738182 w 1738182"/>
                  <a:gd name="connsiteY1" fmla="*/ 0 h 271849"/>
                  <a:gd name="connsiteX2" fmla="*/ 1738182 w 1738182"/>
                  <a:gd name="connsiteY2" fmla="*/ 271849 h 271849"/>
                  <a:gd name="connsiteX3" fmla="*/ 4117 w 1738182"/>
                  <a:gd name="connsiteY3" fmla="*/ 271849 h 271849"/>
                  <a:gd name="connsiteX4" fmla="*/ 0 w 1738182"/>
                  <a:gd name="connsiteY4" fmla="*/ 131805 h 271849"/>
                  <a:gd name="connsiteX5" fmla="*/ 4117 w 1738182"/>
                  <a:gd name="connsiteY5" fmla="*/ 0 h 271849"/>
                  <a:gd name="connsiteX0" fmla="*/ 177112 w 1911177"/>
                  <a:gd name="connsiteY0" fmla="*/ 0 h 271849"/>
                  <a:gd name="connsiteX1" fmla="*/ 1911177 w 1911177"/>
                  <a:gd name="connsiteY1" fmla="*/ 0 h 271849"/>
                  <a:gd name="connsiteX2" fmla="*/ 1911177 w 1911177"/>
                  <a:gd name="connsiteY2" fmla="*/ 271849 h 271849"/>
                  <a:gd name="connsiteX3" fmla="*/ 177112 w 1911177"/>
                  <a:gd name="connsiteY3" fmla="*/ 271849 h 271849"/>
                  <a:gd name="connsiteX4" fmla="*/ 0 w 1911177"/>
                  <a:gd name="connsiteY4" fmla="*/ 135924 h 271849"/>
                  <a:gd name="connsiteX5" fmla="*/ 177112 w 1911177"/>
                  <a:gd name="connsiteY5" fmla="*/ 0 h 271849"/>
                  <a:gd name="connsiteX0" fmla="*/ 0 w 1734065"/>
                  <a:gd name="connsiteY0" fmla="*/ 0 h 271849"/>
                  <a:gd name="connsiteX1" fmla="*/ 1734065 w 1734065"/>
                  <a:gd name="connsiteY1" fmla="*/ 0 h 271849"/>
                  <a:gd name="connsiteX2" fmla="*/ 1734065 w 1734065"/>
                  <a:gd name="connsiteY2" fmla="*/ 271849 h 271849"/>
                  <a:gd name="connsiteX3" fmla="*/ 0 w 1734065"/>
                  <a:gd name="connsiteY3" fmla="*/ 271849 h 271849"/>
                  <a:gd name="connsiteX4" fmla="*/ 218304 w 1734065"/>
                  <a:gd name="connsiteY4" fmla="*/ 140043 h 271849"/>
                  <a:gd name="connsiteX5" fmla="*/ 0 w 1734065"/>
                  <a:gd name="connsiteY5" fmla="*/ 0 h 271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4065" h="271849">
                    <a:moveTo>
                      <a:pt x="0" y="0"/>
                    </a:moveTo>
                    <a:lnTo>
                      <a:pt x="1734065" y="0"/>
                    </a:lnTo>
                    <a:lnTo>
                      <a:pt x="1734065" y="271849"/>
                    </a:lnTo>
                    <a:lnTo>
                      <a:pt x="0" y="271849"/>
                    </a:lnTo>
                    <a:lnTo>
                      <a:pt x="218304" y="140043"/>
                    </a:ln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DA99E30-D79A-1915-9A0E-71E206356DB9}"/>
                </a:ext>
              </a:extLst>
            </p:cNvPr>
            <p:cNvSpPr txBox="1"/>
            <p:nvPr/>
          </p:nvSpPr>
          <p:spPr>
            <a:xfrm>
              <a:off x="5411080" y="2888325"/>
              <a:ext cx="133347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Damage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ECA4043-6526-2399-0C87-9B8FCD10020C}"/>
                </a:ext>
              </a:extLst>
            </p:cNvPr>
            <p:cNvSpPr txBox="1"/>
            <p:nvPr/>
          </p:nvSpPr>
          <p:spPr>
            <a:xfrm>
              <a:off x="5436727" y="3528204"/>
              <a:ext cx="133347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Repair</a:t>
              </a:r>
            </a:p>
          </p:txBody>
        </p:sp>
        <p:pic>
          <p:nvPicPr>
            <p:cNvPr id="31" name="Picture 30" descr="A picture containing background pattern&#10;&#10;Description automatically generated">
              <a:extLst>
                <a:ext uri="{FF2B5EF4-FFF2-40B4-BE49-F238E27FC236}">
                  <a16:creationId xmlns:a16="http://schemas.microsoft.com/office/drawing/2014/main" id="{8CED548B-CB36-4B26-95B0-FB761D1D16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189304" y="2316947"/>
              <a:ext cx="279912" cy="245462"/>
            </a:xfrm>
            <a:prstGeom prst="rect">
              <a:avLst/>
            </a:prstGeom>
          </p:spPr>
        </p:pic>
        <p:pic>
          <p:nvPicPr>
            <p:cNvPr id="32" name="Graphic 31">
              <a:extLst>
                <a:ext uri="{FF2B5EF4-FFF2-40B4-BE49-F238E27FC236}">
                  <a16:creationId xmlns:a16="http://schemas.microsoft.com/office/drawing/2014/main" id="{2753D718-3277-5F0D-411C-0C7CEAA03C7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901793" y="2287478"/>
              <a:ext cx="287511" cy="200166"/>
            </a:xfrm>
            <a:prstGeom prst="rect">
              <a:avLst/>
            </a:prstGeom>
          </p:spPr>
        </p:pic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9A293D93-1564-8036-BA30-950E0060B6A9}"/>
                </a:ext>
              </a:extLst>
            </p:cNvPr>
            <p:cNvGrpSpPr/>
            <p:nvPr/>
          </p:nvGrpSpPr>
          <p:grpSpPr>
            <a:xfrm>
              <a:off x="6744558" y="2152701"/>
              <a:ext cx="417038" cy="498368"/>
              <a:chOff x="6792909" y="2012220"/>
              <a:chExt cx="546019" cy="652503"/>
            </a:xfrm>
          </p:grpSpPr>
          <p:pic>
            <p:nvPicPr>
              <p:cNvPr id="123" name="Picture 122" descr="Shape&#10;&#10;Description automatically generated">
                <a:extLst>
                  <a:ext uri="{FF2B5EF4-FFF2-40B4-BE49-F238E27FC236}">
                    <a16:creationId xmlns:a16="http://schemas.microsoft.com/office/drawing/2014/main" id="{0E6523F3-09C6-FA06-1286-69FEC5EFDC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92909" y="2429576"/>
                <a:ext cx="546019" cy="235147"/>
              </a:xfrm>
              <a:prstGeom prst="rect">
                <a:avLst/>
              </a:prstGeom>
            </p:spPr>
          </p:pic>
          <p:pic>
            <p:nvPicPr>
              <p:cNvPr id="124" name="Picture 123" descr="Icon&#10;&#10;Description automatically generated">
                <a:extLst>
                  <a:ext uri="{FF2B5EF4-FFF2-40B4-BE49-F238E27FC236}">
                    <a16:creationId xmlns:a16="http://schemas.microsoft.com/office/drawing/2014/main" id="{397C9886-EEC1-FB60-428C-8035DC4821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853310" y="2012220"/>
                <a:ext cx="392057" cy="385834"/>
              </a:xfrm>
              <a:prstGeom prst="rect">
                <a:avLst/>
              </a:prstGeom>
            </p:spPr>
          </p:pic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8336B9B1-E07E-1663-F637-05018C186DA5}"/>
                </a:ext>
              </a:extLst>
            </p:cNvPr>
            <p:cNvGrpSpPr/>
            <p:nvPr/>
          </p:nvGrpSpPr>
          <p:grpSpPr>
            <a:xfrm>
              <a:off x="5092114" y="4482965"/>
              <a:ext cx="394287" cy="334032"/>
              <a:chOff x="5009558" y="4547270"/>
              <a:chExt cx="438298" cy="371318"/>
            </a:xfrm>
          </p:grpSpPr>
          <p:pic>
            <p:nvPicPr>
              <p:cNvPr id="99" name="Graphic 98">
                <a:extLst>
                  <a:ext uri="{FF2B5EF4-FFF2-40B4-BE49-F238E27FC236}">
                    <a16:creationId xmlns:a16="http://schemas.microsoft.com/office/drawing/2014/main" id="{149F5DCF-AA9C-8812-051E-D1A53E5C3B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 rot="19137274">
                <a:off x="5128252" y="4547270"/>
                <a:ext cx="319604" cy="222509"/>
              </a:xfrm>
              <a:prstGeom prst="rect">
                <a:avLst/>
              </a:prstGeom>
            </p:spPr>
          </p:pic>
          <p:sp>
            <p:nvSpPr>
              <p:cNvPr id="117" name="Rectangle 116">
                <a:extLst>
                  <a:ext uri="{FF2B5EF4-FFF2-40B4-BE49-F238E27FC236}">
                    <a16:creationId xmlns:a16="http://schemas.microsoft.com/office/drawing/2014/main" id="{1B0C65AE-986C-FA5E-FA68-806393F4D36D}"/>
                  </a:ext>
                </a:extLst>
              </p:cNvPr>
              <p:cNvSpPr/>
              <p:nvPr/>
            </p:nvSpPr>
            <p:spPr>
              <a:xfrm>
                <a:off x="5201302" y="4622049"/>
                <a:ext cx="216728" cy="61394"/>
              </a:xfrm>
              <a:prstGeom prst="rect">
                <a:avLst/>
              </a:prstGeom>
              <a:solidFill>
                <a:srgbClr val="F6ECFE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20" name="Graphic 119">
                <a:extLst>
                  <a:ext uri="{FF2B5EF4-FFF2-40B4-BE49-F238E27FC236}">
                    <a16:creationId xmlns:a16="http://schemas.microsoft.com/office/drawing/2014/main" id="{A3D26FFF-417B-F0E9-9F6E-7D2A136F16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 rot="16200000">
                <a:off x="4961011" y="4647531"/>
                <a:ext cx="319604" cy="222509"/>
              </a:xfrm>
              <a:prstGeom prst="rect">
                <a:avLst/>
              </a:prstGeom>
            </p:spPr>
          </p:pic>
          <p:sp>
            <p:nvSpPr>
              <p:cNvPr id="122" name="Rectangle 121">
                <a:extLst>
                  <a:ext uri="{FF2B5EF4-FFF2-40B4-BE49-F238E27FC236}">
                    <a16:creationId xmlns:a16="http://schemas.microsoft.com/office/drawing/2014/main" id="{1EE79E6B-2AB2-ED86-38FD-D2CA50E45AA2}"/>
                  </a:ext>
                </a:extLst>
              </p:cNvPr>
              <p:cNvSpPr/>
              <p:nvPr/>
            </p:nvSpPr>
            <p:spPr>
              <a:xfrm rot="18662726">
                <a:off x="5034061" y="4722310"/>
                <a:ext cx="216728" cy="61394"/>
              </a:xfrm>
              <a:prstGeom prst="rect">
                <a:avLst/>
              </a:prstGeom>
              <a:solidFill>
                <a:srgbClr val="F6ECFE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7" name="Picture 36" descr="Icon&#10;&#10;Description automatically generated">
              <a:extLst>
                <a:ext uri="{FF2B5EF4-FFF2-40B4-BE49-F238E27FC236}">
                  <a16:creationId xmlns:a16="http://schemas.microsoft.com/office/drawing/2014/main" id="{D6467D34-92D8-219E-734A-8D5DE48C06F4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620930" y="3748764"/>
              <a:ext cx="279911" cy="363885"/>
            </a:xfrm>
            <a:prstGeom prst="rect">
              <a:avLst/>
            </a:prstGeom>
          </p:spPr>
        </p:pic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2964BC26-372E-4999-58D2-F105F9EF2365}"/>
                </a:ext>
              </a:extLst>
            </p:cNvPr>
            <p:cNvGrpSpPr/>
            <p:nvPr/>
          </p:nvGrpSpPr>
          <p:grpSpPr>
            <a:xfrm rot="18783692">
              <a:off x="4649019" y="2979421"/>
              <a:ext cx="254721" cy="315798"/>
              <a:chOff x="4523952" y="3224485"/>
              <a:chExt cx="283154" cy="351048"/>
            </a:xfrm>
          </p:grpSpPr>
          <p:pic>
            <p:nvPicPr>
              <p:cNvPr id="75" name="Picture 74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BC52CBA1-1DEB-E548-F8E2-CB677F5AEA9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0"/>
              <a:srcRect l="-8195" t="25259" r="47038" b="-9767"/>
              <a:stretch/>
            </p:blipFill>
            <p:spPr>
              <a:xfrm rot="17290683">
                <a:off x="4527853" y="3220584"/>
                <a:ext cx="275352" cy="283154"/>
              </a:xfrm>
              <a:prstGeom prst="ellipse">
                <a:avLst/>
              </a:prstGeom>
            </p:spPr>
          </p:pic>
          <p:sp>
            <p:nvSpPr>
              <p:cNvPr id="76" name="Oval 75">
                <a:extLst>
                  <a:ext uri="{FF2B5EF4-FFF2-40B4-BE49-F238E27FC236}">
                    <a16:creationId xmlns:a16="http://schemas.microsoft.com/office/drawing/2014/main" id="{94D8116A-8832-A3BD-676A-493F92FEA9CA}"/>
                  </a:ext>
                </a:extLst>
              </p:cNvPr>
              <p:cNvSpPr/>
              <p:nvPr/>
            </p:nvSpPr>
            <p:spPr>
              <a:xfrm>
                <a:off x="4587181" y="3494059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4E2E4425-6DF4-43B7-50F4-09EAB3AA16FF}"/>
                  </a:ext>
                </a:extLst>
              </p:cNvPr>
              <p:cNvSpPr/>
              <p:nvPr/>
            </p:nvSpPr>
            <p:spPr>
              <a:xfrm>
                <a:off x="4627047" y="3522077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B55E9031-C621-CF7E-CB30-E68D07109BE1}"/>
                  </a:ext>
                </a:extLst>
              </p:cNvPr>
              <p:cNvSpPr/>
              <p:nvPr/>
            </p:nvSpPr>
            <p:spPr>
              <a:xfrm>
                <a:off x="4702070" y="3520703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5587F8BD-2955-C642-FE07-6B597A6C003A}"/>
                  </a:ext>
                </a:extLst>
              </p:cNvPr>
              <p:cNvSpPr/>
              <p:nvPr/>
            </p:nvSpPr>
            <p:spPr>
              <a:xfrm>
                <a:off x="4749717" y="3511246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" name="Oval 92">
                <a:extLst>
                  <a:ext uri="{FF2B5EF4-FFF2-40B4-BE49-F238E27FC236}">
                    <a16:creationId xmlns:a16="http://schemas.microsoft.com/office/drawing/2014/main" id="{3326C73E-EE24-90B6-999D-018449733C84}"/>
                  </a:ext>
                </a:extLst>
              </p:cNvPr>
              <p:cNvSpPr/>
              <p:nvPr/>
            </p:nvSpPr>
            <p:spPr>
              <a:xfrm>
                <a:off x="4645423" y="3502703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1584F2FB-7A0F-E517-CEA7-CEDB024254BC}"/>
                  </a:ext>
                </a:extLst>
              </p:cNvPr>
              <p:cNvSpPr/>
              <p:nvPr/>
            </p:nvSpPr>
            <p:spPr>
              <a:xfrm>
                <a:off x="4663423" y="3548533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19D5583B-5545-80D9-C92C-F32C64D0167C}"/>
                  </a:ext>
                </a:extLst>
              </p:cNvPr>
              <p:cNvSpPr/>
              <p:nvPr/>
            </p:nvSpPr>
            <p:spPr>
              <a:xfrm>
                <a:off x="4596181" y="3557533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0D2A5A7-1F6A-0FCB-BE76-6AD3159D650C}"/>
                  </a:ext>
                </a:extLst>
              </p:cNvPr>
              <p:cNvSpPr/>
              <p:nvPr/>
            </p:nvSpPr>
            <p:spPr>
              <a:xfrm>
                <a:off x="4730665" y="3539929"/>
                <a:ext cx="18000" cy="180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3">
                  <a:shade val="15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39" name="Graphic 38" descr="Medicine with solid fill">
              <a:extLst>
                <a:ext uri="{FF2B5EF4-FFF2-40B4-BE49-F238E27FC236}">
                  <a16:creationId xmlns:a16="http://schemas.microsoft.com/office/drawing/2014/main" id="{536F859C-9B9F-B02C-D962-4035DD86A18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7195489" y="3700891"/>
              <a:ext cx="415563" cy="415562"/>
            </a:xfrm>
            <a:prstGeom prst="rect">
              <a:avLst/>
            </a:prstGeom>
          </p:spPr>
        </p:pic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689743C-24F9-4478-61FB-AD2A2E5289D0}"/>
                </a:ext>
              </a:extLst>
            </p:cNvPr>
            <p:cNvGrpSpPr/>
            <p:nvPr/>
          </p:nvGrpSpPr>
          <p:grpSpPr>
            <a:xfrm>
              <a:off x="5984882" y="4746786"/>
              <a:ext cx="112266" cy="265232"/>
              <a:chOff x="6033396" y="4933951"/>
              <a:chExt cx="124797" cy="294838"/>
            </a:xfrm>
          </p:grpSpPr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E8FDA69D-D45F-465C-C8CD-B332B73285B9}"/>
                  </a:ext>
                </a:extLst>
              </p:cNvPr>
              <p:cNvSpPr/>
              <p:nvPr/>
            </p:nvSpPr>
            <p:spPr>
              <a:xfrm>
                <a:off x="6033396" y="4933951"/>
                <a:ext cx="124797" cy="294838"/>
              </a:xfrm>
              <a:prstGeom prst="roundRect">
                <a:avLst>
                  <a:gd name="adj" fmla="val 50000"/>
                </a:avLst>
              </a:prstGeom>
              <a:ln>
                <a:solidFill>
                  <a:srgbClr val="0A465E"/>
                </a:solidFill>
              </a:ln>
            </p:spPr>
            <p:style>
              <a:lnRef idx="2">
                <a:schemeClr val="accent4">
                  <a:shade val="15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FE05EC38-6329-037D-84D2-3D67DAFD7466}"/>
                  </a:ext>
                </a:extLst>
              </p:cNvPr>
              <p:cNvCxnSpPr>
                <a:stCxn id="67" idx="1"/>
                <a:endCxn id="67" idx="3"/>
              </p:cNvCxnSpPr>
              <p:nvPr/>
            </p:nvCxnSpPr>
            <p:spPr>
              <a:xfrm>
                <a:off x="6033396" y="5081370"/>
                <a:ext cx="124797" cy="0"/>
              </a:xfrm>
              <a:prstGeom prst="line">
                <a:avLst/>
              </a:prstGeom>
              <a:ln w="12700">
                <a:solidFill>
                  <a:srgbClr val="0A465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69584F08-395D-29C8-C76F-5FF0B7AAC581}"/>
                </a:ext>
              </a:extLst>
            </p:cNvPr>
            <p:cNvGrpSpPr/>
            <p:nvPr/>
          </p:nvGrpSpPr>
          <p:grpSpPr>
            <a:xfrm rot="1965121">
              <a:off x="6109854" y="4742940"/>
              <a:ext cx="112266" cy="265232"/>
              <a:chOff x="6033396" y="4933951"/>
              <a:chExt cx="124797" cy="294838"/>
            </a:xfrm>
          </p:grpSpPr>
          <p:sp>
            <p:nvSpPr>
              <p:cNvPr id="65" name="Rectangle: Rounded Corners 64">
                <a:extLst>
                  <a:ext uri="{FF2B5EF4-FFF2-40B4-BE49-F238E27FC236}">
                    <a16:creationId xmlns:a16="http://schemas.microsoft.com/office/drawing/2014/main" id="{16A4A943-F643-2E6A-5FA2-12FFA81EA9F7}"/>
                  </a:ext>
                </a:extLst>
              </p:cNvPr>
              <p:cNvSpPr/>
              <p:nvPr/>
            </p:nvSpPr>
            <p:spPr>
              <a:xfrm>
                <a:off x="6033396" y="4933951"/>
                <a:ext cx="124797" cy="294838"/>
              </a:xfrm>
              <a:prstGeom prst="roundRect">
                <a:avLst>
                  <a:gd name="adj" fmla="val 50000"/>
                </a:avLst>
              </a:prstGeom>
              <a:ln>
                <a:solidFill>
                  <a:srgbClr val="0A465E"/>
                </a:solidFill>
              </a:ln>
            </p:spPr>
            <p:style>
              <a:lnRef idx="2">
                <a:schemeClr val="accent4">
                  <a:shade val="15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32620652-BCF2-E115-77E2-D68D604CFCAC}"/>
                  </a:ext>
                </a:extLst>
              </p:cNvPr>
              <p:cNvCxnSpPr>
                <a:stCxn id="65" idx="1"/>
                <a:endCxn id="65" idx="3"/>
              </p:cNvCxnSpPr>
              <p:nvPr/>
            </p:nvCxnSpPr>
            <p:spPr>
              <a:xfrm>
                <a:off x="6033396" y="5081370"/>
                <a:ext cx="124797" cy="0"/>
              </a:xfrm>
              <a:prstGeom prst="line">
                <a:avLst/>
              </a:prstGeom>
              <a:ln w="12700">
                <a:solidFill>
                  <a:srgbClr val="0A465E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F9F34C62-200B-7C63-24EB-ED47AFA38B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72609" y="4469461"/>
              <a:ext cx="32385" cy="32385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D11DE277-48A1-2CB7-BC8B-1E8796B5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15524" y="4633789"/>
              <a:ext cx="32385" cy="32385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61E7961-6C39-9DAC-7797-A5EC14E20D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31716" y="4494738"/>
              <a:ext cx="32385" cy="32385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6A642BDE-ED28-21CF-15A8-F755923DAF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94619" y="4664220"/>
              <a:ext cx="32385" cy="32385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2AA6FCC-BB51-F5B2-33CB-509FD9BD33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94619" y="4553242"/>
              <a:ext cx="64770" cy="64770"/>
            </a:xfrm>
            <a:prstGeom prst="ellips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369D2480-9922-6257-7E21-6596200AD602}"/>
                </a:ext>
              </a:extLst>
            </p:cNvPr>
            <p:cNvCxnSpPr>
              <a:cxnSpLocks/>
              <a:stCxn id="47" idx="5"/>
              <a:endCxn id="43" idx="1"/>
            </p:cNvCxnSpPr>
            <p:nvPr/>
          </p:nvCxnSpPr>
          <p:spPr>
            <a:xfrm>
              <a:off x="6949904" y="4608527"/>
              <a:ext cx="70362" cy="3000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D20143A1-920B-0FA5-41D3-E9AFAD6FC148}"/>
                </a:ext>
              </a:extLst>
            </p:cNvPr>
            <p:cNvCxnSpPr>
              <a:cxnSpLocks/>
              <a:stCxn id="47" idx="1"/>
              <a:endCxn id="42" idx="5"/>
            </p:cNvCxnSpPr>
            <p:nvPr/>
          </p:nvCxnSpPr>
          <p:spPr>
            <a:xfrm flipH="1" flipV="1">
              <a:off x="6800251" y="4497103"/>
              <a:ext cx="103854" cy="6562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62091FE0-B955-5641-90B3-B0D88871751C}"/>
                </a:ext>
              </a:extLst>
            </p:cNvPr>
            <p:cNvCxnSpPr>
              <a:cxnSpLocks/>
              <a:stCxn id="47" idx="7"/>
              <a:endCxn id="45" idx="3"/>
            </p:cNvCxnSpPr>
            <p:nvPr/>
          </p:nvCxnSpPr>
          <p:spPr>
            <a:xfrm flipV="1">
              <a:off x="6949904" y="4522380"/>
              <a:ext cx="86555" cy="4034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F798F044-390C-1D57-BC9E-FA5A91BD6D6A}"/>
                </a:ext>
              </a:extLst>
            </p:cNvPr>
            <p:cNvCxnSpPr>
              <a:cxnSpLocks/>
              <a:stCxn id="47" idx="4"/>
              <a:endCxn id="46" idx="0"/>
            </p:cNvCxnSpPr>
            <p:nvPr/>
          </p:nvCxnSpPr>
          <p:spPr>
            <a:xfrm flipH="1">
              <a:off x="6910812" y="4618013"/>
              <a:ext cx="16193" cy="4620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3" name="Graphic 62" descr="Radioactive with solid fill">
              <a:extLst>
                <a:ext uri="{FF2B5EF4-FFF2-40B4-BE49-F238E27FC236}">
                  <a16:creationId xmlns:a16="http://schemas.microsoft.com/office/drawing/2014/main" id="{8BC735FE-C2B3-47A9-0B06-0BEF377EB81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7190614" y="2890461"/>
              <a:ext cx="430729" cy="430729"/>
            </a:xfrm>
            <a:prstGeom prst="rect">
              <a:avLst/>
            </a:prstGeom>
          </p:spPr>
        </p:pic>
        <p:pic>
          <p:nvPicPr>
            <p:cNvPr id="64" name="Graphic 63" descr="Dandelion with solid fill">
              <a:extLst>
                <a:ext uri="{FF2B5EF4-FFF2-40B4-BE49-F238E27FC236}">
                  <a16:creationId xmlns:a16="http://schemas.microsoft.com/office/drawing/2014/main" id="{49852E4B-9DD9-4160-C1E9-9F664F538AF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5961440" y="1953781"/>
              <a:ext cx="315599" cy="315599"/>
            </a:xfrm>
            <a:prstGeom prst="rect">
              <a:avLst/>
            </a:prstGeom>
          </p:spPr>
        </p:pic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77886221-218C-5F5B-D339-E03885F239E3}"/>
                </a:ext>
              </a:extLst>
            </p:cNvPr>
            <p:cNvSpPr txBox="1"/>
            <p:nvPr/>
          </p:nvSpPr>
          <p:spPr>
            <a:xfrm>
              <a:off x="5249837" y="1278090"/>
              <a:ext cx="1700067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Allergens</a:t>
              </a:r>
            </a:p>
            <a:p>
              <a:pPr marR="0" lvl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House dust mite, pollen</a:t>
              </a: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0BD7A42D-C9F6-DFCF-029A-CF69D7946F0D}"/>
                </a:ext>
              </a:extLst>
            </p:cNvPr>
            <p:cNvSpPr txBox="1"/>
            <p:nvPr/>
          </p:nvSpPr>
          <p:spPr>
            <a:xfrm>
              <a:off x="7554233" y="1472544"/>
              <a:ext cx="1313266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Pollutants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PM</a:t>
              </a:r>
              <a:r>
                <a:rPr kumimoji="0" lang="en-GB" sz="1200" b="0" i="0" u="none" strike="noStrike" kern="1200" cap="none" spc="0" normalizeH="0" baseline="-2500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2.5/10</a:t>
              </a: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DEP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Cigarettes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Detergents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NO</a:t>
              </a:r>
              <a:r>
                <a:rPr kumimoji="0" lang="en-GB" sz="1200" b="0" i="0" u="none" strike="noStrike" kern="1200" cap="none" spc="0" normalizeH="0" baseline="-2500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2</a:t>
              </a: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O</a:t>
              </a:r>
              <a:r>
                <a:rPr kumimoji="0" lang="en-GB" sz="1200" b="0" i="0" u="none" strike="noStrike" kern="1200" cap="none" spc="0" normalizeH="0" baseline="-2500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3</a:t>
              </a:r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D59910B5-DF57-7547-4858-81A183F5B567}"/>
                </a:ext>
              </a:extLst>
            </p:cNvPr>
            <p:cNvSpPr txBox="1"/>
            <p:nvPr/>
          </p:nvSpPr>
          <p:spPr>
            <a:xfrm>
              <a:off x="8023104" y="2689703"/>
              <a:ext cx="1445344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Others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Hypoxia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Genetic/epigenetic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Radiation</a:t>
              </a:r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DBBD6530-0BB8-FA55-81B7-98302E05B17D}"/>
                </a:ext>
              </a:extLst>
            </p:cNvPr>
            <p:cNvSpPr txBox="1"/>
            <p:nvPr/>
          </p:nvSpPr>
          <p:spPr>
            <a:xfrm>
              <a:off x="7992586" y="3808262"/>
              <a:ext cx="144534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Others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Nasal irrigation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Chinese medicine</a:t>
              </a: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581C0DB5-6AC4-F883-C3C8-A2D957AA5D64}"/>
                </a:ext>
              </a:extLst>
            </p:cNvPr>
            <p:cNvSpPr txBox="1"/>
            <p:nvPr/>
          </p:nvSpPr>
          <p:spPr>
            <a:xfrm>
              <a:off x="7294987" y="4942435"/>
              <a:ext cx="1445344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Small molecules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Pathway inhibitor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Cystatin-SN</a:t>
              </a:r>
            </a:p>
            <a:p>
              <a:pPr marR="0" lvl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HDAC inhibitor</a:t>
              </a:r>
            </a:p>
          </p:txBody>
        </p: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B9E7F6D1-55A3-1E2F-35EB-ADB16E8B4A0A}"/>
                </a:ext>
              </a:extLst>
            </p:cNvPr>
            <p:cNvSpPr txBox="1"/>
            <p:nvPr/>
          </p:nvSpPr>
          <p:spPr>
            <a:xfrm>
              <a:off x="5140795" y="5409141"/>
              <a:ext cx="195688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Allergy medications</a:t>
              </a:r>
            </a:p>
            <a:p>
              <a:pPr marR="0" lvl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Steroid, antihistamine</a:t>
              </a:r>
            </a:p>
            <a:p>
              <a:pPr marR="0" lvl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Mast cell stabiliser</a:t>
              </a: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950EBE2E-F944-A7DA-B095-28317F35CC60}"/>
                </a:ext>
              </a:extLst>
            </p:cNvPr>
            <p:cNvSpPr txBox="1"/>
            <p:nvPr/>
          </p:nvSpPr>
          <p:spPr>
            <a:xfrm>
              <a:off x="3421863" y="4942435"/>
              <a:ext cx="1445344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Antibiotics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Antibacterial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Antifungal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Antiviral</a:t>
              </a: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89119B2F-41FB-B053-D2E3-BD2D7D985BF0}"/>
                </a:ext>
              </a:extLst>
            </p:cNvPr>
            <p:cNvSpPr txBox="1"/>
            <p:nvPr/>
          </p:nvSpPr>
          <p:spPr>
            <a:xfrm>
              <a:off x="2724887" y="3992928"/>
              <a:ext cx="1445344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Biologics</a:t>
              </a: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42B78AF4-85FE-C242-9081-BDBB53CEDB7E}"/>
                </a:ext>
              </a:extLst>
            </p:cNvPr>
            <p:cNvSpPr txBox="1"/>
            <p:nvPr/>
          </p:nvSpPr>
          <p:spPr>
            <a:xfrm>
              <a:off x="2425956" y="2597370"/>
              <a:ext cx="1744275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Inflammatory mediators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TNF, IFN-</a:t>
              </a: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γ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IL-4, IL-13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TGF-β1, OSM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rPr>
                <a:t>Histamine</a:t>
              </a:r>
              <a:endParaRPr kumimoji="0" lang="en-GB" sz="12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FDA205DD-A300-B166-C8E9-A8F3D049AFD4}"/>
                </a:ext>
              </a:extLst>
            </p:cNvPr>
            <p:cNvSpPr txBox="1"/>
            <p:nvPr/>
          </p:nvSpPr>
          <p:spPr>
            <a:xfrm>
              <a:off x="2942496" y="1534397"/>
              <a:ext cx="1744275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1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Pathogens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Bacteria 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Fungi</a:t>
              </a:r>
            </a:p>
            <a:p>
              <a:pPr marR="0" lvl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effectLst/>
                  <a:uLnTx/>
                  <a:uFillTx/>
                  <a:latin typeface="Calibri"/>
                  <a:ea typeface="+mn-ea"/>
                  <a:cs typeface="Calibri" panose="020F0502020204030204" pitchFamily="34" charset="0"/>
                </a:rPr>
                <a:t>Viruses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22795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5FC29E-6C4E-038F-845F-E24EC4032B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A973A8-AA60-8684-555D-84F1BD2811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736396" cy="720000"/>
          </a:xfrm>
        </p:spPr>
        <p:txBody>
          <a:bodyPr>
            <a:noAutofit/>
          </a:bodyPr>
          <a:lstStyle/>
          <a:p>
            <a:r>
              <a:rPr lang="en-GB" sz="2500"/>
              <a:t>Restoring epithelial health: reducing epithelial inflammation and cycles of epithelial damage could lead to clinical remission</a:t>
            </a:r>
            <a:r>
              <a:rPr lang="en-GB" sz="2500" baseline="30000"/>
              <a:t>1,2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AB7F1BFB-2BD9-696C-7470-3B57926E8A0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sz="900"/>
              <a:t>ASM, airway smooth muscle</a:t>
            </a:r>
          </a:p>
          <a:p>
            <a:r>
              <a:rPr lang="en-GB" sz="900"/>
              <a:t>1. Russell RJ, et al. Eur Respir J 2024;63:2301397; 2. Brightling CE, et al. Eur Respir Rev 2024;33:240221; 3. Heijink IH, et al. Allergy 2020;75:1902–1917; 4. Porsbjerg C, et al. Lancet 2023;401:858–873; </a:t>
            </a:r>
            <a:br>
              <a:rPr lang="en-GB" sz="900"/>
            </a:br>
            <a:r>
              <a:rPr lang="en-GB" sz="900"/>
              <a:t>5. Vatrella A, Maglio A. Expert Rev Respir Med 2025;19:1–5; 6. Fokkens WJ, et al. Rhinology 2024;62:287–298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F2FE1D5-6227-112B-C53F-DD12CA967B30}"/>
              </a:ext>
            </a:extLst>
          </p:cNvPr>
          <p:cNvSpPr/>
          <p:nvPr/>
        </p:nvSpPr>
        <p:spPr>
          <a:xfrm>
            <a:off x="547688" y="1412876"/>
            <a:ext cx="11093450" cy="4623446"/>
          </a:xfrm>
          <a:prstGeom prst="rect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C64CCCD-BF54-925D-AA94-4305BA4F6563}"/>
              </a:ext>
            </a:extLst>
          </p:cNvPr>
          <p:cNvSpPr/>
          <p:nvPr/>
        </p:nvSpPr>
        <p:spPr>
          <a:xfrm rot="10800000">
            <a:off x="2077906" y="2161429"/>
            <a:ext cx="8788904" cy="2997408"/>
          </a:xfrm>
          <a:prstGeom prst="rect">
            <a:avLst/>
          </a:prstGeom>
          <a:gradFill>
            <a:gsLst>
              <a:gs pos="13000">
                <a:schemeClr val="accent1">
                  <a:alpha val="0"/>
                </a:schemeClr>
              </a:gs>
              <a:gs pos="100000">
                <a:schemeClr val="accent1">
                  <a:alpha val="5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2FD98BD8-A0DC-8ACD-3B2F-D2E0CB245408}"/>
              </a:ext>
            </a:extLst>
          </p:cNvPr>
          <p:cNvCxnSpPr>
            <a:cxnSpLocks/>
          </p:cNvCxnSpPr>
          <p:nvPr/>
        </p:nvCxnSpPr>
        <p:spPr>
          <a:xfrm>
            <a:off x="6712586" y="2396496"/>
            <a:ext cx="0" cy="2771198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BBEEC167-D82E-96AB-027D-B01334528116}"/>
              </a:ext>
            </a:extLst>
          </p:cNvPr>
          <p:cNvCxnSpPr>
            <a:cxnSpLocks/>
          </p:cNvCxnSpPr>
          <p:nvPr/>
        </p:nvCxnSpPr>
        <p:spPr>
          <a:xfrm>
            <a:off x="8942106" y="2396496"/>
            <a:ext cx="0" cy="2771198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F637873D-D8EE-F24E-8308-CB0777C3553B}"/>
              </a:ext>
            </a:extLst>
          </p:cNvPr>
          <p:cNvCxnSpPr>
            <a:cxnSpLocks/>
          </p:cNvCxnSpPr>
          <p:nvPr/>
        </p:nvCxnSpPr>
        <p:spPr>
          <a:xfrm>
            <a:off x="1933275" y="2247624"/>
            <a:ext cx="0" cy="2904678"/>
          </a:xfrm>
          <a:prstGeom prst="straightConnector1">
            <a:avLst/>
          </a:prstGeom>
          <a:ln w="12700">
            <a:solidFill>
              <a:schemeClr val="accent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C5663A15-68E5-C354-8073-C34A40D6AABE}"/>
              </a:ext>
            </a:extLst>
          </p:cNvPr>
          <p:cNvCxnSpPr>
            <a:cxnSpLocks/>
          </p:cNvCxnSpPr>
          <p:nvPr/>
        </p:nvCxnSpPr>
        <p:spPr>
          <a:xfrm>
            <a:off x="2077908" y="5167696"/>
            <a:ext cx="8876134" cy="0"/>
          </a:xfrm>
          <a:prstGeom prst="straightConnector1">
            <a:avLst/>
          </a:prstGeom>
          <a:ln w="12700">
            <a:solidFill>
              <a:schemeClr val="tx2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5CBA665B-B433-6237-8A08-5EC044A02638}"/>
              </a:ext>
            </a:extLst>
          </p:cNvPr>
          <p:cNvSpPr txBox="1">
            <a:spLocks/>
          </p:cNvSpPr>
          <p:nvPr/>
        </p:nvSpPr>
        <p:spPr>
          <a:xfrm>
            <a:off x="778514" y="2186877"/>
            <a:ext cx="1079619" cy="2585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Uncontrolled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BEC1F47-0E56-20CE-7B36-E3DE558B9C36}"/>
              </a:ext>
            </a:extLst>
          </p:cNvPr>
          <p:cNvSpPr txBox="1">
            <a:spLocks/>
          </p:cNvSpPr>
          <p:nvPr/>
        </p:nvSpPr>
        <p:spPr>
          <a:xfrm>
            <a:off x="778514" y="4998812"/>
            <a:ext cx="1079619" cy="2585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Controlled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B8A7E7F-7665-28B0-B2E4-72124E67200F}"/>
              </a:ext>
            </a:extLst>
          </p:cNvPr>
          <p:cNvSpPr txBox="1">
            <a:spLocks/>
          </p:cNvSpPr>
          <p:nvPr/>
        </p:nvSpPr>
        <p:spPr>
          <a:xfrm>
            <a:off x="960951" y="3509822"/>
            <a:ext cx="897182" cy="424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Disease activity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565DEE8-7170-2FA3-ED22-1530802C7B35}"/>
              </a:ext>
            </a:extLst>
          </p:cNvPr>
          <p:cNvSpPr txBox="1">
            <a:spLocks/>
          </p:cNvSpPr>
          <p:nvPr/>
        </p:nvSpPr>
        <p:spPr>
          <a:xfrm>
            <a:off x="2124000" y="5223368"/>
            <a:ext cx="8742813" cy="2585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Changes in epithelial health over time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999FAED-24B5-E82B-B835-614D53366E75}"/>
              </a:ext>
            </a:extLst>
          </p:cNvPr>
          <p:cNvSpPr/>
          <p:nvPr/>
        </p:nvSpPr>
        <p:spPr>
          <a:xfrm>
            <a:off x="4400930" y="3152157"/>
            <a:ext cx="1030390" cy="258735"/>
          </a:xfrm>
          <a:prstGeom prst="rect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Exacerbations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9CBBA0E-A24B-A964-713C-E406D54AE1D7}"/>
              </a:ext>
            </a:extLst>
          </p:cNvPr>
          <p:cNvSpPr/>
          <p:nvPr/>
        </p:nvSpPr>
        <p:spPr>
          <a:xfrm>
            <a:off x="3410823" y="3831556"/>
            <a:ext cx="1030390" cy="258735"/>
          </a:xfrm>
          <a:prstGeom prst="rect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Progression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23654FB-0AAA-5D0D-182F-96CCE8FA5C92}"/>
              </a:ext>
            </a:extLst>
          </p:cNvPr>
          <p:cNvSpPr/>
          <p:nvPr/>
        </p:nvSpPr>
        <p:spPr>
          <a:xfrm>
            <a:off x="2204645" y="3127715"/>
            <a:ext cx="1030390" cy="403085"/>
          </a:xfrm>
          <a:prstGeom prst="rect">
            <a:avLst/>
          </a:prstGeom>
          <a:solidFill>
            <a:schemeClr val="tx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Chronic inflammation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F0A5DDB-6F56-E704-16D2-C7677E11FC8E}"/>
              </a:ext>
            </a:extLst>
          </p:cNvPr>
          <p:cNvSpPr/>
          <p:nvPr/>
        </p:nvSpPr>
        <p:spPr>
          <a:xfrm>
            <a:off x="5574332" y="2512192"/>
            <a:ext cx="1030390" cy="403085"/>
          </a:xfrm>
          <a:prstGeom prst="rect">
            <a:avLst/>
          </a:prstGeom>
          <a:solidFill>
            <a:schemeClr val="tx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Acute  inflammation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53D0DE73-188A-7394-E243-FD3AA983811C}"/>
              </a:ext>
            </a:extLst>
          </p:cNvPr>
          <p:cNvSpPr/>
          <p:nvPr/>
        </p:nvSpPr>
        <p:spPr>
          <a:xfrm>
            <a:off x="2238244" y="4429876"/>
            <a:ext cx="1732874" cy="60860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>
                <a:solidFill>
                  <a:schemeClr val="tx1"/>
                </a:solidFill>
              </a:rPr>
              <a:t>Immune and airway hyperresponsiveness </a:t>
            </a:r>
            <a:br>
              <a:rPr lang="en-GB" sz="1000">
                <a:solidFill>
                  <a:schemeClr val="tx1"/>
                </a:solidFill>
              </a:rPr>
            </a:br>
            <a:r>
              <a:rPr lang="en-GB" sz="1000">
                <a:solidFill>
                  <a:schemeClr val="tx1"/>
                </a:solidFill>
              </a:rPr>
              <a:t>Mucus hypersecretion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77B2E9D-0DB9-036C-1C0D-88B39E6F2842}"/>
              </a:ext>
            </a:extLst>
          </p:cNvPr>
          <p:cNvSpPr/>
          <p:nvPr/>
        </p:nvSpPr>
        <p:spPr>
          <a:xfrm>
            <a:off x="4096392" y="4429876"/>
            <a:ext cx="1889510" cy="60860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>
                <a:solidFill>
                  <a:schemeClr val="tx1"/>
                </a:solidFill>
              </a:rPr>
              <a:t>Sensory nerve </a:t>
            </a:r>
            <a:br>
              <a:rPr lang="en-GB" sz="1000">
                <a:solidFill>
                  <a:schemeClr val="tx1"/>
                </a:solidFill>
              </a:rPr>
            </a:br>
            <a:r>
              <a:rPr lang="en-GB" sz="1000">
                <a:solidFill>
                  <a:schemeClr val="tx1"/>
                </a:solidFill>
              </a:rPr>
              <a:t>dysfunction leading to </a:t>
            </a:r>
            <a:br>
              <a:rPr lang="en-GB" sz="1000">
                <a:solidFill>
                  <a:schemeClr val="tx1"/>
                </a:solidFill>
              </a:rPr>
            </a:br>
            <a:r>
              <a:rPr lang="en-GB" sz="1000">
                <a:solidFill>
                  <a:schemeClr val="tx1"/>
                </a:solidFill>
              </a:rPr>
              <a:t>cough hypersensitivity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D33D45C-FC27-CBE0-5756-10F011386511}"/>
              </a:ext>
            </a:extLst>
          </p:cNvPr>
          <p:cNvSpPr/>
          <p:nvPr/>
        </p:nvSpPr>
        <p:spPr>
          <a:xfrm>
            <a:off x="6111175" y="4429876"/>
            <a:ext cx="1889510" cy="60860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>
                <a:solidFill>
                  <a:schemeClr val="tx1"/>
                </a:solidFill>
              </a:rPr>
              <a:t>Airway remodelling </a:t>
            </a:r>
            <a:br>
              <a:rPr lang="en-GB" sz="1000">
                <a:solidFill>
                  <a:schemeClr val="tx1"/>
                </a:solidFill>
              </a:rPr>
            </a:br>
            <a:r>
              <a:rPr lang="en-GB" sz="1000">
                <a:solidFill>
                  <a:schemeClr val="tx1"/>
                </a:solidFill>
              </a:rPr>
              <a:t>ASM </a:t>
            </a:r>
            <a:r>
              <a:rPr kumimoji="0" lang="en-GB" sz="10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+mn-ea"/>
                <a:cs typeface="+mn-cs"/>
              </a:rPr>
              <a:t>hypertrophy and</a:t>
            </a:r>
            <a:r>
              <a:rPr lang="en-GB" sz="1000">
                <a:solidFill>
                  <a:schemeClr val="tx1"/>
                </a:solidFill>
              </a:rPr>
              <a:t> </a:t>
            </a:r>
            <a:br>
              <a:rPr lang="en-GB" sz="1000">
                <a:solidFill>
                  <a:schemeClr val="tx1"/>
                </a:solidFill>
              </a:rPr>
            </a:br>
            <a:r>
              <a:rPr lang="en-GB" sz="1000">
                <a:solidFill>
                  <a:schemeClr val="tx1"/>
                </a:solidFill>
              </a:rPr>
              <a:t>mucosal oedema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8558957-481F-5016-6D2D-B199A53298E9}"/>
              </a:ext>
            </a:extLst>
          </p:cNvPr>
          <p:cNvCxnSpPr>
            <a:cxnSpLocks/>
            <a:stCxn id="44" idx="0"/>
            <a:endCxn id="64" idx="4"/>
          </p:cNvCxnSpPr>
          <p:nvPr/>
        </p:nvCxnSpPr>
        <p:spPr>
          <a:xfrm flipV="1">
            <a:off x="3104682" y="3936125"/>
            <a:ext cx="43576" cy="49375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E97101C8-D052-D8A4-62A0-58F260B8891E}"/>
              </a:ext>
            </a:extLst>
          </p:cNvPr>
          <p:cNvCxnSpPr>
            <a:cxnSpLocks/>
            <a:stCxn id="45" idx="0"/>
            <a:endCxn id="62" idx="5"/>
          </p:cNvCxnSpPr>
          <p:nvPr/>
        </p:nvCxnSpPr>
        <p:spPr>
          <a:xfrm flipH="1" flipV="1">
            <a:off x="4266340" y="3377606"/>
            <a:ext cx="774806" cy="105227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65BFD1E1-8C16-916A-74FD-BF82E780A4D4}"/>
              </a:ext>
            </a:extLst>
          </p:cNvPr>
          <p:cNvCxnSpPr>
            <a:cxnSpLocks/>
            <a:stCxn id="46" idx="0"/>
            <a:endCxn id="63" idx="5"/>
          </p:cNvCxnSpPr>
          <p:nvPr/>
        </p:nvCxnSpPr>
        <p:spPr>
          <a:xfrm flipH="1" flipV="1">
            <a:off x="5833734" y="3766674"/>
            <a:ext cx="1222196" cy="663202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49">
            <a:extLst>
              <a:ext uri="{FF2B5EF4-FFF2-40B4-BE49-F238E27FC236}">
                <a16:creationId xmlns:a16="http://schemas.microsoft.com/office/drawing/2014/main" id="{5ECBBE96-1A94-C83F-E17E-19EC1099067A}"/>
              </a:ext>
            </a:extLst>
          </p:cNvPr>
          <p:cNvSpPr/>
          <p:nvPr/>
        </p:nvSpPr>
        <p:spPr>
          <a:xfrm>
            <a:off x="6641422" y="3904196"/>
            <a:ext cx="1030390" cy="258735"/>
          </a:xfrm>
          <a:prstGeom prst="rect">
            <a:avLst/>
          </a:prstGeom>
          <a:solidFill>
            <a:schemeClr val="bg2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Resolution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3731CD4F-0BFC-F16D-5EE2-A9D48562CAE9}"/>
              </a:ext>
            </a:extLst>
          </p:cNvPr>
          <p:cNvCxnSpPr>
            <a:cxnSpLocks/>
            <a:endCxn id="41" idx="0"/>
          </p:cNvCxnSpPr>
          <p:nvPr/>
        </p:nvCxnSpPr>
        <p:spPr>
          <a:xfrm>
            <a:off x="3452000" y="3410892"/>
            <a:ext cx="474018" cy="420664"/>
          </a:xfrm>
          <a:prstGeom prst="line">
            <a:avLst/>
          </a:prstGeom>
          <a:ln w="12700">
            <a:solidFill>
              <a:schemeClr val="bg2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D031C2BD-8F43-7638-0DB0-520A5F6F862C}"/>
              </a:ext>
            </a:extLst>
          </p:cNvPr>
          <p:cNvCxnSpPr>
            <a:cxnSpLocks/>
            <a:endCxn id="40" idx="0"/>
          </p:cNvCxnSpPr>
          <p:nvPr/>
        </p:nvCxnSpPr>
        <p:spPr>
          <a:xfrm>
            <a:off x="4495667" y="2801567"/>
            <a:ext cx="420458" cy="350590"/>
          </a:xfrm>
          <a:prstGeom prst="line">
            <a:avLst/>
          </a:prstGeom>
          <a:ln w="12700">
            <a:solidFill>
              <a:schemeClr val="bg2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15FCE9CC-72AD-A62A-A498-6D67341B956E}"/>
              </a:ext>
            </a:extLst>
          </p:cNvPr>
          <p:cNvCxnSpPr>
            <a:cxnSpLocks/>
            <a:endCxn id="50" idx="0"/>
          </p:cNvCxnSpPr>
          <p:nvPr/>
        </p:nvCxnSpPr>
        <p:spPr>
          <a:xfrm>
            <a:off x="6553409" y="3711003"/>
            <a:ext cx="603208" cy="193193"/>
          </a:xfrm>
          <a:prstGeom prst="line">
            <a:avLst/>
          </a:prstGeom>
          <a:ln w="12700">
            <a:solidFill>
              <a:schemeClr val="bg2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ctangle 53">
            <a:extLst>
              <a:ext uri="{FF2B5EF4-FFF2-40B4-BE49-F238E27FC236}">
                <a16:creationId xmlns:a16="http://schemas.microsoft.com/office/drawing/2014/main" id="{5FD8DD60-29BF-71A1-AE3C-825418600F16}"/>
              </a:ext>
            </a:extLst>
          </p:cNvPr>
          <p:cNvSpPr/>
          <p:nvPr/>
        </p:nvSpPr>
        <p:spPr>
          <a:xfrm>
            <a:off x="9399347" y="3717248"/>
            <a:ext cx="1030390" cy="278324"/>
          </a:xfrm>
          <a:prstGeom prst="rect">
            <a:avLst/>
          </a:prstGeom>
          <a:solidFill>
            <a:schemeClr val="tx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GB" sz="1000" b="1">
                <a:solidFill>
                  <a:schemeClr val="bg1"/>
                </a:solidFill>
              </a:rPr>
              <a:t>Remission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AB4DA95A-4C9B-025B-0663-C453B9570EEF}"/>
              </a:ext>
            </a:extLst>
          </p:cNvPr>
          <p:cNvSpPr/>
          <p:nvPr/>
        </p:nvSpPr>
        <p:spPr>
          <a:xfrm>
            <a:off x="2153054" y="1608571"/>
            <a:ext cx="4539887" cy="232176"/>
          </a:xfrm>
          <a:prstGeom prst="rect">
            <a:avLst/>
          </a:prstGeom>
          <a:solidFill>
            <a:schemeClr val="accent4"/>
          </a:solidFill>
          <a:ln w="12700">
            <a:solidFill>
              <a:schemeClr val="bg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Diseased epithelium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CE7A6A66-954A-CA79-1962-10868BB0526F}"/>
              </a:ext>
            </a:extLst>
          </p:cNvPr>
          <p:cNvSpPr/>
          <p:nvPr/>
        </p:nvSpPr>
        <p:spPr>
          <a:xfrm>
            <a:off x="2153049" y="1840748"/>
            <a:ext cx="4539886" cy="496599"/>
          </a:xfrm>
          <a:prstGeom prst="rect">
            <a:avLst/>
          </a:prstGeom>
          <a:solidFill>
            <a:schemeClr val="bg1"/>
          </a:solidFill>
          <a:ln w="12700">
            <a:solidFill>
              <a:schemeClr val="bg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Epithelial health is diminished, characterised by disease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activity and damage to the epithelial and airway structure</a:t>
            </a:r>
            <a:r>
              <a:rPr kumimoji="0" lang="en-GB" sz="100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1,3,4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5FBE7CF2-C5D0-33C0-96A3-053D64FA7F57}"/>
              </a:ext>
            </a:extLst>
          </p:cNvPr>
          <p:cNvSpPr/>
          <p:nvPr/>
        </p:nvSpPr>
        <p:spPr>
          <a:xfrm>
            <a:off x="6728817" y="1608571"/>
            <a:ext cx="2194829" cy="232176"/>
          </a:xfrm>
          <a:prstGeom prst="rect">
            <a:avLst/>
          </a:prstGeom>
          <a:solidFill>
            <a:schemeClr val="tx2"/>
          </a:solidFill>
          <a:ln w="12700">
            <a:solidFill>
              <a:schemeClr val="tx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Restoration of epithelial health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516E923-7027-61C5-884A-26DFDD6011E7}"/>
              </a:ext>
            </a:extLst>
          </p:cNvPr>
          <p:cNvSpPr/>
          <p:nvPr/>
        </p:nvSpPr>
        <p:spPr>
          <a:xfrm>
            <a:off x="6728815" y="1840748"/>
            <a:ext cx="2194829" cy="496599"/>
          </a:xfrm>
          <a:prstGeom prst="rect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85714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Functioning epithelial and airway structure that sufficiently reacts to environmental insults</a:t>
            </a:r>
            <a:r>
              <a:rPr kumimoji="0" lang="en-GB" sz="100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1,2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02D43A3-78B6-F6ED-1431-992C172188B0}"/>
              </a:ext>
            </a:extLst>
          </p:cNvPr>
          <p:cNvSpPr/>
          <p:nvPr/>
        </p:nvSpPr>
        <p:spPr>
          <a:xfrm>
            <a:off x="8959523" y="1608571"/>
            <a:ext cx="1834107" cy="232176"/>
          </a:xfrm>
          <a:prstGeom prst="rect">
            <a:avLst/>
          </a:prstGeom>
          <a:solidFill>
            <a:schemeClr val="accent2"/>
          </a:solidFill>
          <a:ln w="12700">
            <a:solidFill>
              <a:schemeClr val="accent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Clinical remission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15EA7043-81F9-20B7-C780-B367A4E17995}"/>
              </a:ext>
            </a:extLst>
          </p:cNvPr>
          <p:cNvSpPr/>
          <p:nvPr/>
        </p:nvSpPr>
        <p:spPr>
          <a:xfrm>
            <a:off x="8959521" y="1840748"/>
            <a:ext cx="1834107" cy="496599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Achieved through </a:t>
            </a:r>
            <a:b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00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low disease activity</a:t>
            </a:r>
            <a:r>
              <a:rPr kumimoji="0" lang="en-GB" sz="1000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2,5,6</a:t>
            </a:r>
            <a:endParaRPr kumimoji="0" lang="en-GB" sz="100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raphic 21">
            <a:extLst>
              <a:ext uri="{FF2B5EF4-FFF2-40B4-BE49-F238E27FC236}">
                <a16:creationId xmlns:a16="http://schemas.microsoft.com/office/drawing/2014/main" id="{C56E2EDE-EC6D-7C90-99D0-23C96D8305FC}"/>
              </a:ext>
            </a:extLst>
          </p:cNvPr>
          <p:cNvSpPr/>
          <p:nvPr/>
        </p:nvSpPr>
        <p:spPr>
          <a:xfrm>
            <a:off x="2077910" y="2644524"/>
            <a:ext cx="8778242" cy="2008072"/>
          </a:xfrm>
          <a:custGeom>
            <a:avLst/>
            <a:gdLst>
              <a:gd name="connsiteX0" fmla="*/ -1131 w 8475580"/>
              <a:gd name="connsiteY0" fmla="*/ 1322856 h 1922302"/>
              <a:gd name="connsiteX1" fmla="*/ 261984 w 8475580"/>
              <a:gd name="connsiteY1" fmla="*/ 1313762 h 1922302"/>
              <a:gd name="connsiteX2" fmla="*/ 597950 w 8475580"/>
              <a:gd name="connsiteY2" fmla="*/ 1282769 h 1922302"/>
              <a:gd name="connsiteX3" fmla="*/ 983226 w 8475580"/>
              <a:gd name="connsiteY3" fmla="*/ 1206256 h 1922302"/>
              <a:gd name="connsiteX4" fmla="*/ 1135936 w 8475580"/>
              <a:gd name="connsiteY4" fmla="*/ 1096577 h 1922302"/>
              <a:gd name="connsiteX5" fmla="*/ 1279234 w 8475580"/>
              <a:gd name="connsiteY5" fmla="*/ 801745 h 1922302"/>
              <a:gd name="connsiteX6" fmla="*/ 1468643 w 8475580"/>
              <a:gd name="connsiteY6" fmla="*/ 191458 h 1922302"/>
              <a:gd name="connsiteX7" fmla="*/ 1548500 w 8475580"/>
              <a:gd name="connsiteY7" fmla="*/ 54106 h 1922302"/>
              <a:gd name="connsiteX8" fmla="*/ 1601007 w 8475580"/>
              <a:gd name="connsiteY8" fmla="*/ 21632 h 1922302"/>
              <a:gd name="connsiteX9" fmla="*/ 1667037 w 8475580"/>
              <a:gd name="connsiteY9" fmla="*/ 95787 h 1922302"/>
              <a:gd name="connsiteX10" fmla="*/ 1730296 w 8475580"/>
              <a:gd name="connsiteY10" fmla="*/ 285145 h 1922302"/>
              <a:gd name="connsiteX11" fmla="*/ 1803118 w 8475580"/>
              <a:gd name="connsiteY11" fmla="*/ 625001 h 1922302"/>
              <a:gd name="connsiteX12" fmla="*/ 1852884 w 8475580"/>
              <a:gd name="connsiteY12" fmla="*/ 861958 h 1922302"/>
              <a:gd name="connsiteX13" fmla="*/ 1880629 w 8475580"/>
              <a:gd name="connsiteY13" fmla="*/ 973008 h 1922302"/>
              <a:gd name="connsiteX14" fmla="*/ 1900792 w 8475580"/>
              <a:gd name="connsiteY14" fmla="*/ 982787 h 1922302"/>
              <a:gd name="connsiteX15" fmla="*/ 1955157 w 8475580"/>
              <a:gd name="connsiteY15" fmla="*/ 928314 h 1922302"/>
              <a:gd name="connsiteX16" fmla="*/ 2029745 w 8475580"/>
              <a:gd name="connsiteY16" fmla="*/ 797705 h 1922302"/>
              <a:gd name="connsiteX17" fmla="*/ 2079054 w 8475580"/>
              <a:gd name="connsiteY17" fmla="*/ 678294 h 1922302"/>
              <a:gd name="connsiteX18" fmla="*/ 2150018 w 8475580"/>
              <a:gd name="connsiteY18" fmla="*/ 454376 h 1922302"/>
              <a:gd name="connsiteX19" fmla="*/ 2216170 w 8475580"/>
              <a:gd name="connsiteY19" fmla="*/ 222097 h 1922302"/>
              <a:gd name="connsiteX20" fmla="*/ 2255854 w 8475580"/>
              <a:gd name="connsiteY20" fmla="*/ 107339 h 1922302"/>
              <a:gd name="connsiteX21" fmla="*/ 2284728 w 8475580"/>
              <a:gd name="connsiteY21" fmla="*/ 44834 h 1922302"/>
              <a:gd name="connsiteX22" fmla="*/ 2303976 w 8475580"/>
              <a:gd name="connsiteY22" fmla="*/ 15913 h 1922302"/>
              <a:gd name="connsiteX23" fmla="*/ 2329225 w 8475580"/>
              <a:gd name="connsiteY23" fmla="*/ -881 h 1922302"/>
              <a:gd name="connsiteX24" fmla="*/ 2352098 w 8475580"/>
              <a:gd name="connsiteY24" fmla="*/ 9384 h 1922302"/>
              <a:gd name="connsiteX25" fmla="*/ 2373752 w 8475580"/>
              <a:gd name="connsiteY25" fmla="*/ 50430 h 1922302"/>
              <a:gd name="connsiteX26" fmla="*/ 2421843 w 8475580"/>
              <a:gd name="connsiteY26" fmla="*/ 161458 h 1922302"/>
              <a:gd name="connsiteX27" fmla="*/ 2449528 w 8475580"/>
              <a:gd name="connsiteY27" fmla="*/ 201569 h 1922302"/>
              <a:gd name="connsiteX28" fmla="*/ 2489944 w 8475580"/>
              <a:gd name="connsiteY28" fmla="*/ 225829 h 1922302"/>
              <a:gd name="connsiteX29" fmla="*/ 2520492 w 8475580"/>
              <a:gd name="connsiteY29" fmla="*/ 212766 h 1922302"/>
              <a:gd name="connsiteX30" fmla="*/ 2578207 w 8475580"/>
              <a:gd name="connsiteY30" fmla="*/ 126922 h 1922302"/>
              <a:gd name="connsiteX31" fmla="*/ 2609486 w 8475580"/>
              <a:gd name="connsiteY31" fmla="*/ 73748 h 1922302"/>
              <a:gd name="connsiteX32" fmla="*/ 2640765 w 8475580"/>
              <a:gd name="connsiteY32" fmla="*/ 45767 h 1922302"/>
              <a:gd name="connsiteX33" fmla="*/ 2674450 w 8475580"/>
              <a:gd name="connsiteY33" fmla="*/ 43901 h 1922302"/>
              <a:gd name="connsiteX34" fmla="*/ 2706917 w 8475580"/>
              <a:gd name="connsiteY34" fmla="*/ 72826 h 1922302"/>
              <a:gd name="connsiteX35" fmla="*/ 2720165 w 8475580"/>
              <a:gd name="connsiteY35" fmla="*/ 135331 h 1922302"/>
              <a:gd name="connsiteX36" fmla="*/ 2732196 w 8475580"/>
              <a:gd name="connsiteY36" fmla="*/ 201569 h 1922302"/>
              <a:gd name="connsiteX37" fmla="*/ 2757444 w 8475580"/>
              <a:gd name="connsiteY37" fmla="*/ 251011 h 1922302"/>
              <a:gd name="connsiteX38" fmla="*/ 2788723 w 8475580"/>
              <a:gd name="connsiteY38" fmla="*/ 264995 h 1922302"/>
              <a:gd name="connsiteX39" fmla="*/ 2836814 w 8475580"/>
              <a:gd name="connsiteY39" fmla="*/ 254743 h 1922302"/>
              <a:gd name="connsiteX40" fmla="*/ 2917402 w 8475580"/>
              <a:gd name="connsiteY40" fmla="*/ 184773 h 1922302"/>
              <a:gd name="connsiteX41" fmla="*/ 3018457 w 8475580"/>
              <a:gd name="connsiteY41" fmla="*/ 72826 h 1922302"/>
              <a:gd name="connsiteX42" fmla="*/ 3078609 w 8475580"/>
              <a:gd name="connsiteY42" fmla="*/ 19645 h 1922302"/>
              <a:gd name="connsiteX43" fmla="*/ 3135136 w 8475580"/>
              <a:gd name="connsiteY43" fmla="*/ 14980 h 1922302"/>
              <a:gd name="connsiteX44" fmla="*/ 3189258 w 8475580"/>
              <a:gd name="connsiteY44" fmla="*/ 39235 h 1922302"/>
              <a:gd name="connsiteX45" fmla="*/ 3251816 w 8475580"/>
              <a:gd name="connsiteY45" fmla="*/ 127867 h 1922302"/>
              <a:gd name="connsiteX46" fmla="*/ 3296312 w 8475580"/>
              <a:gd name="connsiteY46" fmla="*/ 233294 h 1922302"/>
              <a:gd name="connsiteX47" fmla="*/ 3351622 w 8475580"/>
              <a:gd name="connsiteY47" fmla="*/ 452510 h 1922302"/>
              <a:gd name="connsiteX48" fmla="*/ 3392525 w 8475580"/>
              <a:gd name="connsiteY48" fmla="*/ 674562 h 1922302"/>
              <a:gd name="connsiteX49" fmla="*/ 3422585 w 8475580"/>
              <a:gd name="connsiteY49" fmla="*/ 816367 h 1922302"/>
              <a:gd name="connsiteX50" fmla="*/ 3445458 w 8475580"/>
              <a:gd name="connsiteY50" fmla="*/ 920849 h 1922302"/>
              <a:gd name="connsiteX51" fmla="*/ 3485143 w 8475580"/>
              <a:gd name="connsiteY51" fmla="*/ 1014134 h 1922302"/>
              <a:gd name="connsiteX52" fmla="*/ 3511610 w 8475580"/>
              <a:gd name="connsiteY52" fmla="*/ 1050513 h 1922302"/>
              <a:gd name="connsiteX53" fmla="*/ 3547701 w 8475580"/>
              <a:gd name="connsiteY53" fmla="*/ 1057056 h 1922302"/>
              <a:gd name="connsiteX54" fmla="*/ 3608767 w 8475580"/>
              <a:gd name="connsiteY54" fmla="*/ 1012363 h 1922302"/>
              <a:gd name="connsiteX55" fmla="*/ 3649944 w 8475580"/>
              <a:gd name="connsiteY55" fmla="*/ 935779 h 1922302"/>
              <a:gd name="connsiteX56" fmla="*/ 3696847 w 8475580"/>
              <a:gd name="connsiteY56" fmla="*/ 773445 h 1922302"/>
              <a:gd name="connsiteX57" fmla="*/ 3734126 w 8475580"/>
              <a:gd name="connsiteY57" fmla="*/ 645624 h 1922302"/>
              <a:gd name="connsiteX58" fmla="*/ 3773841 w 8475580"/>
              <a:gd name="connsiteY58" fmla="*/ 530890 h 1922302"/>
              <a:gd name="connsiteX59" fmla="*/ 3819526 w 8475580"/>
              <a:gd name="connsiteY59" fmla="*/ 454376 h 1922302"/>
              <a:gd name="connsiteX60" fmla="*/ 3856866 w 8475580"/>
              <a:gd name="connsiteY60" fmla="*/ 414265 h 1922302"/>
              <a:gd name="connsiteX61" fmla="*/ 3896855 w 8475580"/>
              <a:gd name="connsiteY61" fmla="*/ 398911 h 1922302"/>
              <a:gd name="connsiteX62" fmla="*/ 3933799 w 8475580"/>
              <a:gd name="connsiteY62" fmla="*/ 407746 h 1922302"/>
              <a:gd name="connsiteX63" fmla="*/ 3973484 w 8475580"/>
              <a:gd name="connsiteY63" fmla="*/ 453455 h 1922302"/>
              <a:gd name="connsiteX64" fmla="*/ 4030042 w 8475580"/>
              <a:gd name="connsiteY64" fmla="*/ 571945 h 1922302"/>
              <a:gd name="connsiteX65" fmla="*/ 4081757 w 8475580"/>
              <a:gd name="connsiteY65" fmla="*/ 725869 h 1922302"/>
              <a:gd name="connsiteX66" fmla="*/ 4116630 w 8475580"/>
              <a:gd name="connsiteY66" fmla="*/ 799571 h 1922302"/>
              <a:gd name="connsiteX67" fmla="*/ 4191218 w 8475580"/>
              <a:gd name="connsiteY67" fmla="*/ 929235 h 1922302"/>
              <a:gd name="connsiteX68" fmla="*/ 4244121 w 8475580"/>
              <a:gd name="connsiteY68" fmla="*/ 972157 h 1922302"/>
              <a:gd name="connsiteX69" fmla="*/ 4305461 w 8475580"/>
              <a:gd name="connsiteY69" fmla="*/ 988008 h 1922302"/>
              <a:gd name="connsiteX70" fmla="*/ 4433074 w 8475580"/>
              <a:gd name="connsiteY70" fmla="*/ 994551 h 1922302"/>
              <a:gd name="connsiteX71" fmla="*/ 4554108 w 8475580"/>
              <a:gd name="connsiteY71" fmla="*/ 993890 h 1922302"/>
              <a:gd name="connsiteX72" fmla="*/ 4730574 w 8475580"/>
              <a:gd name="connsiteY72" fmla="*/ 982457 h 1922302"/>
              <a:gd name="connsiteX73" fmla="*/ 4906887 w 8475580"/>
              <a:gd name="connsiteY73" fmla="*/ 937645 h 1922302"/>
              <a:gd name="connsiteX74" fmla="*/ 5111372 w 8475580"/>
              <a:gd name="connsiteY74" fmla="*/ 842494 h 1922302"/>
              <a:gd name="connsiteX75" fmla="*/ 5383197 w 8475580"/>
              <a:gd name="connsiteY75" fmla="*/ 654033 h 1922302"/>
              <a:gd name="connsiteX76" fmla="*/ 5568434 w 8475580"/>
              <a:gd name="connsiteY76" fmla="*/ 529945 h 1922302"/>
              <a:gd name="connsiteX77" fmla="*/ 5729610 w 8475580"/>
              <a:gd name="connsiteY77" fmla="*/ 470251 h 1922302"/>
              <a:gd name="connsiteX78" fmla="*/ 5860087 w 8475580"/>
              <a:gd name="connsiteY78" fmla="*/ 458062 h 1922302"/>
              <a:gd name="connsiteX79" fmla="*/ 6013466 w 8475580"/>
              <a:gd name="connsiteY79" fmla="*/ 484235 h 1922302"/>
              <a:gd name="connsiteX80" fmla="*/ 6195048 w 8475580"/>
              <a:gd name="connsiteY80" fmla="*/ 607993 h 1922302"/>
              <a:gd name="connsiteX81" fmla="*/ 6293728 w 8475580"/>
              <a:gd name="connsiteY81" fmla="*/ 734255 h 1922302"/>
              <a:gd name="connsiteX82" fmla="*/ 6406021 w 8475580"/>
              <a:gd name="connsiteY82" fmla="*/ 927038 h 1922302"/>
              <a:gd name="connsiteX83" fmla="*/ 6492213 w 8475580"/>
              <a:gd name="connsiteY83" fmla="*/ 1096577 h 1922302"/>
              <a:gd name="connsiteX84" fmla="*/ 6608893 w 8475580"/>
              <a:gd name="connsiteY84" fmla="*/ 1291226 h 1922302"/>
              <a:gd name="connsiteX85" fmla="*/ 6705835 w 8475580"/>
              <a:gd name="connsiteY85" fmla="*/ 1411748 h 1922302"/>
              <a:gd name="connsiteX86" fmla="*/ 6819378 w 8475580"/>
              <a:gd name="connsiteY86" fmla="*/ 1516230 h 1922302"/>
              <a:gd name="connsiteX87" fmla="*/ 6978148 w 8475580"/>
              <a:gd name="connsiteY87" fmla="*/ 1602074 h 1922302"/>
              <a:gd name="connsiteX88" fmla="*/ 7276440 w 8475580"/>
              <a:gd name="connsiteY88" fmla="*/ 1728761 h 1922302"/>
              <a:gd name="connsiteX89" fmla="*/ 7646913 w 8475580"/>
              <a:gd name="connsiteY89" fmla="*/ 1838842 h 1922302"/>
              <a:gd name="connsiteX90" fmla="*/ 7948830 w 8475580"/>
              <a:gd name="connsiteY90" fmla="*/ 1892961 h 1922302"/>
              <a:gd name="connsiteX91" fmla="*/ 8161721 w 8475580"/>
              <a:gd name="connsiteY91" fmla="*/ 1914410 h 1922302"/>
              <a:gd name="connsiteX92" fmla="*/ 8368613 w 8475580"/>
              <a:gd name="connsiteY92" fmla="*/ 1920930 h 1922302"/>
              <a:gd name="connsiteX93" fmla="*/ 8474450 w 8475580"/>
              <a:gd name="connsiteY93" fmla="*/ 1920930 h 192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8475580" h="1922302">
                <a:moveTo>
                  <a:pt x="-1131" y="1322856"/>
                </a:moveTo>
                <a:cubicBezTo>
                  <a:pt x="57437" y="1321770"/>
                  <a:pt x="174543" y="1319596"/>
                  <a:pt x="261984" y="1313762"/>
                </a:cubicBezTo>
                <a:cubicBezTo>
                  <a:pt x="361851" y="1307077"/>
                  <a:pt x="487210" y="1299281"/>
                  <a:pt x="597950" y="1282769"/>
                </a:cubicBezTo>
                <a:cubicBezTo>
                  <a:pt x="718132" y="1264863"/>
                  <a:pt x="893562" y="1237272"/>
                  <a:pt x="983226" y="1206256"/>
                </a:cubicBezTo>
                <a:cubicBezTo>
                  <a:pt x="1046576" y="1184310"/>
                  <a:pt x="1101672" y="1143373"/>
                  <a:pt x="1135936" y="1096577"/>
                </a:cubicBezTo>
                <a:cubicBezTo>
                  <a:pt x="1185245" y="1029158"/>
                  <a:pt x="1242107" y="902754"/>
                  <a:pt x="1279234" y="801745"/>
                </a:cubicBezTo>
                <a:cubicBezTo>
                  <a:pt x="1334695" y="650892"/>
                  <a:pt x="1423750" y="316067"/>
                  <a:pt x="1468643" y="191458"/>
                </a:cubicBezTo>
                <a:cubicBezTo>
                  <a:pt x="1486064" y="143080"/>
                  <a:pt x="1526450" y="82417"/>
                  <a:pt x="1548500" y="54106"/>
                </a:cubicBezTo>
                <a:cubicBezTo>
                  <a:pt x="1560074" y="39249"/>
                  <a:pt x="1579109" y="21632"/>
                  <a:pt x="1601007" y="21632"/>
                </a:cubicBezTo>
                <a:cubicBezTo>
                  <a:pt x="1622906" y="21632"/>
                  <a:pt x="1653271" y="67700"/>
                  <a:pt x="1667037" y="95787"/>
                </a:cubicBezTo>
                <a:cubicBezTo>
                  <a:pt x="1688601" y="139702"/>
                  <a:pt x="1713849" y="221199"/>
                  <a:pt x="1730296" y="285145"/>
                </a:cubicBezTo>
                <a:cubicBezTo>
                  <a:pt x="1752955" y="373328"/>
                  <a:pt x="1782681" y="528858"/>
                  <a:pt x="1803118" y="625001"/>
                </a:cubicBezTo>
                <a:cubicBezTo>
                  <a:pt x="1819899" y="703948"/>
                  <a:pt x="1839940" y="803942"/>
                  <a:pt x="1852884" y="861958"/>
                </a:cubicBezTo>
                <a:cubicBezTo>
                  <a:pt x="1861137" y="899116"/>
                  <a:pt x="1868690" y="954110"/>
                  <a:pt x="1880629" y="973008"/>
                </a:cubicBezTo>
                <a:cubicBezTo>
                  <a:pt x="1884224" y="978701"/>
                  <a:pt x="1887208" y="983614"/>
                  <a:pt x="1900792" y="982787"/>
                </a:cubicBezTo>
                <a:cubicBezTo>
                  <a:pt x="1916446" y="981842"/>
                  <a:pt x="1941086" y="948511"/>
                  <a:pt x="1955157" y="928314"/>
                </a:cubicBezTo>
                <a:cubicBezTo>
                  <a:pt x="1976659" y="897463"/>
                  <a:pt x="2009095" y="839375"/>
                  <a:pt x="2029745" y="797705"/>
                </a:cubicBezTo>
                <a:cubicBezTo>
                  <a:pt x="2049055" y="758681"/>
                  <a:pt x="2064922" y="718617"/>
                  <a:pt x="2079054" y="678294"/>
                </a:cubicBezTo>
                <a:cubicBezTo>
                  <a:pt x="2099095" y="621080"/>
                  <a:pt x="2127510" y="529236"/>
                  <a:pt x="2150018" y="454376"/>
                </a:cubicBezTo>
                <a:cubicBezTo>
                  <a:pt x="2172860" y="378359"/>
                  <a:pt x="2198535" y="279924"/>
                  <a:pt x="2216170" y="222097"/>
                </a:cubicBezTo>
                <a:cubicBezTo>
                  <a:pt x="2227926" y="183545"/>
                  <a:pt x="2244433" y="136891"/>
                  <a:pt x="2255854" y="107339"/>
                </a:cubicBezTo>
                <a:cubicBezTo>
                  <a:pt x="2264078" y="86149"/>
                  <a:pt x="2276718" y="60070"/>
                  <a:pt x="2284728" y="44834"/>
                </a:cubicBezTo>
                <a:cubicBezTo>
                  <a:pt x="2290027" y="34790"/>
                  <a:pt x="2297123" y="23843"/>
                  <a:pt x="2303976" y="15913"/>
                </a:cubicBezTo>
                <a:cubicBezTo>
                  <a:pt x="2308910" y="10222"/>
                  <a:pt x="2318504" y="-82"/>
                  <a:pt x="2329225" y="-881"/>
                </a:cubicBezTo>
                <a:cubicBezTo>
                  <a:pt x="2340920" y="-1745"/>
                  <a:pt x="2347164" y="3717"/>
                  <a:pt x="2352098" y="9384"/>
                </a:cubicBezTo>
                <a:cubicBezTo>
                  <a:pt x="2359498" y="17935"/>
                  <a:pt x="2367356" y="36502"/>
                  <a:pt x="2373752" y="50430"/>
                </a:cubicBezTo>
                <a:cubicBezTo>
                  <a:pt x="2385356" y="75779"/>
                  <a:pt x="2409234" y="136253"/>
                  <a:pt x="2421843" y="161458"/>
                </a:cubicBezTo>
                <a:cubicBezTo>
                  <a:pt x="2428939" y="175584"/>
                  <a:pt x="2438168" y="190844"/>
                  <a:pt x="2449528" y="201569"/>
                </a:cubicBezTo>
                <a:cubicBezTo>
                  <a:pt x="2460310" y="211774"/>
                  <a:pt x="2477944" y="224742"/>
                  <a:pt x="2489944" y="225829"/>
                </a:cubicBezTo>
                <a:cubicBezTo>
                  <a:pt x="2499751" y="226703"/>
                  <a:pt x="2513852" y="220183"/>
                  <a:pt x="2520492" y="212766"/>
                </a:cubicBezTo>
                <a:cubicBezTo>
                  <a:pt x="2535203" y="196277"/>
                  <a:pt x="2563375" y="150096"/>
                  <a:pt x="2578207" y="126922"/>
                </a:cubicBezTo>
                <a:cubicBezTo>
                  <a:pt x="2589385" y="109488"/>
                  <a:pt x="2599070" y="87283"/>
                  <a:pt x="2609486" y="73748"/>
                </a:cubicBezTo>
                <a:cubicBezTo>
                  <a:pt x="2617648" y="63165"/>
                  <a:pt x="2629953" y="50742"/>
                  <a:pt x="2640765" y="45767"/>
                </a:cubicBezTo>
                <a:cubicBezTo>
                  <a:pt x="2650450" y="41316"/>
                  <a:pt x="2663790" y="41116"/>
                  <a:pt x="2674450" y="43901"/>
                </a:cubicBezTo>
                <a:cubicBezTo>
                  <a:pt x="2685871" y="46882"/>
                  <a:pt x="2702135" y="60290"/>
                  <a:pt x="2706917" y="72826"/>
                </a:cubicBezTo>
                <a:cubicBezTo>
                  <a:pt x="2712886" y="88488"/>
                  <a:pt x="2716054" y="114449"/>
                  <a:pt x="2720165" y="135331"/>
                </a:cubicBezTo>
                <a:cubicBezTo>
                  <a:pt x="2724368" y="156781"/>
                  <a:pt x="2725952" y="182293"/>
                  <a:pt x="2732196" y="201569"/>
                </a:cubicBezTo>
                <a:cubicBezTo>
                  <a:pt x="2737739" y="218766"/>
                  <a:pt x="2748003" y="240428"/>
                  <a:pt x="2757444" y="251011"/>
                </a:cubicBezTo>
                <a:cubicBezTo>
                  <a:pt x="2764297" y="258688"/>
                  <a:pt x="2776693" y="264428"/>
                  <a:pt x="2788723" y="264995"/>
                </a:cubicBezTo>
                <a:cubicBezTo>
                  <a:pt x="2801941" y="265633"/>
                  <a:pt x="2823870" y="262822"/>
                  <a:pt x="2836814" y="254743"/>
                </a:cubicBezTo>
                <a:cubicBezTo>
                  <a:pt x="2858285" y="241373"/>
                  <a:pt x="2892732" y="209506"/>
                  <a:pt x="2917402" y="184773"/>
                </a:cubicBezTo>
                <a:cubicBezTo>
                  <a:pt x="2947676" y="154442"/>
                  <a:pt x="2991594" y="100347"/>
                  <a:pt x="3018457" y="72826"/>
                </a:cubicBezTo>
                <a:cubicBezTo>
                  <a:pt x="3036792" y="54023"/>
                  <a:pt x="3059147" y="29285"/>
                  <a:pt x="3078609" y="19645"/>
                </a:cubicBezTo>
                <a:cubicBezTo>
                  <a:pt x="3094568" y="11729"/>
                  <a:pt x="3116679" y="11715"/>
                  <a:pt x="3135136" y="14980"/>
                </a:cubicBezTo>
                <a:cubicBezTo>
                  <a:pt x="3153563" y="18244"/>
                  <a:pt x="3176222" y="26626"/>
                  <a:pt x="3189258" y="39235"/>
                </a:cubicBezTo>
                <a:cubicBezTo>
                  <a:pt x="3208689" y="58051"/>
                  <a:pt x="3234729" y="96898"/>
                  <a:pt x="3251816" y="127867"/>
                </a:cubicBezTo>
                <a:cubicBezTo>
                  <a:pt x="3269632" y="160206"/>
                  <a:pt x="3285257" y="197317"/>
                  <a:pt x="3296312" y="233294"/>
                </a:cubicBezTo>
                <a:cubicBezTo>
                  <a:pt x="3312941" y="287389"/>
                  <a:pt x="3335632" y="379092"/>
                  <a:pt x="3351622" y="452510"/>
                </a:cubicBezTo>
                <a:cubicBezTo>
                  <a:pt x="3367672" y="526071"/>
                  <a:pt x="3380707" y="613923"/>
                  <a:pt x="3392525" y="674562"/>
                </a:cubicBezTo>
                <a:cubicBezTo>
                  <a:pt x="3401784" y="721924"/>
                  <a:pt x="3413784" y="775311"/>
                  <a:pt x="3422585" y="816367"/>
                </a:cubicBezTo>
                <a:cubicBezTo>
                  <a:pt x="3430078" y="851210"/>
                  <a:pt x="3435042" y="887896"/>
                  <a:pt x="3445458" y="920849"/>
                </a:cubicBezTo>
                <a:cubicBezTo>
                  <a:pt x="3455509" y="952645"/>
                  <a:pt x="3474118" y="992520"/>
                  <a:pt x="3485143" y="1014134"/>
                </a:cubicBezTo>
                <a:cubicBezTo>
                  <a:pt x="3491753" y="1027079"/>
                  <a:pt x="3501194" y="1043379"/>
                  <a:pt x="3511610" y="1050513"/>
                </a:cubicBezTo>
                <a:cubicBezTo>
                  <a:pt x="3520869" y="1056867"/>
                  <a:pt x="3531467" y="1057080"/>
                  <a:pt x="3547701" y="1057056"/>
                </a:cubicBezTo>
                <a:cubicBezTo>
                  <a:pt x="3565640" y="1057033"/>
                  <a:pt x="3591071" y="1035513"/>
                  <a:pt x="3608767" y="1012363"/>
                </a:cubicBezTo>
                <a:cubicBezTo>
                  <a:pt x="3625762" y="990063"/>
                  <a:pt x="3640137" y="962378"/>
                  <a:pt x="3649944" y="935779"/>
                </a:cubicBezTo>
                <a:cubicBezTo>
                  <a:pt x="3664624" y="895951"/>
                  <a:pt x="3682807" y="821800"/>
                  <a:pt x="3696847" y="773445"/>
                </a:cubicBezTo>
                <a:cubicBezTo>
                  <a:pt x="3709212" y="730830"/>
                  <a:pt x="3721304" y="686066"/>
                  <a:pt x="3734126" y="645624"/>
                </a:cubicBezTo>
                <a:cubicBezTo>
                  <a:pt x="3746339" y="607190"/>
                  <a:pt x="3759588" y="562756"/>
                  <a:pt x="3773841" y="530890"/>
                </a:cubicBezTo>
                <a:cubicBezTo>
                  <a:pt x="3785688" y="504338"/>
                  <a:pt x="3805699" y="473818"/>
                  <a:pt x="3819526" y="454376"/>
                </a:cubicBezTo>
                <a:cubicBezTo>
                  <a:pt x="3829821" y="439943"/>
                  <a:pt x="3843983" y="423526"/>
                  <a:pt x="3856866" y="414265"/>
                </a:cubicBezTo>
                <a:cubicBezTo>
                  <a:pt x="3867770" y="406447"/>
                  <a:pt x="3883972" y="399383"/>
                  <a:pt x="3896855" y="398911"/>
                </a:cubicBezTo>
                <a:cubicBezTo>
                  <a:pt x="3916073" y="398202"/>
                  <a:pt x="3924296" y="400990"/>
                  <a:pt x="3933799" y="407746"/>
                </a:cubicBezTo>
                <a:cubicBezTo>
                  <a:pt x="3946560" y="416840"/>
                  <a:pt x="3963708" y="436730"/>
                  <a:pt x="3973484" y="453455"/>
                </a:cubicBezTo>
                <a:cubicBezTo>
                  <a:pt x="3989535" y="480810"/>
                  <a:pt x="4014022" y="531693"/>
                  <a:pt x="4030042" y="571945"/>
                </a:cubicBezTo>
                <a:cubicBezTo>
                  <a:pt x="4048072" y="617324"/>
                  <a:pt x="4067321" y="687932"/>
                  <a:pt x="4081757" y="725869"/>
                </a:cubicBezTo>
                <a:cubicBezTo>
                  <a:pt x="4091290" y="750956"/>
                  <a:pt x="4103625" y="775429"/>
                  <a:pt x="4116630" y="799571"/>
                </a:cubicBezTo>
                <a:cubicBezTo>
                  <a:pt x="4134874" y="833470"/>
                  <a:pt x="4169960" y="900487"/>
                  <a:pt x="4191218" y="929235"/>
                </a:cubicBezTo>
                <a:cubicBezTo>
                  <a:pt x="4203888" y="946409"/>
                  <a:pt x="4225086" y="962354"/>
                  <a:pt x="4244121" y="972157"/>
                </a:cubicBezTo>
                <a:cubicBezTo>
                  <a:pt x="4262091" y="981394"/>
                  <a:pt x="4284172" y="985504"/>
                  <a:pt x="4305461" y="988008"/>
                </a:cubicBezTo>
                <a:cubicBezTo>
                  <a:pt x="4336953" y="991740"/>
                  <a:pt x="4390465" y="995095"/>
                  <a:pt x="4433074" y="994551"/>
                </a:cubicBezTo>
                <a:cubicBezTo>
                  <a:pt x="4462860" y="994150"/>
                  <a:pt x="4507997" y="993890"/>
                  <a:pt x="4554108" y="993890"/>
                </a:cubicBezTo>
                <a:cubicBezTo>
                  <a:pt x="4619559" y="993890"/>
                  <a:pt x="4684767" y="987961"/>
                  <a:pt x="4730574" y="982457"/>
                </a:cubicBezTo>
                <a:cubicBezTo>
                  <a:pt x="4791700" y="975134"/>
                  <a:pt x="4850999" y="958196"/>
                  <a:pt x="4906887" y="937645"/>
                </a:cubicBezTo>
                <a:cubicBezTo>
                  <a:pt x="4970359" y="914306"/>
                  <a:pt x="5048327" y="880030"/>
                  <a:pt x="5111372" y="842494"/>
                </a:cubicBezTo>
                <a:cubicBezTo>
                  <a:pt x="5190742" y="795225"/>
                  <a:pt x="5307025" y="706121"/>
                  <a:pt x="5383197" y="654033"/>
                </a:cubicBezTo>
                <a:cubicBezTo>
                  <a:pt x="5444385" y="612198"/>
                  <a:pt x="5510689" y="560583"/>
                  <a:pt x="5568434" y="529945"/>
                </a:cubicBezTo>
                <a:cubicBezTo>
                  <a:pt x="5617592" y="503889"/>
                  <a:pt x="5681002" y="482227"/>
                  <a:pt x="5729610" y="470251"/>
                </a:cubicBezTo>
                <a:cubicBezTo>
                  <a:pt x="5771367" y="459951"/>
                  <a:pt x="5816291" y="458062"/>
                  <a:pt x="5860087" y="458062"/>
                </a:cubicBezTo>
                <a:cubicBezTo>
                  <a:pt x="5903884" y="458062"/>
                  <a:pt x="5966380" y="466495"/>
                  <a:pt x="6013466" y="484235"/>
                </a:cubicBezTo>
                <a:cubicBezTo>
                  <a:pt x="6074441" y="507243"/>
                  <a:pt x="6155516" y="563536"/>
                  <a:pt x="6195048" y="607993"/>
                </a:cubicBezTo>
                <a:cubicBezTo>
                  <a:pt x="6231079" y="648506"/>
                  <a:pt x="6264764" y="690459"/>
                  <a:pt x="6293728" y="734255"/>
                </a:cubicBezTo>
                <a:cubicBezTo>
                  <a:pt x="6328905" y="787429"/>
                  <a:pt x="6372946" y="866659"/>
                  <a:pt x="6406021" y="927038"/>
                </a:cubicBezTo>
                <a:cubicBezTo>
                  <a:pt x="6436660" y="982953"/>
                  <a:pt x="6461148" y="1040804"/>
                  <a:pt x="6492213" y="1096577"/>
                </a:cubicBezTo>
                <a:cubicBezTo>
                  <a:pt x="6526020" y="1157263"/>
                  <a:pt x="6573258" y="1238689"/>
                  <a:pt x="6608893" y="1291226"/>
                </a:cubicBezTo>
                <a:cubicBezTo>
                  <a:pt x="6637278" y="1333132"/>
                  <a:pt x="6670749" y="1374259"/>
                  <a:pt x="6705835" y="1411748"/>
                </a:cubicBezTo>
                <a:cubicBezTo>
                  <a:pt x="6740312" y="1448622"/>
                  <a:pt x="6778566" y="1489466"/>
                  <a:pt x="6819378" y="1516230"/>
                </a:cubicBezTo>
                <a:cubicBezTo>
                  <a:pt x="6856200" y="1540395"/>
                  <a:pt x="6910138" y="1569593"/>
                  <a:pt x="6978148" y="1602074"/>
                </a:cubicBezTo>
                <a:cubicBezTo>
                  <a:pt x="7075030" y="1648327"/>
                  <a:pt x="7195394" y="1697178"/>
                  <a:pt x="7276440" y="1728761"/>
                </a:cubicBezTo>
                <a:cubicBezTo>
                  <a:pt x="7394611" y="1774825"/>
                  <a:pt x="7534864" y="1811487"/>
                  <a:pt x="7646913" y="1838842"/>
                </a:cubicBezTo>
                <a:cubicBezTo>
                  <a:pt x="7745441" y="1862913"/>
                  <a:pt x="7863034" y="1880370"/>
                  <a:pt x="7948830" y="1892961"/>
                </a:cubicBezTo>
                <a:cubicBezTo>
                  <a:pt x="8019124" y="1903284"/>
                  <a:pt x="8091762" y="1909757"/>
                  <a:pt x="8161721" y="1914410"/>
                </a:cubicBezTo>
                <a:cubicBezTo>
                  <a:pt x="8230492" y="1918993"/>
                  <a:pt x="8316471" y="1919843"/>
                  <a:pt x="8368613" y="1920930"/>
                </a:cubicBezTo>
                <a:cubicBezTo>
                  <a:pt x="8403881" y="1921686"/>
                  <a:pt x="8450936" y="1921190"/>
                  <a:pt x="8474450" y="1920930"/>
                </a:cubicBezTo>
              </a:path>
            </a:pathLst>
          </a:custGeom>
          <a:noFill/>
          <a:ln w="19050" cap="rnd">
            <a:solidFill>
              <a:schemeClr val="tx2"/>
            </a:solidFill>
            <a:prstDash val="solid"/>
            <a:round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61D7D216-539B-AF70-B4AC-AE79E51078F1}"/>
              </a:ext>
            </a:extLst>
          </p:cNvPr>
          <p:cNvSpPr/>
          <p:nvPr/>
        </p:nvSpPr>
        <p:spPr>
          <a:xfrm>
            <a:off x="4178328" y="3287729"/>
            <a:ext cx="103113" cy="10529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843AF6E3-7094-CDE1-E35A-6C2AA30DE5BA}"/>
              </a:ext>
            </a:extLst>
          </p:cNvPr>
          <p:cNvSpPr/>
          <p:nvPr/>
        </p:nvSpPr>
        <p:spPr>
          <a:xfrm>
            <a:off x="5745721" y="3676797"/>
            <a:ext cx="103113" cy="10529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EA79B0DC-D094-9A89-E045-9D09532AA3E6}"/>
              </a:ext>
            </a:extLst>
          </p:cNvPr>
          <p:cNvSpPr/>
          <p:nvPr/>
        </p:nvSpPr>
        <p:spPr>
          <a:xfrm>
            <a:off x="3096702" y="3830827"/>
            <a:ext cx="103113" cy="10529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66" name="Picture 65">
            <a:extLst>
              <a:ext uri="{FF2B5EF4-FFF2-40B4-BE49-F238E27FC236}">
                <a16:creationId xmlns:a16="http://schemas.microsoft.com/office/drawing/2014/main" id="{7B8009DF-6C6E-B628-A825-7FEF1337FC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1703" t="81086" b="8624"/>
          <a:stretch/>
        </p:blipFill>
        <p:spPr>
          <a:xfrm>
            <a:off x="2288325" y="5411988"/>
            <a:ext cx="8645216" cy="558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92908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1_Master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20" ma:contentTypeDescription="Create a new document." ma:contentTypeScope="" ma:versionID="818a267e187174811a86b0954e511f0a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7b445fb931b7340559072efe8ded3f65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  <xsd:element name="MediaServiceBillingMetadata" ma:index="27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DA0569B-0AF8-4E77-AAD4-8F4AD7F83719}">
  <ds:schemaRefs>
    <ds:schemaRef ds:uri="http://purl.org/dc/dcmitype/"/>
    <ds:schemaRef ds:uri="http://schemas.microsoft.com/office/2006/metadata/properties"/>
    <ds:schemaRef ds:uri="http://www.w3.org/XML/1998/namespace"/>
    <ds:schemaRef ds:uri="http://purl.org/dc/terms/"/>
    <ds:schemaRef ds:uri="http://schemas.microsoft.com/office/infopath/2007/PartnerControls"/>
    <ds:schemaRef ds:uri="e6dd1411-ccec-4e4f-b73c-9c678b3207a5"/>
    <ds:schemaRef ds:uri="http://schemas.openxmlformats.org/package/2006/metadata/core-properties"/>
    <ds:schemaRef ds:uri="http://schemas.microsoft.com/office/2006/documentManagement/types"/>
    <ds:schemaRef ds:uri="http://purl.org/dc/elements/1.1/"/>
    <ds:schemaRef ds:uri="cc4038ed-d345-4947-b061-34ef88336004"/>
  </ds:schemaRefs>
</ds:datastoreItem>
</file>

<file path=customXml/itemProps2.xml><?xml version="1.0" encoding="utf-8"?>
<ds:datastoreItem xmlns:ds="http://schemas.openxmlformats.org/officeDocument/2006/customXml" ds:itemID="{EEB8280A-E8F7-499C-B204-8D8D1FACF64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CE2664F3-3F9D-466C-99BD-8FDEFD2B851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c4038ed-d345-4947-b061-34ef88336004"/>
    <ds:schemaRef ds:uri="e6dd1411-ccec-4e4f-b73c-9c678b3207a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2407</Words>
  <Application>Microsoft Office PowerPoint</Application>
  <PresentationFormat>Widescreen</PresentationFormat>
  <Paragraphs>285</Paragraphs>
  <Slides>15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1" baseType="lpstr">
      <vt:lpstr>Aptos</vt:lpstr>
      <vt:lpstr>Arial</vt:lpstr>
      <vt:lpstr>Calibri</vt:lpstr>
      <vt:lpstr>Cambria</vt:lpstr>
      <vt:lpstr>Segoe UI</vt:lpstr>
      <vt:lpstr>1_Master</vt:lpstr>
      <vt:lpstr>Restoring epithelial health: a step towards clinical remission</vt:lpstr>
      <vt:lpstr>What do we mean by ‘epithelial health’? </vt:lpstr>
      <vt:lpstr>Chronic airway diseases can be referred to as ‘epithelial-driven diseases’: the epithelium is responsible for initiation and ampliﬁcation of downstream pathways</vt:lpstr>
      <vt:lpstr>The epithelium forms a continuous link across the upper and lower airway, acting as the first line of defence from environmental insults1,2</vt:lpstr>
      <vt:lpstr>Compromised epithelial health leads to barrier dysfunction, chronic epithelial-driven inflammation and disease1–3</vt:lpstr>
      <vt:lpstr>Dysfunction of tight junctions in asthma and CRS1,2</vt:lpstr>
      <vt:lpstr>Cilia disorientation and loss of cilia in asthma and CRS1–3</vt:lpstr>
      <vt:lpstr>Towards restoring epithelial barrier function1</vt:lpstr>
      <vt:lpstr>Restoring epithelial health: reducing epithelial inflammation and cycles of epithelial damage could lead to clinical remission1,2</vt:lpstr>
      <vt:lpstr>Summary: why is restoring and maintaining  epithelial health important?</vt:lpstr>
      <vt:lpstr>How does impaired epithelial health impact patients?</vt:lpstr>
      <vt:lpstr>Patient with asthma and comorbid upper airways disease (1/2)</vt:lpstr>
      <vt:lpstr>Patient with asthma and comorbid upper airways disease (2/2)</vt:lpstr>
      <vt:lpstr>Patient with multiple triggers of asthma (1/2)</vt:lpstr>
      <vt:lpstr>Patient with multiple triggers of asthma (2/2)</vt:lpstr>
    </vt:vector>
  </TitlesOfParts>
  <Company>Helios Global Group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Helios Med Comms</dc:creator>
  <cp:lastModifiedBy>Kim Tidmuss-Grisley</cp:lastModifiedBy>
  <cp:revision>4</cp:revision>
  <dcterms:created xsi:type="dcterms:W3CDTF">2025-03-18T14:12:35Z</dcterms:created>
  <dcterms:modified xsi:type="dcterms:W3CDTF">2026-03-10T12:25:49Z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MediaServiceImageTags">
    <vt:lpwstr/>
  </property>
  <property fmtid="{D5CDD505-2E9C-101B-9397-08002B2CF9AE}" pid="4" name="Order">
    <vt:lpwstr>153600.000000000</vt:lpwstr>
  </property>
  <property fmtid="{D5CDD505-2E9C-101B-9397-08002B2CF9AE}" pid="5" name="xd_ProgID">
    <vt:lpwstr/>
  </property>
  <property fmtid="{D5CDD505-2E9C-101B-9397-08002B2CF9AE}" pid="6" name="ComplianceAssetId">
    <vt:lpwstr/>
  </property>
  <property fmtid="{D5CDD505-2E9C-101B-9397-08002B2CF9AE}" pid="7" name="TemplateUrl">
    <vt:lpwstr/>
  </property>
  <property fmtid="{D5CDD505-2E9C-101B-9397-08002B2CF9AE}" pid="8" name="_ExtendedDescription">
    <vt:lpwstr/>
  </property>
  <property fmtid="{D5CDD505-2E9C-101B-9397-08002B2CF9AE}" pid="9" name="TriggerFlowInfo">
    <vt:lpwstr/>
  </property>
  <property fmtid="{D5CDD505-2E9C-101B-9397-08002B2CF9AE}" pid="10" name="xd_Signature">
    <vt:lpwstr/>
  </property>
</Properties>
</file>